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0" r:id="rId32"/>
    <p:sldId id="286" r:id="rId33"/>
    <p:sldId id="287" r:id="rId34"/>
    <p:sldId id="288" r:id="rId35"/>
    <p:sldId id="289" r:id="rId36"/>
    <p:sldId id="290" r:id="rId37"/>
    <p:sldId id="298" r:id="rId38"/>
    <p:sldId id="303" r:id="rId3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94660"/>
  </p:normalViewPr>
  <p:slideViewPr>
    <p:cSldViewPr>
      <p:cViewPr varScale="1">
        <p:scale>
          <a:sx n="72" d="100"/>
          <a:sy n="72" d="100"/>
        </p:scale>
        <p:origin x="119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sz="half" idx="2"/>
          </p:nvPr>
        </p:nvSpPr>
        <p:spPr>
          <a:xfrm>
            <a:off x="490219" y="2988691"/>
            <a:ext cx="4302125" cy="4550409"/>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sz="half" idx="3"/>
          </p:nvPr>
        </p:nvSpPr>
        <p:spPr>
          <a:xfrm>
            <a:off x="5142357" y="2516251"/>
            <a:ext cx="4436745" cy="5022850"/>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319962"/>
            <a:ext cx="9144000" cy="0"/>
          </a:xfrm>
          <a:custGeom>
            <a:avLst/>
            <a:gdLst/>
            <a:ahLst/>
            <a:cxnLst/>
            <a:rect l="l" t="t" r="r" b="b"/>
            <a:pathLst>
              <a:path w="9144000">
                <a:moveTo>
                  <a:pt x="9144000" y="0"/>
                </a:moveTo>
                <a:lnTo>
                  <a:pt x="0" y="0"/>
                </a:lnTo>
              </a:path>
            </a:pathLst>
          </a:custGeom>
          <a:ln w="9525">
            <a:solidFill>
              <a:srgbClr val="000000"/>
            </a:solidFill>
          </a:ln>
        </p:spPr>
        <p:txBody>
          <a:bodyPr wrap="square" lIns="0" tIns="0" rIns="0" bIns="0" rtlCol="0"/>
          <a:lstStyle/>
          <a:p>
            <a:endParaRPr/>
          </a:p>
        </p:txBody>
      </p:sp>
      <p:sp>
        <p:nvSpPr>
          <p:cNvPr id="2" name="Holder 2"/>
          <p:cNvSpPr>
            <a:spLocks noGrp="1"/>
          </p:cNvSpPr>
          <p:nvPr>
            <p:ph type="title"/>
          </p:nvPr>
        </p:nvSpPr>
        <p:spPr>
          <a:xfrm>
            <a:off x="447636" y="138176"/>
            <a:ext cx="9159875" cy="299720"/>
          </a:xfrm>
          <a:prstGeom prst="rect">
            <a:avLst/>
          </a:prstGeom>
        </p:spPr>
        <p:txBody>
          <a:bodyPr wrap="square" lIns="0" tIns="0" rIns="0" bIns="0">
            <a:spAutoFit/>
          </a:bodyPr>
          <a:lstStyle>
            <a:lvl1pPr>
              <a:defRPr sz="1800" b="0" i="0" u="sng">
                <a:solidFill>
                  <a:schemeClr val="tx1"/>
                </a:solidFill>
                <a:latin typeface="Calibri"/>
                <a:cs typeface="Calibri"/>
              </a:defRPr>
            </a:lvl1pPr>
          </a:lstStyle>
          <a:p>
            <a:endParaRPr/>
          </a:p>
        </p:txBody>
      </p:sp>
      <p:sp>
        <p:nvSpPr>
          <p:cNvPr id="3" name="Holder 3"/>
          <p:cNvSpPr>
            <a:spLocks noGrp="1"/>
          </p:cNvSpPr>
          <p:nvPr>
            <p:ph type="body" idx="1"/>
          </p:nvPr>
        </p:nvSpPr>
        <p:spPr>
          <a:xfrm>
            <a:off x="481076" y="2340076"/>
            <a:ext cx="4375785" cy="1726564"/>
          </a:xfrm>
          <a:prstGeom prst="rect">
            <a:avLst/>
          </a:prstGeom>
        </p:spPr>
        <p:txBody>
          <a:bodyPr wrap="square" lIns="0" tIns="0" rIns="0" bIns="0">
            <a:spAutoFit/>
          </a:bodyPr>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uscgboat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6.png"/><Relationship Id="rId7" Type="http://schemas.openxmlformats.org/officeDocument/2006/relationships/image" Target="../media/image3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2.jpg"/><Relationship Id="rId9"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3.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7.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6.png"/><Relationship Id="rId7" Type="http://schemas.openxmlformats.org/officeDocument/2006/relationships/image" Target="../media/image51.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png"/><Relationship Id="rId7" Type="http://schemas.openxmlformats.org/officeDocument/2006/relationships/image" Target="../media/image5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10" Type="http://schemas.openxmlformats.org/officeDocument/2006/relationships/image" Target="../media/image59.jpg"/><Relationship Id="rId4" Type="http://schemas.openxmlformats.org/officeDocument/2006/relationships/image" Target="../media/image53.jpg"/><Relationship Id="rId9" Type="http://schemas.openxmlformats.org/officeDocument/2006/relationships/image" Target="../media/image58.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5.png"/><Relationship Id="rId7" Type="http://schemas.openxmlformats.org/officeDocument/2006/relationships/image" Target="../media/image5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8.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1.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seapromfg.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2.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EAPROMFG.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ADMINISTRATOR@SEAPROMFG.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1379"/>
          </a:xfrm>
          <a:prstGeom prst="rect">
            <a:avLst/>
          </a:prstGeom>
        </p:spPr>
      </p:pic>
      <p:sp>
        <p:nvSpPr>
          <p:cNvPr id="3" name="object 3"/>
          <p:cNvSpPr txBox="1"/>
          <p:nvPr/>
        </p:nvSpPr>
        <p:spPr>
          <a:xfrm>
            <a:off x="331724" y="5643574"/>
            <a:ext cx="2771775" cy="1471930"/>
          </a:xfrm>
          <a:prstGeom prst="rect">
            <a:avLst/>
          </a:prstGeom>
        </p:spPr>
        <p:txBody>
          <a:bodyPr vert="horz" wrap="square" lIns="0" tIns="11430" rIns="0" bIns="0" rtlCol="0">
            <a:spAutoFit/>
          </a:bodyPr>
          <a:lstStyle/>
          <a:p>
            <a:pPr marL="12700" marR="5080">
              <a:lnSpc>
                <a:spcPct val="143900"/>
              </a:lnSpc>
              <a:spcBef>
                <a:spcPts val="90"/>
              </a:spcBef>
            </a:pPr>
            <a:r>
              <a:rPr sz="2200" b="1" i="1" spc="80" dirty="0">
                <a:solidFill>
                  <a:srgbClr val="FFFFFF"/>
                </a:solidFill>
                <a:latin typeface="Calibri"/>
                <a:cs typeface="Calibri"/>
              </a:rPr>
              <a:t>Owner’s </a:t>
            </a:r>
            <a:r>
              <a:rPr sz="2200" b="1" i="1" spc="85" dirty="0">
                <a:solidFill>
                  <a:srgbClr val="FFFFFF"/>
                </a:solidFill>
                <a:latin typeface="Calibri"/>
                <a:cs typeface="Calibri"/>
              </a:rPr>
              <a:t>Manual </a:t>
            </a:r>
            <a:r>
              <a:rPr sz="2200" b="1" i="1" spc="75" dirty="0">
                <a:solidFill>
                  <a:srgbClr val="FFFFFF"/>
                </a:solidFill>
                <a:latin typeface="Calibri"/>
                <a:cs typeface="Calibri"/>
              </a:rPr>
              <a:t>and </a:t>
            </a:r>
            <a:r>
              <a:rPr sz="2200" b="1" i="1" spc="80" dirty="0">
                <a:solidFill>
                  <a:srgbClr val="FFFFFF"/>
                </a:solidFill>
                <a:latin typeface="Calibri"/>
                <a:cs typeface="Calibri"/>
              </a:rPr>
              <a:t> </a:t>
            </a:r>
            <a:r>
              <a:rPr sz="2200" b="1" i="1" spc="45" dirty="0">
                <a:solidFill>
                  <a:srgbClr val="FFFFFF"/>
                </a:solidFill>
                <a:latin typeface="Calibri"/>
                <a:cs typeface="Calibri"/>
              </a:rPr>
              <a:t>Quick-Reference</a:t>
            </a:r>
            <a:r>
              <a:rPr sz="2200" b="1" i="1" spc="-85" dirty="0">
                <a:solidFill>
                  <a:srgbClr val="FFFFFF"/>
                </a:solidFill>
                <a:latin typeface="Calibri"/>
                <a:cs typeface="Calibri"/>
              </a:rPr>
              <a:t> </a:t>
            </a:r>
            <a:r>
              <a:rPr sz="2200" b="1" i="1" spc="25" dirty="0">
                <a:solidFill>
                  <a:srgbClr val="FFFFFF"/>
                </a:solidFill>
                <a:latin typeface="Calibri"/>
                <a:cs typeface="Calibri"/>
              </a:rPr>
              <a:t>Guide </a:t>
            </a:r>
            <a:r>
              <a:rPr sz="2200" b="1" i="1" spc="-480" dirty="0">
                <a:solidFill>
                  <a:srgbClr val="FFFFFF"/>
                </a:solidFill>
                <a:latin typeface="Calibri"/>
                <a:cs typeface="Calibri"/>
              </a:rPr>
              <a:t> </a:t>
            </a:r>
            <a:r>
              <a:rPr sz="2200" b="1" i="1" spc="-5" dirty="0">
                <a:solidFill>
                  <a:srgbClr val="FFFFFF"/>
                </a:solidFill>
                <a:latin typeface="Calibri"/>
                <a:cs typeface="Calibri"/>
              </a:rPr>
              <a:t>20</a:t>
            </a:r>
            <a:r>
              <a:rPr lang="en-US" sz="2200" b="1" i="1" spc="-5" dirty="0">
                <a:solidFill>
                  <a:srgbClr val="FFFFFF"/>
                </a:solidFill>
                <a:latin typeface="Calibri"/>
                <a:cs typeface="Calibri"/>
              </a:rPr>
              <a:t>22</a:t>
            </a:r>
            <a:endParaRPr sz="2200" dirty="0">
              <a:latin typeface="Calibri"/>
              <a:cs typeface="Calibri"/>
            </a:endParaRPr>
          </a:p>
        </p:txBody>
      </p:sp>
      <p:sp>
        <p:nvSpPr>
          <p:cNvPr id="4" name="object 4"/>
          <p:cNvSpPr txBox="1"/>
          <p:nvPr/>
        </p:nvSpPr>
        <p:spPr>
          <a:xfrm>
            <a:off x="6733413" y="6755383"/>
            <a:ext cx="2948940" cy="360680"/>
          </a:xfrm>
          <a:prstGeom prst="rect">
            <a:avLst/>
          </a:prstGeom>
        </p:spPr>
        <p:txBody>
          <a:bodyPr vert="horz" wrap="square" lIns="0" tIns="12065" rIns="0" bIns="0" rtlCol="0">
            <a:spAutoFit/>
          </a:bodyPr>
          <a:lstStyle/>
          <a:p>
            <a:pPr marL="12700">
              <a:lnSpc>
                <a:spcPct val="100000"/>
              </a:lnSpc>
              <a:spcBef>
                <a:spcPts val="95"/>
              </a:spcBef>
            </a:pPr>
            <a:r>
              <a:rPr sz="2200" b="1" i="1" spc="-25" dirty="0">
                <a:solidFill>
                  <a:srgbClr val="FFFFFF"/>
                </a:solidFill>
                <a:latin typeface="Calibri"/>
                <a:cs typeface="Calibri"/>
                <a:hlinkClick r:id="rId3"/>
              </a:rPr>
              <a:t>WWW.SEAPROMFG.COM</a:t>
            </a:r>
            <a:endParaRPr sz="2200">
              <a:latin typeface="Calibri"/>
              <a:cs typeface="Calibri"/>
            </a:endParaRPr>
          </a:p>
        </p:txBody>
      </p:sp>
      <p:grpSp>
        <p:nvGrpSpPr>
          <p:cNvPr id="5" name="object 5"/>
          <p:cNvGrpSpPr/>
          <p:nvPr/>
        </p:nvGrpSpPr>
        <p:grpSpPr>
          <a:xfrm>
            <a:off x="179070" y="627380"/>
            <a:ext cx="9565005" cy="2038350"/>
            <a:chOff x="179070" y="627380"/>
            <a:chExt cx="9565005" cy="2038350"/>
          </a:xfrm>
        </p:grpSpPr>
        <p:pic>
          <p:nvPicPr>
            <p:cNvPr id="6" name="object 6"/>
            <p:cNvPicPr/>
            <p:nvPr/>
          </p:nvPicPr>
          <p:blipFill>
            <a:blip r:embed="rId4" cstate="print"/>
            <a:stretch>
              <a:fillRect/>
            </a:stretch>
          </p:blipFill>
          <p:spPr>
            <a:xfrm>
              <a:off x="179070" y="627380"/>
              <a:ext cx="2956179" cy="2002917"/>
            </a:xfrm>
            <a:prstGeom prst="rect">
              <a:avLst/>
            </a:prstGeom>
          </p:spPr>
        </p:pic>
        <p:pic>
          <p:nvPicPr>
            <p:cNvPr id="7" name="object 7"/>
            <p:cNvPicPr/>
            <p:nvPr/>
          </p:nvPicPr>
          <p:blipFill>
            <a:blip r:embed="rId5" cstate="print"/>
            <a:stretch>
              <a:fillRect/>
            </a:stretch>
          </p:blipFill>
          <p:spPr>
            <a:xfrm>
              <a:off x="3062731" y="648970"/>
              <a:ext cx="6681216" cy="2016505"/>
            </a:xfrm>
            <a:prstGeom prst="rect">
              <a:avLst/>
            </a:prstGeom>
          </p:spPr>
        </p:pic>
      </p:grpSp>
      <p:sp>
        <p:nvSpPr>
          <p:cNvPr id="8" name="object 8"/>
          <p:cNvSpPr txBox="1">
            <a:spLocks noGrp="1"/>
          </p:cNvSpPr>
          <p:nvPr>
            <p:ph type="title"/>
          </p:nvPr>
        </p:nvSpPr>
        <p:spPr>
          <a:xfrm>
            <a:off x="2404617" y="3420236"/>
            <a:ext cx="5287010" cy="848360"/>
          </a:xfrm>
          <a:prstGeom prst="rect">
            <a:avLst/>
          </a:prstGeom>
        </p:spPr>
        <p:txBody>
          <a:bodyPr vert="horz" wrap="square" lIns="0" tIns="12700" rIns="0" bIns="0" rtlCol="0">
            <a:spAutoFit/>
          </a:bodyPr>
          <a:lstStyle/>
          <a:p>
            <a:pPr marL="12700">
              <a:lnSpc>
                <a:spcPct val="100000"/>
              </a:lnSpc>
              <a:spcBef>
                <a:spcPts val="100"/>
              </a:spcBef>
            </a:pPr>
            <a:r>
              <a:rPr sz="5400" b="1" i="1" u="none" spc="-295" dirty="0">
                <a:solidFill>
                  <a:srgbClr val="FFFFFF"/>
                </a:solidFill>
                <a:latin typeface="Calibri"/>
                <a:cs typeface="Calibri"/>
              </a:rPr>
              <a:t>20</a:t>
            </a:r>
            <a:r>
              <a:rPr sz="5400" b="1" i="1" u="none" dirty="0">
                <a:solidFill>
                  <a:srgbClr val="FFFFFF"/>
                </a:solidFill>
                <a:latin typeface="Calibri"/>
                <a:cs typeface="Calibri"/>
              </a:rPr>
              <a:t>8</a:t>
            </a:r>
            <a:r>
              <a:rPr sz="5400" b="1" i="1" u="none" spc="-580" dirty="0">
                <a:solidFill>
                  <a:srgbClr val="FFFFFF"/>
                </a:solidFill>
                <a:latin typeface="Calibri"/>
                <a:cs typeface="Calibri"/>
              </a:rPr>
              <a:t> </a:t>
            </a:r>
            <a:r>
              <a:rPr sz="5400" b="1" i="1" u="none" dirty="0">
                <a:solidFill>
                  <a:srgbClr val="FFFFFF"/>
                </a:solidFill>
                <a:latin typeface="Calibri"/>
                <a:cs typeface="Calibri"/>
              </a:rPr>
              <a:t>/</a:t>
            </a:r>
            <a:r>
              <a:rPr sz="5400" b="1" i="1" u="none" spc="-590" dirty="0">
                <a:solidFill>
                  <a:srgbClr val="FFFFFF"/>
                </a:solidFill>
                <a:latin typeface="Calibri"/>
                <a:cs typeface="Calibri"/>
              </a:rPr>
              <a:t> </a:t>
            </a:r>
            <a:r>
              <a:rPr sz="5400" b="1" i="1" u="none" spc="-295" dirty="0">
                <a:solidFill>
                  <a:srgbClr val="FFFFFF"/>
                </a:solidFill>
                <a:latin typeface="Calibri"/>
                <a:cs typeface="Calibri"/>
              </a:rPr>
              <a:t>22</a:t>
            </a:r>
            <a:r>
              <a:rPr sz="5400" b="1" i="1" u="none" dirty="0">
                <a:solidFill>
                  <a:srgbClr val="FFFFFF"/>
                </a:solidFill>
                <a:latin typeface="Calibri"/>
                <a:cs typeface="Calibri"/>
              </a:rPr>
              <a:t>8</a:t>
            </a:r>
            <a:r>
              <a:rPr sz="5400" b="1" i="1" u="none" spc="-580" dirty="0">
                <a:solidFill>
                  <a:srgbClr val="FFFFFF"/>
                </a:solidFill>
                <a:latin typeface="Calibri"/>
                <a:cs typeface="Calibri"/>
              </a:rPr>
              <a:t> </a:t>
            </a:r>
            <a:r>
              <a:rPr sz="5400" b="1" i="1" u="none" spc="-350" dirty="0">
                <a:solidFill>
                  <a:srgbClr val="FFFFFF"/>
                </a:solidFill>
                <a:latin typeface="Calibri"/>
                <a:cs typeface="Calibri"/>
              </a:rPr>
              <a:t>B</a:t>
            </a:r>
            <a:r>
              <a:rPr sz="5400" b="1" i="1" u="none" spc="-770" dirty="0">
                <a:solidFill>
                  <a:srgbClr val="FFFFFF"/>
                </a:solidFill>
                <a:latin typeface="Calibri"/>
                <a:cs typeface="Calibri"/>
              </a:rPr>
              <a:t>A</a:t>
            </a:r>
            <a:r>
              <a:rPr sz="5400" b="1" i="1" u="none" dirty="0">
                <a:solidFill>
                  <a:srgbClr val="FFFFFF"/>
                </a:solidFill>
                <a:latin typeface="Calibri"/>
                <a:cs typeface="Calibri"/>
              </a:rPr>
              <a:t>Y</a:t>
            </a:r>
            <a:r>
              <a:rPr sz="5400" b="1" i="1" u="none" spc="-575" dirty="0">
                <a:solidFill>
                  <a:srgbClr val="FFFFFF"/>
                </a:solidFill>
                <a:latin typeface="Calibri"/>
                <a:cs typeface="Calibri"/>
              </a:rPr>
              <a:t> </a:t>
            </a:r>
            <a:r>
              <a:rPr sz="5400" b="1" i="1" u="none" spc="-305" dirty="0">
                <a:solidFill>
                  <a:srgbClr val="FFFFFF"/>
                </a:solidFill>
                <a:latin typeface="Calibri"/>
                <a:cs typeface="Calibri"/>
              </a:rPr>
              <a:t>S</a:t>
            </a:r>
            <a:r>
              <a:rPr sz="5400" b="1" i="1" u="none" spc="-300" dirty="0">
                <a:solidFill>
                  <a:srgbClr val="FFFFFF"/>
                </a:solidFill>
                <a:latin typeface="Calibri"/>
                <a:cs typeface="Calibri"/>
              </a:rPr>
              <a:t>E</a:t>
            </a:r>
            <a:r>
              <a:rPr sz="5400" b="1" i="1" u="none" spc="-295" dirty="0">
                <a:solidFill>
                  <a:srgbClr val="FFFFFF"/>
                </a:solidFill>
                <a:latin typeface="Calibri"/>
                <a:cs typeface="Calibri"/>
              </a:rPr>
              <a:t>R</a:t>
            </a:r>
            <a:r>
              <a:rPr sz="5400" b="1" i="1" u="none" spc="-290" dirty="0">
                <a:solidFill>
                  <a:srgbClr val="FFFFFF"/>
                </a:solidFill>
                <a:latin typeface="Calibri"/>
                <a:cs typeface="Calibri"/>
              </a:rPr>
              <a:t>I</a:t>
            </a:r>
            <a:r>
              <a:rPr sz="5400" b="1" i="1" u="none" spc="-330" dirty="0">
                <a:solidFill>
                  <a:srgbClr val="FFFFFF"/>
                </a:solidFill>
                <a:latin typeface="Calibri"/>
                <a:cs typeface="Calibri"/>
              </a:rPr>
              <a:t>E</a:t>
            </a:r>
            <a:r>
              <a:rPr sz="5400" b="1" i="1" u="none" dirty="0">
                <a:solidFill>
                  <a:srgbClr val="FFFFFF"/>
                </a:solidFill>
                <a:latin typeface="Calibri"/>
                <a:cs typeface="Calibri"/>
              </a:rPr>
              <a:t>S</a:t>
            </a:r>
            <a:endParaRPr sz="54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10</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
        <p:nvSpPr>
          <p:cNvPr id="7" name="object 7"/>
          <p:cNvSpPr txBox="1"/>
          <p:nvPr/>
        </p:nvSpPr>
        <p:spPr>
          <a:xfrm>
            <a:off x="481076" y="791312"/>
            <a:ext cx="4356100" cy="2943225"/>
          </a:xfrm>
          <a:prstGeom prst="rect">
            <a:avLst/>
          </a:prstGeom>
        </p:spPr>
        <p:txBody>
          <a:bodyPr vert="horz" wrap="square" lIns="0" tIns="11430" rIns="0" bIns="0" rtlCol="0">
            <a:spAutoFit/>
          </a:bodyPr>
          <a:lstStyle/>
          <a:p>
            <a:pPr marL="12700" marR="5080">
              <a:lnSpc>
                <a:spcPct val="121100"/>
              </a:lnSpc>
              <a:spcBef>
                <a:spcPts val="90"/>
              </a:spcBef>
            </a:pPr>
            <a:r>
              <a:rPr sz="1400" spc="-10" dirty="0">
                <a:latin typeface="Calibri"/>
                <a:cs typeface="Calibri"/>
              </a:rPr>
              <a:t>NOTICE:</a:t>
            </a:r>
            <a:r>
              <a:rPr sz="1400" spc="-5" dirty="0">
                <a:latin typeface="Calibri"/>
                <a:cs typeface="Calibri"/>
              </a:rPr>
              <a:t> </a:t>
            </a:r>
            <a:r>
              <a:rPr sz="1400" spc="15" dirty="0">
                <a:latin typeface="Calibri"/>
                <a:cs typeface="Calibri"/>
              </a:rPr>
              <a:t>As </a:t>
            </a:r>
            <a:r>
              <a:rPr sz="1400" spc="20" dirty="0">
                <a:latin typeface="Calibri"/>
                <a:cs typeface="Calibri"/>
              </a:rPr>
              <a:t>a </a:t>
            </a:r>
            <a:r>
              <a:rPr sz="1400" spc="25" dirty="0">
                <a:latin typeface="Calibri"/>
                <a:cs typeface="Calibri"/>
              </a:rPr>
              <a:t>boat </a:t>
            </a:r>
            <a:r>
              <a:rPr sz="1400" spc="60" dirty="0">
                <a:latin typeface="Calibri"/>
                <a:cs typeface="Calibri"/>
              </a:rPr>
              <a:t>owner </a:t>
            </a:r>
            <a:r>
              <a:rPr sz="1400" spc="140" dirty="0">
                <a:latin typeface="Calibri"/>
                <a:cs typeface="Calibri"/>
              </a:rPr>
              <a:t>or </a:t>
            </a:r>
            <a:r>
              <a:rPr sz="1400" spc="40" dirty="0">
                <a:latin typeface="Calibri"/>
                <a:cs typeface="Calibri"/>
              </a:rPr>
              <a:t>operator, </a:t>
            </a:r>
            <a:r>
              <a:rPr sz="1400" spc="-15" dirty="0">
                <a:latin typeface="Calibri"/>
                <a:cs typeface="Calibri"/>
              </a:rPr>
              <a:t>YOU </a:t>
            </a:r>
            <a:r>
              <a:rPr sz="1400" spc="40" dirty="0">
                <a:latin typeface="Calibri"/>
                <a:cs typeface="Calibri"/>
              </a:rPr>
              <a:t>are </a:t>
            </a:r>
            <a:r>
              <a:rPr sz="1400" spc="45" dirty="0">
                <a:latin typeface="Calibri"/>
                <a:cs typeface="Calibri"/>
              </a:rPr>
              <a:t> </a:t>
            </a:r>
            <a:r>
              <a:rPr sz="1400" spc="20" dirty="0">
                <a:latin typeface="Calibri"/>
                <a:cs typeface="Calibri"/>
              </a:rPr>
              <a:t>responsible </a:t>
            </a:r>
            <a:r>
              <a:rPr sz="1400" spc="135" dirty="0">
                <a:latin typeface="Calibri"/>
                <a:cs typeface="Calibri"/>
              </a:rPr>
              <a:t>for </a:t>
            </a:r>
            <a:r>
              <a:rPr sz="1400" spc="60" dirty="0">
                <a:latin typeface="Calibri"/>
                <a:cs typeface="Calibri"/>
              </a:rPr>
              <a:t>Your </a:t>
            </a:r>
            <a:r>
              <a:rPr sz="1400" spc="55" dirty="0">
                <a:latin typeface="Calibri"/>
                <a:cs typeface="Calibri"/>
              </a:rPr>
              <a:t>Personal </a:t>
            </a:r>
            <a:r>
              <a:rPr sz="1400" dirty="0">
                <a:latin typeface="Calibri"/>
                <a:cs typeface="Calibri"/>
              </a:rPr>
              <a:t>Safety, </a:t>
            </a:r>
            <a:r>
              <a:rPr sz="1400" spc="25" dirty="0">
                <a:latin typeface="Calibri"/>
                <a:cs typeface="Calibri"/>
              </a:rPr>
              <a:t>the </a:t>
            </a:r>
            <a:r>
              <a:rPr sz="1400" spc="30" dirty="0">
                <a:latin typeface="Calibri"/>
                <a:cs typeface="Calibri"/>
              </a:rPr>
              <a:t>Safety </a:t>
            </a:r>
            <a:r>
              <a:rPr sz="1400" spc="114" dirty="0">
                <a:latin typeface="Calibri"/>
                <a:cs typeface="Calibri"/>
              </a:rPr>
              <a:t>of </a:t>
            </a:r>
            <a:r>
              <a:rPr sz="1400" spc="60" dirty="0">
                <a:latin typeface="Calibri"/>
                <a:cs typeface="Calibri"/>
              </a:rPr>
              <a:t>Your </a:t>
            </a:r>
            <a:r>
              <a:rPr sz="1400" spc="-305" dirty="0">
                <a:latin typeface="Calibri"/>
                <a:cs typeface="Calibri"/>
              </a:rPr>
              <a:t> </a:t>
            </a:r>
            <a:r>
              <a:rPr sz="1400" spc="20" dirty="0">
                <a:latin typeface="Calibri"/>
                <a:cs typeface="Calibri"/>
              </a:rPr>
              <a:t>Passengers </a:t>
            </a:r>
            <a:r>
              <a:rPr sz="1400" dirty="0">
                <a:latin typeface="Calibri"/>
                <a:cs typeface="Calibri"/>
              </a:rPr>
              <a:t>, </a:t>
            </a:r>
            <a:r>
              <a:rPr sz="1400" spc="35" dirty="0">
                <a:latin typeface="Calibri"/>
                <a:cs typeface="Calibri"/>
              </a:rPr>
              <a:t>and </a:t>
            </a:r>
            <a:r>
              <a:rPr sz="1400" spc="25" dirty="0">
                <a:latin typeface="Calibri"/>
                <a:cs typeface="Calibri"/>
              </a:rPr>
              <a:t>the </a:t>
            </a:r>
            <a:r>
              <a:rPr sz="1400" spc="30" dirty="0">
                <a:latin typeface="Calibri"/>
                <a:cs typeface="Calibri"/>
              </a:rPr>
              <a:t>Safety </a:t>
            </a:r>
            <a:r>
              <a:rPr sz="1400" spc="114" dirty="0">
                <a:latin typeface="Calibri"/>
                <a:cs typeface="Calibri"/>
              </a:rPr>
              <a:t>of </a:t>
            </a:r>
            <a:r>
              <a:rPr sz="1400" spc="50" dirty="0">
                <a:latin typeface="Calibri"/>
                <a:cs typeface="Calibri"/>
              </a:rPr>
              <a:t>Other </a:t>
            </a:r>
            <a:r>
              <a:rPr sz="1400" spc="30" dirty="0">
                <a:latin typeface="Calibri"/>
                <a:cs typeface="Calibri"/>
              </a:rPr>
              <a:t>Boaters. </a:t>
            </a:r>
            <a:r>
              <a:rPr sz="1400" i="1" spc="-5" dirty="0">
                <a:latin typeface="Calibri"/>
                <a:cs typeface="Calibri"/>
              </a:rPr>
              <a:t>SEA PRO </a:t>
            </a:r>
            <a:r>
              <a:rPr sz="1400" i="1" dirty="0">
                <a:latin typeface="Calibri"/>
                <a:cs typeface="Calibri"/>
              </a:rPr>
              <a:t> </a:t>
            </a:r>
            <a:r>
              <a:rPr sz="1400" i="1" spc="-30" dirty="0">
                <a:latin typeface="Calibri"/>
                <a:cs typeface="Calibri"/>
              </a:rPr>
              <a:t>BOATS </a:t>
            </a:r>
            <a:r>
              <a:rPr sz="1400" spc="50" dirty="0">
                <a:latin typeface="Calibri"/>
                <a:cs typeface="Calibri"/>
              </a:rPr>
              <a:t>suggests </a:t>
            </a:r>
            <a:r>
              <a:rPr sz="1400" spc="45" dirty="0">
                <a:latin typeface="Calibri"/>
                <a:cs typeface="Calibri"/>
              </a:rPr>
              <a:t>taking </a:t>
            </a:r>
            <a:r>
              <a:rPr sz="1400" spc="20" dirty="0">
                <a:latin typeface="Calibri"/>
                <a:cs typeface="Calibri"/>
              </a:rPr>
              <a:t>a </a:t>
            </a:r>
            <a:r>
              <a:rPr sz="1400" spc="45" dirty="0">
                <a:latin typeface="Calibri"/>
                <a:cs typeface="Calibri"/>
              </a:rPr>
              <a:t>Boating </a:t>
            </a:r>
            <a:r>
              <a:rPr sz="1400" spc="25" dirty="0">
                <a:latin typeface="Calibri"/>
                <a:cs typeface="Calibri"/>
              </a:rPr>
              <a:t>Safety </a:t>
            </a:r>
            <a:r>
              <a:rPr sz="1400" spc="40" dirty="0">
                <a:latin typeface="Calibri"/>
                <a:cs typeface="Calibri"/>
              </a:rPr>
              <a:t>Course </a:t>
            </a:r>
            <a:r>
              <a:rPr sz="1400" spc="35" dirty="0">
                <a:latin typeface="Calibri"/>
                <a:cs typeface="Calibri"/>
              </a:rPr>
              <a:t>in </a:t>
            </a:r>
            <a:r>
              <a:rPr sz="1400" spc="80" dirty="0">
                <a:latin typeface="Calibri"/>
                <a:cs typeface="Calibri"/>
              </a:rPr>
              <a:t>order </a:t>
            </a:r>
            <a:r>
              <a:rPr sz="1400" spc="85" dirty="0">
                <a:latin typeface="Calibri"/>
                <a:cs typeface="Calibri"/>
              </a:rPr>
              <a:t> </a:t>
            </a:r>
            <a:r>
              <a:rPr sz="1400" spc="75" dirty="0">
                <a:latin typeface="Calibri"/>
                <a:cs typeface="Calibri"/>
              </a:rPr>
              <a:t>to </a:t>
            </a:r>
            <a:r>
              <a:rPr sz="1400" spc="-5" dirty="0">
                <a:latin typeface="Calibri"/>
                <a:cs typeface="Calibri"/>
              </a:rPr>
              <a:t>prepare </a:t>
            </a:r>
            <a:r>
              <a:rPr sz="1400" spc="135" dirty="0">
                <a:latin typeface="Calibri"/>
                <a:cs typeface="Calibri"/>
              </a:rPr>
              <a:t>for </a:t>
            </a:r>
            <a:r>
              <a:rPr sz="1400" spc="20" dirty="0">
                <a:latin typeface="Calibri"/>
                <a:cs typeface="Calibri"/>
              </a:rPr>
              <a:t>safe </a:t>
            </a:r>
            <a:r>
              <a:rPr sz="1400" spc="35" dirty="0">
                <a:latin typeface="Calibri"/>
                <a:cs typeface="Calibri"/>
              </a:rPr>
              <a:t>and </a:t>
            </a:r>
            <a:r>
              <a:rPr sz="1400" spc="5" dirty="0">
                <a:latin typeface="Calibri"/>
                <a:cs typeface="Calibri"/>
              </a:rPr>
              <a:t>enjoyable </a:t>
            </a:r>
            <a:r>
              <a:rPr sz="1400" spc="-5" dirty="0">
                <a:latin typeface="Calibri"/>
                <a:cs typeface="Calibri"/>
              </a:rPr>
              <a:t>experiences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spc="30" dirty="0">
                <a:latin typeface="Calibri"/>
                <a:cs typeface="Calibri"/>
              </a:rPr>
              <a:t>water. </a:t>
            </a:r>
            <a:r>
              <a:rPr sz="1400" spc="45" dirty="0">
                <a:latin typeface="Calibri"/>
                <a:cs typeface="Calibri"/>
              </a:rPr>
              <a:t>Boating </a:t>
            </a:r>
            <a:r>
              <a:rPr sz="1400" spc="35" dirty="0">
                <a:latin typeface="Calibri"/>
                <a:cs typeface="Calibri"/>
              </a:rPr>
              <a:t>Education </a:t>
            </a:r>
            <a:r>
              <a:rPr sz="1400" spc="65" dirty="0">
                <a:latin typeface="Calibri"/>
                <a:cs typeface="Calibri"/>
              </a:rPr>
              <a:t>Programs </a:t>
            </a:r>
            <a:r>
              <a:rPr sz="1400" spc="45" dirty="0">
                <a:latin typeface="Calibri"/>
                <a:cs typeface="Calibri"/>
              </a:rPr>
              <a:t>are </a:t>
            </a:r>
            <a:r>
              <a:rPr sz="1400" spc="60" dirty="0">
                <a:latin typeface="Calibri"/>
                <a:cs typeface="Calibri"/>
              </a:rPr>
              <a:t>offered </a:t>
            </a:r>
            <a:r>
              <a:rPr sz="1400" spc="-45" dirty="0">
                <a:latin typeface="Calibri"/>
                <a:cs typeface="Calibri"/>
              </a:rPr>
              <a:t>by </a:t>
            </a:r>
            <a:r>
              <a:rPr sz="1400" spc="-40" dirty="0">
                <a:latin typeface="Calibri"/>
                <a:cs typeface="Calibri"/>
              </a:rPr>
              <a:t> </a:t>
            </a:r>
            <a:r>
              <a:rPr sz="1400" spc="55" dirty="0">
                <a:latin typeface="Calibri"/>
                <a:cs typeface="Calibri"/>
              </a:rPr>
              <a:t>various</a:t>
            </a:r>
            <a:r>
              <a:rPr sz="1400" spc="-10" dirty="0">
                <a:latin typeface="Calibri"/>
                <a:cs typeface="Calibri"/>
              </a:rPr>
              <a:t> </a:t>
            </a:r>
            <a:r>
              <a:rPr sz="1400" spc="50" dirty="0">
                <a:latin typeface="Calibri"/>
                <a:cs typeface="Calibri"/>
              </a:rPr>
              <a:t>organizations,</a:t>
            </a:r>
            <a:r>
              <a:rPr sz="1400" spc="-15" dirty="0">
                <a:latin typeface="Calibri"/>
                <a:cs typeface="Calibri"/>
              </a:rPr>
              <a:t> </a:t>
            </a:r>
            <a:r>
              <a:rPr sz="1400" spc="50" dirty="0">
                <a:latin typeface="Calibri"/>
                <a:cs typeface="Calibri"/>
              </a:rPr>
              <a:t>such</a:t>
            </a:r>
            <a:r>
              <a:rPr sz="1400" spc="-10" dirty="0">
                <a:latin typeface="Calibri"/>
                <a:cs typeface="Calibri"/>
              </a:rPr>
              <a:t> </a:t>
            </a:r>
            <a:r>
              <a:rPr sz="1400" spc="25" dirty="0">
                <a:latin typeface="Calibri"/>
                <a:cs typeface="Calibri"/>
              </a:rPr>
              <a:t>as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U.S.</a:t>
            </a:r>
            <a:r>
              <a:rPr sz="1400" dirty="0">
                <a:latin typeface="Calibri"/>
                <a:cs typeface="Calibri"/>
              </a:rPr>
              <a:t> </a:t>
            </a:r>
            <a:r>
              <a:rPr sz="1400" spc="50" dirty="0">
                <a:latin typeface="Calibri"/>
                <a:cs typeface="Calibri"/>
              </a:rPr>
              <a:t>Power</a:t>
            </a:r>
            <a:r>
              <a:rPr sz="1400" spc="-5" dirty="0">
                <a:latin typeface="Calibri"/>
                <a:cs typeface="Calibri"/>
              </a:rPr>
              <a:t> </a:t>
            </a:r>
            <a:r>
              <a:rPr sz="1400" spc="55" dirty="0">
                <a:latin typeface="Calibri"/>
                <a:cs typeface="Calibri"/>
              </a:rPr>
              <a:t>Squadron, </a:t>
            </a:r>
            <a:r>
              <a:rPr sz="1400" spc="-300" dirty="0">
                <a:latin typeface="Calibri"/>
                <a:cs typeface="Calibri"/>
              </a:rPr>
              <a:t> </a:t>
            </a:r>
            <a:r>
              <a:rPr sz="1400" spc="25" dirty="0">
                <a:latin typeface="Calibri"/>
                <a:cs typeface="Calibri"/>
              </a:rPr>
              <a:t>United </a:t>
            </a:r>
            <a:r>
              <a:rPr sz="1400" dirty="0">
                <a:latin typeface="Calibri"/>
                <a:cs typeface="Calibri"/>
              </a:rPr>
              <a:t>States </a:t>
            </a:r>
            <a:r>
              <a:rPr sz="1400" spc="35" dirty="0">
                <a:latin typeface="Calibri"/>
                <a:cs typeface="Calibri"/>
              </a:rPr>
              <a:t>Coast </a:t>
            </a:r>
            <a:r>
              <a:rPr sz="1400" spc="55" dirty="0">
                <a:latin typeface="Calibri"/>
                <a:cs typeface="Calibri"/>
              </a:rPr>
              <a:t>Guard </a:t>
            </a:r>
            <a:r>
              <a:rPr sz="1400" spc="30" dirty="0">
                <a:latin typeface="Calibri"/>
                <a:cs typeface="Calibri"/>
              </a:rPr>
              <a:t>Auxiliary, </a:t>
            </a:r>
            <a:r>
              <a:rPr sz="1400" spc="35" dirty="0">
                <a:latin typeface="Calibri"/>
                <a:cs typeface="Calibri"/>
              </a:rPr>
              <a:t>and </a:t>
            </a:r>
            <a:r>
              <a:rPr sz="1400" dirty="0">
                <a:latin typeface="Calibri"/>
                <a:cs typeface="Calibri"/>
              </a:rPr>
              <a:t>State </a:t>
            </a:r>
            <a:r>
              <a:rPr sz="1400" spc="35" dirty="0">
                <a:latin typeface="Calibri"/>
                <a:cs typeface="Calibri"/>
              </a:rPr>
              <a:t>and </a:t>
            </a:r>
            <a:r>
              <a:rPr sz="1400" spc="60" dirty="0">
                <a:latin typeface="Calibri"/>
                <a:cs typeface="Calibri"/>
              </a:rPr>
              <a:t>Local </a:t>
            </a:r>
            <a:r>
              <a:rPr sz="1400" spc="65" dirty="0">
                <a:latin typeface="Calibri"/>
                <a:cs typeface="Calibri"/>
              </a:rPr>
              <a:t> </a:t>
            </a:r>
            <a:r>
              <a:rPr sz="1400" spc="45" dirty="0">
                <a:latin typeface="Calibri"/>
                <a:cs typeface="Calibri"/>
              </a:rPr>
              <a:t>Boating</a:t>
            </a:r>
            <a:r>
              <a:rPr sz="1400" spc="-5" dirty="0">
                <a:latin typeface="Calibri"/>
                <a:cs typeface="Calibri"/>
              </a:rPr>
              <a:t> </a:t>
            </a:r>
            <a:r>
              <a:rPr sz="1400" spc="40" dirty="0">
                <a:latin typeface="Calibri"/>
                <a:cs typeface="Calibri"/>
              </a:rPr>
              <a:t>Authorities.</a:t>
            </a:r>
            <a:endParaRPr sz="1400">
              <a:latin typeface="Calibri"/>
              <a:cs typeface="Calibri"/>
            </a:endParaRPr>
          </a:p>
          <a:p>
            <a:pPr marL="12700">
              <a:lnSpc>
                <a:spcPct val="100000"/>
              </a:lnSpc>
              <a:spcBef>
                <a:spcPts val="950"/>
              </a:spcBef>
            </a:pPr>
            <a:r>
              <a:rPr sz="1400" spc="45" dirty="0">
                <a:latin typeface="Calibri"/>
                <a:cs typeface="Calibri"/>
              </a:rPr>
              <a:t>More</a:t>
            </a:r>
            <a:r>
              <a:rPr sz="1400" spc="-10" dirty="0">
                <a:latin typeface="Calibri"/>
                <a:cs typeface="Calibri"/>
              </a:rPr>
              <a:t> </a:t>
            </a:r>
            <a:r>
              <a:rPr sz="1400" spc="55" dirty="0">
                <a:latin typeface="Calibri"/>
                <a:cs typeface="Calibri"/>
              </a:rPr>
              <a:t>information</a:t>
            </a:r>
            <a:r>
              <a:rPr sz="1400" spc="-10" dirty="0">
                <a:latin typeface="Calibri"/>
                <a:cs typeface="Calibri"/>
              </a:rPr>
              <a:t> </a:t>
            </a:r>
            <a:r>
              <a:rPr sz="1400" spc="50" dirty="0">
                <a:latin typeface="Calibri"/>
                <a:cs typeface="Calibri"/>
              </a:rPr>
              <a:t>can</a:t>
            </a:r>
            <a:r>
              <a:rPr sz="1400" dirty="0">
                <a:latin typeface="Calibri"/>
                <a:cs typeface="Calibri"/>
              </a:rPr>
              <a:t> </a:t>
            </a:r>
            <a:r>
              <a:rPr sz="1400" spc="-60" dirty="0">
                <a:latin typeface="Calibri"/>
                <a:cs typeface="Calibri"/>
              </a:rPr>
              <a:t>be</a:t>
            </a:r>
            <a:r>
              <a:rPr sz="1400" spc="-5" dirty="0">
                <a:latin typeface="Calibri"/>
                <a:cs typeface="Calibri"/>
              </a:rPr>
              <a:t> </a:t>
            </a:r>
            <a:r>
              <a:rPr sz="1400" spc="70" dirty="0">
                <a:latin typeface="Calibri"/>
                <a:cs typeface="Calibri"/>
              </a:rPr>
              <a:t>found</a:t>
            </a:r>
            <a:r>
              <a:rPr sz="1400" spc="-5" dirty="0">
                <a:latin typeface="Calibri"/>
                <a:cs typeface="Calibri"/>
              </a:rPr>
              <a:t> </a:t>
            </a:r>
            <a:r>
              <a:rPr sz="1400" spc="-45" dirty="0">
                <a:latin typeface="Calibri"/>
                <a:cs typeface="Calibri"/>
              </a:rPr>
              <a:t>by</a:t>
            </a:r>
            <a:r>
              <a:rPr sz="1400" spc="-10" dirty="0">
                <a:latin typeface="Calibri"/>
                <a:cs typeface="Calibri"/>
              </a:rPr>
              <a:t> </a:t>
            </a:r>
            <a:r>
              <a:rPr sz="1400" spc="60" dirty="0">
                <a:latin typeface="Calibri"/>
                <a:cs typeface="Calibri"/>
              </a:rPr>
              <a:t>contacting</a:t>
            </a:r>
            <a:r>
              <a:rPr sz="1400" dirty="0">
                <a:latin typeface="Calibri"/>
                <a:cs typeface="Calibri"/>
              </a:rPr>
              <a:t> </a:t>
            </a:r>
            <a:r>
              <a:rPr sz="1400" spc="20" dirty="0">
                <a:latin typeface="Calibri"/>
                <a:cs typeface="Calibri"/>
              </a:rPr>
              <a:t>the</a:t>
            </a:r>
            <a:r>
              <a:rPr sz="1400" spc="-10" dirty="0">
                <a:latin typeface="Calibri"/>
                <a:cs typeface="Calibri"/>
              </a:rPr>
              <a:t> U.S.</a:t>
            </a:r>
            <a:endParaRPr sz="1400">
              <a:latin typeface="Calibri"/>
              <a:cs typeface="Calibri"/>
            </a:endParaRPr>
          </a:p>
          <a:p>
            <a:pPr marL="12700">
              <a:lnSpc>
                <a:spcPct val="100000"/>
              </a:lnSpc>
              <a:spcBef>
                <a:spcPts val="360"/>
              </a:spcBef>
            </a:pPr>
            <a:r>
              <a:rPr sz="1400" spc="35" dirty="0">
                <a:latin typeface="Calibri"/>
                <a:cs typeface="Calibri"/>
              </a:rPr>
              <a:t>Coast</a:t>
            </a:r>
            <a:r>
              <a:rPr sz="1400" spc="-5" dirty="0">
                <a:latin typeface="Calibri"/>
                <a:cs typeface="Calibri"/>
              </a:rPr>
              <a:t> </a:t>
            </a:r>
            <a:r>
              <a:rPr sz="1400" spc="40" dirty="0">
                <a:latin typeface="Calibri"/>
                <a:cs typeface="Calibri"/>
              </a:rPr>
              <a:t>Guard’s</a:t>
            </a:r>
            <a:r>
              <a:rPr sz="1400" spc="-5" dirty="0">
                <a:latin typeface="Calibri"/>
                <a:cs typeface="Calibri"/>
              </a:rPr>
              <a:t> </a:t>
            </a:r>
            <a:r>
              <a:rPr sz="1400" spc="45" dirty="0">
                <a:latin typeface="Calibri"/>
                <a:cs typeface="Calibri"/>
              </a:rPr>
              <a:t>Boating</a:t>
            </a:r>
            <a:r>
              <a:rPr sz="1400" dirty="0">
                <a:latin typeface="Calibri"/>
                <a:cs typeface="Calibri"/>
              </a:rPr>
              <a:t> </a:t>
            </a:r>
            <a:r>
              <a:rPr sz="1400" spc="25" dirty="0">
                <a:latin typeface="Calibri"/>
                <a:cs typeface="Calibri"/>
              </a:rPr>
              <a:t>Safety</a:t>
            </a:r>
            <a:r>
              <a:rPr sz="1400" spc="-10" dirty="0">
                <a:latin typeface="Calibri"/>
                <a:cs typeface="Calibri"/>
              </a:rPr>
              <a:t> </a:t>
            </a:r>
            <a:r>
              <a:rPr sz="1400" spc="30" dirty="0">
                <a:latin typeface="Calibri"/>
                <a:cs typeface="Calibri"/>
              </a:rPr>
              <a:t>Division</a:t>
            </a:r>
            <a:r>
              <a:rPr sz="1400" dirty="0">
                <a:latin typeface="Calibri"/>
                <a:cs typeface="Calibri"/>
              </a:rPr>
              <a:t> website:</a:t>
            </a:r>
            <a:endParaRPr sz="1400">
              <a:latin typeface="Calibri"/>
              <a:cs typeface="Calibri"/>
            </a:endParaRPr>
          </a:p>
        </p:txBody>
      </p:sp>
      <p:sp>
        <p:nvSpPr>
          <p:cNvPr id="8" name="object 8"/>
          <p:cNvSpPr txBox="1"/>
          <p:nvPr/>
        </p:nvSpPr>
        <p:spPr>
          <a:xfrm>
            <a:off x="938275" y="3707358"/>
            <a:ext cx="1745614" cy="695960"/>
          </a:xfrm>
          <a:prstGeom prst="rect">
            <a:avLst/>
          </a:prstGeom>
        </p:spPr>
        <p:txBody>
          <a:bodyPr vert="horz" wrap="square" lIns="0" tIns="12700" rIns="0" bIns="0" rtlCol="0">
            <a:spAutoFit/>
          </a:bodyPr>
          <a:lstStyle/>
          <a:p>
            <a:pPr marL="12700" marR="5080">
              <a:lnSpc>
                <a:spcPct val="157100"/>
              </a:lnSpc>
              <a:spcBef>
                <a:spcPts val="100"/>
              </a:spcBef>
            </a:pPr>
            <a:r>
              <a:rPr sz="1400" u="sng" spc="50" dirty="0">
                <a:uFill>
                  <a:solidFill>
                    <a:srgbClr val="000000"/>
                  </a:solidFill>
                </a:uFill>
                <a:latin typeface="Calibri"/>
                <a:cs typeface="Calibri"/>
                <a:hlinkClick r:id="rId4"/>
              </a:rPr>
              <a:t>www.uscgboating.org </a:t>
            </a:r>
            <a:r>
              <a:rPr sz="1400" spc="-305" dirty="0">
                <a:latin typeface="Calibri"/>
                <a:cs typeface="Calibri"/>
              </a:rPr>
              <a:t> </a:t>
            </a:r>
            <a:r>
              <a:rPr sz="1400" u="sng" spc="-5" dirty="0">
                <a:uFill>
                  <a:solidFill>
                    <a:srgbClr val="000000"/>
                  </a:solidFill>
                </a:uFill>
                <a:latin typeface="Calibri"/>
                <a:cs typeface="Calibri"/>
              </a:rPr>
              <a:t>1-800-368-5647</a:t>
            </a:r>
            <a:endParaRPr sz="1400">
              <a:latin typeface="Calibri"/>
              <a:cs typeface="Calibri"/>
            </a:endParaRPr>
          </a:p>
        </p:txBody>
      </p:sp>
      <p:sp>
        <p:nvSpPr>
          <p:cNvPr id="9" name="object 9"/>
          <p:cNvSpPr txBox="1"/>
          <p:nvPr/>
        </p:nvSpPr>
        <p:spPr>
          <a:xfrm>
            <a:off x="481076" y="4712817"/>
            <a:ext cx="4223385" cy="2472690"/>
          </a:xfrm>
          <a:prstGeom prst="rect">
            <a:avLst/>
          </a:prstGeom>
        </p:spPr>
        <p:txBody>
          <a:bodyPr vert="horz" wrap="square" lIns="0" tIns="133350" rIns="0" bIns="0" rtlCol="0">
            <a:spAutoFit/>
          </a:bodyPr>
          <a:lstStyle/>
          <a:p>
            <a:pPr marL="12700">
              <a:lnSpc>
                <a:spcPct val="100000"/>
              </a:lnSpc>
              <a:spcBef>
                <a:spcPts val="1050"/>
              </a:spcBef>
            </a:pPr>
            <a:r>
              <a:rPr sz="1400" b="1" spc="55" dirty="0">
                <a:latin typeface="Calibri"/>
                <a:cs typeface="Calibri"/>
              </a:rPr>
              <a:t>Boating</a:t>
            </a:r>
            <a:r>
              <a:rPr sz="1400" b="1" spc="-25" dirty="0">
                <a:latin typeface="Calibri"/>
                <a:cs typeface="Calibri"/>
              </a:rPr>
              <a:t> </a:t>
            </a:r>
            <a:r>
              <a:rPr sz="1400" b="1" spc="35" dirty="0">
                <a:latin typeface="Calibri"/>
                <a:cs typeface="Calibri"/>
              </a:rPr>
              <a:t>Safety</a:t>
            </a:r>
            <a:r>
              <a:rPr sz="1400" b="1" spc="-20" dirty="0">
                <a:latin typeface="Calibri"/>
                <a:cs typeface="Calibri"/>
              </a:rPr>
              <a:t> </a:t>
            </a:r>
            <a:r>
              <a:rPr sz="1400" b="1" spc="10" dirty="0">
                <a:latin typeface="Calibri"/>
                <a:cs typeface="Calibri"/>
              </a:rPr>
              <a:t>Means:</a:t>
            </a:r>
            <a:endParaRPr sz="1400">
              <a:latin typeface="Calibri"/>
              <a:cs typeface="Calibri"/>
            </a:endParaRPr>
          </a:p>
          <a:p>
            <a:pPr marL="116205" marR="5080" indent="-104139">
              <a:lnSpc>
                <a:spcPct val="121400"/>
              </a:lnSpc>
              <a:spcBef>
                <a:spcPts val="590"/>
              </a:spcBef>
              <a:buSzPct val="85714"/>
              <a:buFont typeface="Symbol"/>
              <a:buChar char=""/>
              <a:tabLst>
                <a:tab pos="116839" algn="l"/>
              </a:tabLst>
            </a:pPr>
            <a:r>
              <a:rPr sz="1400" spc="55" dirty="0">
                <a:latin typeface="Calibri"/>
                <a:cs typeface="Calibri"/>
              </a:rPr>
              <a:t>Know</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limitations</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boat</a:t>
            </a:r>
            <a:r>
              <a:rPr sz="140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10" dirty="0">
                <a:latin typeface="Calibri"/>
                <a:cs typeface="Calibri"/>
              </a:rPr>
              <a:t>capabilities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knowledge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operator</a:t>
            </a:r>
            <a:endParaRPr sz="1400">
              <a:latin typeface="Calibri"/>
              <a:cs typeface="Calibri"/>
            </a:endParaRPr>
          </a:p>
          <a:p>
            <a:pPr marL="116205" marR="6985" indent="-104139">
              <a:lnSpc>
                <a:spcPct val="121400"/>
              </a:lnSpc>
              <a:spcBef>
                <a:spcPts val="590"/>
              </a:spcBef>
              <a:buSzPct val="85714"/>
              <a:buFont typeface="Symbol"/>
              <a:buChar char=""/>
              <a:tabLst>
                <a:tab pos="116839" algn="l"/>
              </a:tabLst>
            </a:pPr>
            <a:r>
              <a:rPr sz="1400" spc="15" dirty="0">
                <a:latin typeface="Calibri"/>
                <a:cs typeface="Calibri"/>
              </a:rPr>
              <a:t>Never</a:t>
            </a:r>
            <a:r>
              <a:rPr sz="1400" spc="-15" dirty="0">
                <a:latin typeface="Calibri"/>
                <a:cs typeface="Calibri"/>
              </a:rPr>
              <a:t> </a:t>
            </a:r>
            <a:r>
              <a:rPr sz="1400" spc="5" dirty="0">
                <a:latin typeface="Calibri"/>
                <a:cs typeface="Calibri"/>
              </a:rPr>
              <a:t>operate</a:t>
            </a:r>
            <a:r>
              <a:rPr sz="1400" spc="-10" dirty="0">
                <a:latin typeface="Calibri"/>
                <a:cs typeface="Calibri"/>
              </a:rPr>
              <a:t> </a:t>
            </a:r>
            <a:r>
              <a:rPr sz="1400" spc="70" dirty="0">
                <a:latin typeface="Calibri"/>
                <a:cs typeface="Calibri"/>
              </a:rPr>
              <a:t>your</a:t>
            </a:r>
            <a:r>
              <a:rPr sz="1400" spc="5" dirty="0">
                <a:latin typeface="Calibri"/>
                <a:cs typeface="Calibri"/>
              </a:rPr>
              <a:t> </a:t>
            </a:r>
            <a:r>
              <a:rPr sz="1400" spc="20" dirty="0">
                <a:latin typeface="Calibri"/>
                <a:cs typeface="Calibri"/>
              </a:rPr>
              <a:t>boat</a:t>
            </a:r>
            <a:r>
              <a:rPr sz="1400" spc="-5" dirty="0">
                <a:latin typeface="Calibri"/>
                <a:cs typeface="Calibri"/>
              </a:rPr>
              <a:t> </a:t>
            </a:r>
            <a:r>
              <a:rPr sz="1400" spc="45" dirty="0">
                <a:latin typeface="Calibri"/>
                <a:cs typeface="Calibri"/>
              </a:rPr>
              <a:t>while</a:t>
            </a:r>
            <a:r>
              <a:rPr sz="1400" spc="-5" dirty="0">
                <a:latin typeface="Calibri"/>
                <a:cs typeface="Calibri"/>
              </a:rPr>
              <a:t> </a:t>
            </a:r>
            <a:r>
              <a:rPr sz="1400" spc="55" dirty="0">
                <a:latin typeface="Calibri"/>
                <a:cs typeface="Calibri"/>
              </a:rPr>
              <a:t>under</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influence</a:t>
            </a:r>
            <a:r>
              <a:rPr sz="1400" spc="-10" dirty="0">
                <a:latin typeface="Calibri"/>
                <a:cs typeface="Calibri"/>
              </a:rPr>
              <a:t> </a:t>
            </a:r>
            <a:r>
              <a:rPr sz="1400" spc="114" dirty="0">
                <a:latin typeface="Calibri"/>
                <a:cs typeface="Calibri"/>
              </a:rPr>
              <a:t>of </a:t>
            </a:r>
            <a:r>
              <a:rPr sz="1400" spc="-300" dirty="0">
                <a:latin typeface="Calibri"/>
                <a:cs typeface="Calibri"/>
              </a:rPr>
              <a:t> </a:t>
            </a:r>
            <a:r>
              <a:rPr sz="1400" spc="85" dirty="0">
                <a:latin typeface="Calibri"/>
                <a:cs typeface="Calibri"/>
              </a:rPr>
              <a:t>drugs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85" dirty="0">
                <a:latin typeface="Calibri"/>
                <a:cs typeface="Calibri"/>
              </a:rPr>
              <a:t>alcohol</a:t>
            </a:r>
            <a:endParaRPr sz="1400">
              <a:latin typeface="Calibri"/>
              <a:cs typeface="Calibri"/>
            </a:endParaRPr>
          </a:p>
          <a:p>
            <a:pPr marL="116205" indent="-104139">
              <a:lnSpc>
                <a:spcPct val="100000"/>
              </a:lnSpc>
              <a:spcBef>
                <a:spcPts val="944"/>
              </a:spcBef>
              <a:buSzPct val="85714"/>
              <a:buFont typeface="Symbol"/>
              <a:buChar char=""/>
              <a:tabLst>
                <a:tab pos="116839" algn="l"/>
              </a:tabLst>
            </a:pPr>
            <a:r>
              <a:rPr sz="1400" spc="-45" dirty="0">
                <a:latin typeface="Calibri"/>
                <a:cs typeface="Calibri"/>
              </a:rPr>
              <a:t>Be</a:t>
            </a:r>
            <a:r>
              <a:rPr sz="1400" spc="-10" dirty="0">
                <a:latin typeface="Calibri"/>
                <a:cs typeface="Calibri"/>
              </a:rPr>
              <a:t> </a:t>
            </a:r>
            <a:r>
              <a:rPr sz="1400" spc="20" dirty="0">
                <a:latin typeface="Calibri"/>
                <a:cs typeface="Calibri"/>
              </a:rPr>
              <a:t>aware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60" dirty="0">
                <a:latin typeface="Calibri"/>
                <a:cs typeface="Calibri"/>
              </a:rPr>
              <a:t>Your</a:t>
            </a:r>
            <a:r>
              <a:rPr sz="1400" spc="-10" dirty="0">
                <a:latin typeface="Calibri"/>
                <a:cs typeface="Calibri"/>
              </a:rPr>
              <a:t> </a:t>
            </a:r>
            <a:r>
              <a:rPr sz="1400" spc="20" dirty="0">
                <a:latin typeface="Calibri"/>
                <a:cs typeface="Calibri"/>
              </a:rPr>
              <a:t>Passenger’s</a:t>
            </a:r>
            <a:r>
              <a:rPr sz="1400" spc="-5" dirty="0">
                <a:latin typeface="Calibri"/>
                <a:cs typeface="Calibri"/>
              </a:rPr>
              <a:t> </a:t>
            </a:r>
            <a:r>
              <a:rPr sz="1400" spc="30" dirty="0">
                <a:latin typeface="Calibri"/>
                <a:cs typeface="Calibri"/>
              </a:rPr>
              <a:t>Safety</a:t>
            </a:r>
            <a:r>
              <a:rPr sz="1400" spc="-5" dirty="0">
                <a:latin typeface="Calibri"/>
                <a:cs typeface="Calibri"/>
              </a:rPr>
              <a:t> </a:t>
            </a:r>
            <a:r>
              <a:rPr sz="1400" spc="30" dirty="0">
                <a:latin typeface="Calibri"/>
                <a:cs typeface="Calibri"/>
              </a:rPr>
              <a:t>at</a:t>
            </a:r>
            <a:r>
              <a:rPr sz="1400" spc="-5" dirty="0">
                <a:latin typeface="Calibri"/>
                <a:cs typeface="Calibri"/>
              </a:rPr>
              <a:t> </a:t>
            </a:r>
            <a:r>
              <a:rPr sz="1400" spc="125" dirty="0">
                <a:latin typeface="Calibri"/>
                <a:cs typeface="Calibri"/>
              </a:rPr>
              <a:t>all</a:t>
            </a:r>
            <a:r>
              <a:rPr sz="1400" spc="-5" dirty="0">
                <a:latin typeface="Calibri"/>
                <a:cs typeface="Calibri"/>
              </a:rPr>
              <a:t> times</a:t>
            </a:r>
            <a:endParaRPr sz="1400">
              <a:latin typeface="Calibri"/>
              <a:cs typeface="Calibri"/>
            </a:endParaRPr>
          </a:p>
          <a:p>
            <a:pPr marL="116205" marR="139700" indent="-104139">
              <a:lnSpc>
                <a:spcPct val="121400"/>
              </a:lnSpc>
              <a:spcBef>
                <a:spcPts val="590"/>
              </a:spcBef>
              <a:buSzPct val="85714"/>
              <a:buFont typeface="Symbol"/>
              <a:buChar char=""/>
              <a:tabLst>
                <a:tab pos="116839" algn="l"/>
              </a:tabLst>
            </a:pPr>
            <a:r>
              <a:rPr sz="1400" spc="-5" dirty="0">
                <a:latin typeface="Calibri"/>
                <a:cs typeface="Calibri"/>
              </a:rPr>
              <a:t>Reduce </a:t>
            </a:r>
            <a:r>
              <a:rPr sz="1400" spc="-30" dirty="0">
                <a:latin typeface="Calibri"/>
                <a:cs typeface="Calibri"/>
              </a:rPr>
              <a:t>speeds </a:t>
            </a:r>
            <a:r>
              <a:rPr sz="1400" spc="25" dirty="0">
                <a:latin typeface="Calibri"/>
                <a:cs typeface="Calibri"/>
              </a:rPr>
              <a:t>when </a:t>
            </a:r>
            <a:r>
              <a:rPr sz="1400" spc="35" dirty="0">
                <a:latin typeface="Calibri"/>
                <a:cs typeface="Calibri"/>
              </a:rPr>
              <a:t>visibility </a:t>
            </a:r>
            <a:r>
              <a:rPr sz="1400" spc="20" dirty="0">
                <a:latin typeface="Calibri"/>
                <a:cs typeface="Calibri"/>
              </a:rPr>
              <a:t>is </a:t>
            </a:r>
            <a:r>
              <a:rPr sz="1400" spc="15" dirty="0">
                <a:latin typeface="Calibri"/>
                <a:cs typeface="Calibri"/>
              </a:rPr>
              <a:t>limited, </a:t>
            </a:r>
            <a:r>
              <a:rPr sz="1400" spc="40" dirty="0">
                <a:latin typeface="Calibri"/>
                <a:cs typeface="Calibri"/>
              </a:rPr>
              <a:t>in </a:t>
            </a:r>
            <a:r>
              <a:rPr sz="1400" spc="85" dirty="0">
                <a:latin typeface="Calibri"/>
                <a:cs typeface="Calibri"/>
              </a:rPr>
              <a:t>foggy </a:t>
            </a:r>
            <a:r>
              <a:rPr sz="1400" spc="90" dirty="0">
                <a:latin typeface="Calibri"/>
                <a:cs typeface="Calibri"/>
              </a:rPr>
              <a:t> </a:t>
            </a:r>
            <a:r>
              <a:rPr sz="1400" spc="20" dirty="0">
                <a:latin typeface="Calibri"/>
                <a:cs typeface="Calibri"/>
              </a:rPr>
              <a:t>weather,</a:t>
            </a:r>
            <a:r>
              <a:rPr sz="1400" spc="-10" dirty="0">
                <a:latin typeface="Calibri"/>
                <a:cs typeface="Calibri"/>
              </a:rPr>
              <a:t> </a:t>
            </a:r>
            <a:r>
              <a:rPr sz="1400" spc="35" dirty="0">
                <a:latin typeface="Calibri"/>
                <a:cs typeface="Calibri"/>
              </a:rPr>
              <a:t>in</a:t>
            </a:r>
            <a:r>
              <a:rPr sz="1400" spc="5" dirty="0">
                <a:latin typeface="Calibri"/>
                <a:cs typeface="Calibri"/>
              </a:rPr>
              <a:t> </a:t>
            </a:r>
            <a:r>
              <a:rPr sz="1400" spc="100" dirty="0">
                <a:latin typeface="Calibri"/>
                <a:cs typeface="Calibri"/>
              </a:rPr>
              <a:t>rough</a:t>
            </a:r>
            <a:r>
              <a:rPr sz="1400" dirty="0">
                <a:latin typeface="Calibri"/>
                <a:cs typeface="Calibri"/>
              </a:rPr>
              <a:t> </a:t>
            </a:r>
            <a:r>
              <a:rPr sz="1400" spc="25" dirty="0">
                <a:latin typeface="Calibri"/>
                <a:cs typeface="Calibri"/>
              </a:rPr>
              <a:t>waters,</a:t>
            </a:r>
            <a:r>
              <a:rPr sz="1400" spc="-5" dirty="0">
                <a:latin typeface="Calibri"/>
                <a:cs typeface="Calibri"/>
              </a:rPr>
              <a:t> </a:t>
            </a:r>
            <a:r>
              <a:rPr sz="1400" spc="35" dirty="0">
                <a:latin typeface="Calibri"/>
                <a:cs typeface="Calibri"/>
              </a:rPr>
              <a:t>in</a:t>
            </a:r>
            <a:r>
              <a:rPr sz="1400" spc="5" dirty="0">
                <a:latin typeface="Calibri"/>
                <a:cs typeface="Calibri"/>
              </a:rPr>
              <a:t> </a:t>
            </a:r>
            <a:r>
              <a:rPr sz="1400" spc="30" dirty="0">
                <a:latin typeface="Calibri"/>
                <a:cs typeface="Calibri"/>
              </a:rPr>
              <a:t>congested</a:t>
            </a:r>
            <a:r>
              <a:rPr sz="1400" spc="-5" dirty="0">
                <a:latin typeface="Calibri"/>
                <a:cs typeface="Calibri"/>
              </a:rPr>
              <a:t> </a:t>
            </a:r>
            <a:r>
              <a:rPr sz="1400" spc="25" dirty="0">
                <a:latin typeface="Calibri"/>
                <a:cs typeface="Calibri"/>
              </a:rPr>
              <a:t>areas,</a:t>
            </a:r>
            <a:r>
              <a:rPr sz="1400" spc="-10" dirty="0">
                <a:latin typeface="Calibri"/>
                <a:cs typeface="Calibri"/>
              </a:rPr>
              <a:t> </a:t>
            </a:r>
            <a:r>
              <a:rPr sz="1400" spc="25" dirty="0">
                <a:latin typeface="Calibri"/>
                <a:cs typeface="Calibri"/>
              </a:rPr>
              <a:t>when</a:t>
            </a:r>
            <a:endParaRPr sz="1400">
              <a:latin typeface="Calibri"/>
              <a:cs typeface="Calibri"/>
            </a:endParaRPr>
          </a:p>
        </p:txBody>
      </p:sp>
      <p:sp>
        <p:nvSpPr>
          <p:cNvPr id="10" name="object 10"/>
          <p:cNvSpPr txBox="1"/>
          <p:nvPr/>
        </p:nvSpPr>
        <p:spPr>
          <a:xfrm>
            <a:off x="5131689" y="791312"/>
            <a:ext cx="4411980" cy="4357370"/>
          </a:xfrm>
          <a:prstGeom prst="rect">
            <a:avLst/>
          </a:prstGeom>
        </p:spPr>
        <p:txBody>
          <a:bodyPr vert="horz" wrap="square" lIns="0" tIns="11430" rIns="0" bIns="0" rtlCol="0">
            <a:spAutoFit/>
          </a:bodyPr>
          <a:lstStyle/>
          <a:p>
            <a:pPr marL="116205" marR="316230">
              <a:lnSpc>
                <a:spcPct val="121100"/>
              </a:lnSpc>
              <a:spcBef>
                <a:spcPts val="90"/>
              </a:spcBef>
            </a:pPr>
            <a:r>
              <a:rPr sz="1400" spc="-15" dirty="0">
                <a:latin typeface="Calibri"/>
                <a:cs typeface="Calibri"/>
              </a:rPr>
              <a:t>people</a:t>
            </a:r>
            <a:r>
              <a:rPr sz="1400" spc="-25" dirty="0">
                <a:latin typeface="Calibri"/>
                <a:cs typeface="Calibri"/>
              </a:rPr>
              <a:t> </a:t>
            </a:r>
            <a:r>
              <a:rPr sz="1400" spc="40" dirty="0">
                <a:latin typeface="Calibri"/>
                <a:cs typeface="Calibri"/>
              </a:rPr>
              <a:t>are</a:t>
            </a:r>
            <a:r>
              <a:rPr sz="1400" spc="-20" dirty="0">
                <a:latin typeface="Calibri"/>
                <a:cs typeface="Calibri"/>
              </a:rPr>
              <a:t> </a:t>
            </a:r>
            <a:r>
              <a:rPr sz="1400" spc="25" dirty="0">
                <a:latin typeface="Calibri"/>
                <a:cs typeface="Calibri"/>
              </a:rPr>
              <a:t>swimming</a:t>
            </a:r>
            <a:r>
              <a:rPr sz="1400" spc="-10" dirty="0">
                <a:latin typeface="Calibri"/>
                <a:cs typeface="Calibri"/>
              </a:rPr>
              <a:t> </a:t>
            </a:r>
            <a:r>
              <a:rPr sz="1400" spc="135" dirty="0">
                <a:latin typeface="Calibri"/>
                <a:cs typeface="Calibri"/>
              </a:rPr>
              <a:t>or</a:t>
            </a:r>
            <a:r>
              <a:rPr sz="1400" spc="-15" dirty="0">
                <a:latin typeface="Calibri"/>
                <a:cs typeface="Calibri"/>
              </a:rPr>
              <a:t> </a:t>
            </a:r>
            <a:r>
              <a:rPr sz="1400" spc="25" dirty="0">
                <a:latin typeface="Calibri"/>
                <a:cs typeface="Calibri"/>
              </a:rPr>
              <a:t>participating</a:t>
            </a:r>
            <a:r>
              <a:rPr sz="1400" spc="-10" dirty="0">
                <a:latin typeface="Calibri"/>
                <a:cs typeface="Calibri"/>
              </a:rPr>
              <a:t> </a:t>
            </a:r>
            <a:r>
              <a:rPr sz="1400" spc="35" dirty="0">
                <a:latin typeface="Calibri"/>
                <a:cs typeface="Calibri"/>
              </a:rPr>
              <a:t>in</a:t>
            </a:r>
            <a:r>
              <a:rPr sz="1400" spc="-15" dirty="0">
                <a:latin typeface="Calibri"/>
                <a:cs typeface="Calibri"/>
              </a:rPr>
              <a:t> </a:t>
            </a:r>
            <a:r>
              <a:rPr sz="1400" spc="60" dirty="0">
                <a:latin typeface="Calibri"/>
                <a:cs typeface="Calibri"/>
              </a:rPr>
              <a:t>other</a:t>
            </a:r>
            <a:r>
              <a:rPr sz="1400" spc="-15" dirty="0">
                <a:latin typeface="Calibri"/>
                <a:cs typeface="Calibri"/>
              </a:rPr>
              <a:t> </a:t>
            </a:r>
            <a:r>
              <a:rPr sz="1400" spc="40" dirty="0">
                <a:latin typeface="Calibri"/>
                <a:cs typeface="Calibri"/>
              </a:rPr>
              <a:t>water </a:t>
            </a:r>
            <a:r>
              <a:rPr sz="1400" spc="-305" dirty="0">
                <a:latin typeface="Calibri"/>
                <a:cs typeface="Calibri"/>
              </a:rPr>
              <a:t> </a:t>
            </a:r>
            <a:r>
              <a:rPr sz="1400" spc="30" dirty="0">
                <a:latin typeface="Calibri"/>
                <a:cs typeface="Calibri"/>
              </a:rPr>
              <a:t>activities </a:t>
            </a:r>
            <a:r>
              <a:rPr sz="1400" spc="-10" dirty="0">
                <a:latin typeface="Calibri"/>
                <a:cs typeface="Calibri"/>
              </a:rPr>
              <a:t>nearby, </a:t>
            </a:r>
            <a:r>
              <a:rPr sz="1400" spc="35" dirty="0">
                <a:latin typeface="Calibri"/>
                <a:cs typeface="Calibri"/>
              </a:rPr>
              <a:t>and </a:t>
            </a:r>
            <a:r>
              <a:rPr sz="1400" spc="25" dirty="0">
                <a:latin typeface="Calibri"/>
                <a:cs typeface="Calibri"/>
              </a:rPr>
              <a:t>when </a:t>
            </a:r>
            <a:r>
              <a:rPr sz="1400" spc="35" dirty="0">
                <a:latin typeface="Calibri"/>
                <a:cs typeface="Calibri"/>
              </a:rPr>
              <a:t>in </a:t>
            </a:r>
            <a:r>
              <a:rPr sz="1400" spc="45" dirty="0">
                <a:latin typeface="Calibri"/>
                <a:cs typeface="Calibri"/>
              </a:rPr>
              <a:t>close </a:t>
            </a:r>
            <a:r>
              <a:rPr sz="1400" spc="25" dirty="0">
                <a:latin typeface="Calibri"/>
                <a:cs typeface="Calibri"/>
              </a:rPr>
              <a:t>proximity </a:t>
            </a:r>
            <a:r>
              <a:rPr sz="1400" spc="75" dirty="0">
                <a:latin typeface="Calibri"/>
                <a:cs typeface="Calibri"/>
              </a:rPr>
              <a:t>to </a:t>
            </a:r>
            <a:r>
              <a:rPr sz="1400" spc="80" dirty="0">
                <a:latin typeface="Calibri"/>
                <a:cs typeface="Calibri"/>
              </a:rPr>
              <a:t> </a:t>
            </a:r>
            <a:r>
              <a:rPr sz="1400" spc="75" dirty="0">
                <a:latin typeface="Calibri"/>
                <a:cs typeface="Calibri"/>
              </a:rPr>
              <a:t>structures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other</a:t>
            </a:r>
            <a:r>
              <a:rPr sz="1400" spc="-10" dirty="0">
                <a:latin typeface="Calibri"/>
                <a:cs typeface="Calibri"/>
              </a:rPr>
              <a:t> </a:t>
            </a:r>
            <a:r>
              <a:rPr sz="1400" spc="20" dirty="0">
                <a:latin typeface="Calibri"/>
                <a:cs typeface="Calibri"/>
              </a:rPr>
              <a:t>boats</a:t>
            </a:r>
            <a:endParaRPr sz="1400">
              <a:latin typeface="Calibri"/>
              <a:cs typeface="Calibri"/>
            </a:endParaRPr>
          </a:p>
          <a:p>
            <a:pPr marL="116205" marR="107314" indent="-104139">
              <a:lnSpc>
                <a:spcPct val="121400"/>
              </a:lnSpc>
              <a:spcBef>
                <a:spcPts val="590"/>
              </a:spcBef>
              <a:buSzPct val="85714"/>
              <a:buFont typeface="Symbol"/>
              <a:buChar char=""/>
              <a:tabLst>
                <a:tab pos="116839" algn="l"/>
              </a:tabLst>
            </a:pPr>
            <a:r>
              <a:rPr sz="1400" spc="55" dirty="0">
                <a:latin typeface="Calibri"/>
                <a:cs typeface="Calibri"/>
              </a:rPr>
              <a:t>Knowing</a:t>
            </a:r>
            <a:r>
              <a:rPr sz="1400" spc="-5" dirty="0">
                <a:latin typeface="Calibri"/>
                <a:cs typeface="Calibri"/>
              </a:rPr>
              <a:t> </a:t>
            </a:r>
            <a:r>
              <a:rPr sz="1400" spc="20" dirty="0">
                <a:latin typeface="Calibri"/>
                <a:cs typeface="Calibri"/>
              </a:rPr>
              <a:t>the</a:t>
            </a:r>
            <a:r>
              <a:rPr sz="1400" spc="-5" dirty="0">
                <a:latin typeface="Calibri"/>
                <a:cs typeface="Calibri"/>
              </a:rPr>
              <a:t> </a:t>
            </a:r>
            <a:r>
              <a:rPr sz="1400" spc="70" dirty="0">
                <a:latin typeface="Calibri"/>
                <a:cs typeface="Calibri"/>
              </a:rPr>
              <a:t>rules</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water</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practicing</a:t>
            </a:r>
            <a:r>
              <a:rPr sz="1400" spc="5" dirty="0">
                <a:latin typeface="Calibri"/>
                <a:cs typeface="Calibri"/>
              </a:rPr>
              <a:t> </a:t>
            </a:r>
            <a:r>
              <a:rPr sz="1400" dirty="0">
                <a:latin typeface="Calibri"/>
                <a:cs typeface="Calibri"/>
              </a:rPr>
              <a:t>them</a:t>
            </a:r>
            <a:r>
              <a:rPr sz="1400" spc="-10" dirty="0">
                <a:latin typeface="Calibri"/>
                <a:cs typeface="Calibri"/>
              </a:rPr>
              <a:t> </a:t>
            </a:r>
            <a:r>
              <a:rPr sz="1400" spc="30" dirty="0">
                <a:latin typeface="Calibri"/>
                <a:cs typeface="Calibri"/>
              </a:rPr>
              <a:t>at </a:t>
            </a:r>
            <a:r>
              <a:rPr sz="1400" spc="-300" dirty="0">
                <a:latin typeface="Calibri"/>
                <a:cs typeface="Calibri"/>
              </a:rPr>
              <a:t> </a:t>
            </a:r>
            <a:r>
              <a:rPr sz="1400" spc="125" dirty="0">
                <a:latin typeface="Calibri"/>
                <a:cs typeface="Calibri"/>
              </a:rPr>
              <a:t>all</a:t>
            </a:r>
            <a:r>
              <a:rPr sz="1400" spc="-5" dirty="0">
                <a:latin typeface="Calibri"/>
                <a:cs typeface="Calibri"/>
              </a:rPr>
              <a:t> times</a:t>
            </a:r>
            <a:endParaRPr sz="1400">
              <a:latin typeface="Calibri"/>
              <a:cs typeface="Calibri"/>
            </a:endParaRPr>
          </a:p>
          <a:p>
            <a:pPr marL="116205" marR="281940" indent="-104139">
              <a:lnSpc>
                <a:spcPct val="121400"/>
              </a:lnSpc>
              <a:spcBef>
                <a:spcPts val="590"/>
              </a:spcBef>
              <a:buSzPct val="85714"/>
              <a:buFont typeface="Symbol"/>
              <a:buChar char=""/>
              <a:tabLst>
                <a:tab pos="116839" algn="l"/>
              </a:tabLst>
            </a:pPr>
            <a:r>
              <a:rPr sz="1400" spc="25" dirty="0">
                <a:latin typeface="Calibri"/>
                <a:cs typeface="Calibri"/>
              </a:rPr>
              <a:t>Being</a:t>
            </a:r>
            <a:r>
              <a:rPr sz="1400" spc="-5" dirty="0">
                <a:latin typeface="Calibri"/>
                <a:cs typeface="Calibri"/>
              </a:rPr>
              <a:t> </a:t>
            </a:r>
            <a:r>
              <a:rPr sz="1400" spc="55" dirty="0">
                <a:latin typeface="Calibri"/>
                <a:cs typeface="Calibri"/>
              </a:rPr>
              <a:t>familiar</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traffic</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geography</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5" dirty="0">
                <a:latin typeface="Calibri"/>
                <a:cs typeface="Calibri"/>
              </a:rPr>
              <a:t>body</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0" dirty="0">
                <a:latin typeface="Calibri"/>
                <a:cs typeface="Calibri"/>
              </a:rPr>
              <a:t>on</a:t>
            </a:r>
            <a:r>
              <a:rPr sz="1400" spc="-5" dirty="0">
                <a:latin typeface="Calibri"/>
                <a:cs typeface="Calibri"/>
              </a:rPr>
              <a:t> </a:t>
            </a:r>
            <a:r>
              <a:rPr sz="1400" spc="50" dirty="0">
                <a:latin typeface="Calibri"/>
                <a:cs typeface="Calibri"/>
              </a:rPr>
              <a:t>which</a:t>
            </a:r>
            <a:r>
              <a:rPr sz="1400" spc="-10" dirty="0">
                <a:latin typeface="Calibri"/>
                <a:cs typeface="Calibri"/>
              </a:rPr>
              <a:t> </a:t>
            </a:r>
            <a:r>
              <a:rPr sz="1400" spc="70" dirty="0">
                <a:latin typeface="Calibri"/>
                <a:cs typeface="Calibri"/>
              </a:rPr>
              <a:t>your</a:t>
            </a:r>
            <a:r>
              <a:rPr sz="1400" spc="-15" dirty="0">
                <a:latin typeface="Calibri"/>
                <a:cs typeface="Calibri"/>
              </a:rPr>
              <a:t> </a:t>
            </a:r>
            <a:r>
              <a:rPr sz="1400" spc="40" dirty="0">
                <a:latin typeface="Calibri"/>
                <a:cs typeface="Calibri"/>
              </a:rPr>
              <a:t>are</a:t>
            </a:r>
            <a:r>
              <a:rPr sz="1400" spc="-5" dirty="0">
                <a:latin typeface="Calibri"/>
                <a:cs typeface="Calibri"/>
              </a:rPr>
              <a:t> </a:t>
            </a:r>
            <a:r>
              <a:rPr sz="1400" spc="40" dirty="0">
                <a:latin typeface="Calibri"/>
                <a:cs typeface="Calibri"/>
              </a:rPr>
              <a:t>boating</a:t>
            </a:r>
            <a:endParaRPr sz="1400">
              <a:latin typeface="Calibri"/>
              <a:cs typeface="Calibri"/>
            </a:endParaRPr>
          </a:p>
          <a:p>
            <a:pPr marL="116205" marR="276225" indent="-104139">
              <a:lnSpc>
                <a:spcPct val="121400"/>
              </a:lnSpc>
              <a:spcBef>
                <a:spcPts val="590"/>
              </a:spcBef>
              <a:buSzPct val="85714"/>
              <a:buFont typeface="Symbol"/>
              <a:buChar char=""/>
              <a:tabLst>
                <a:tab pos="116839" algn="l"/>
              </a:tabLst>
            </a:pPr>
            <a:r>
              <a:rPr sz="1400" spc="-10" dirty="0">
                <a:latin typeface="Calibri"/>
                <a:cs typeface="Calibri"/>
              </a:rPr>
              <a:t>Keeping</a:t>
            </a:r>
            <a:r>
              <a:rPr sz="1400" spc="10" dirty="0">
                <a:latin typeface="Calibri"/>
                <a:cs typeface="Calibri"/>
              </a:rPr>
              <a:t> </a:t>
            </a:r>
            <a:r>
              <a:rPr sz="1400" spc="20" dirty="0">
                <a:latin typeface="Calibri"/>
                <a:cs typeface="Calibri"/>
              </a:rPr>
              <a:t>safe</a:t>
            </a:r>
            <a:r>
              <a:rPr sz="1400" spc="-5" dirty="0">
                <a:latin typeface="Calibri"/>
                <a:cs typeface="Calibri"/>
              </a:rPr>
              <a:t> </a:t>
            </a:r>
            <a:r>
              <a:rPr sz="1400" spc="15" dirty="0">
                <a:latin typeface="Calibri"/>
                <a:cs typeface="Calibri"/>
              </a:rPr>
              <a:t>distances</a:t>
            </a:r>
            <a:r>
              <a:rPr sz="1400" dirty="0">
                <a:latin typeface="Calibri"/>
                <a:cs typeface="Calibri"/>
              </a:rPr>
              <a:t> </a:t>
            </a:r>
            <a:r>
              <a:rPr sz="1400" spc="85" dirty="0">
                <a:latin typeface="Calibri"/>
                <a:cs typeface="Calibri"/>
              </a:rPr>
              <a:t>from</a:t>
            </a:r>
            <a:r>
              <a:rPr sz="1400" dirty="0">
                <a:latin typeface="Calibri"/>
                <a:cs typeface="Calibri"/>
              </a:rPr>
              <a:t> </a:t>
            </a:r>
            <a:r>
              <a:rPr sz="1400" spc="25" dirty="0">
                <a:latin typeface="Calibri"/>
                <a:cs typeface="Calibri"/>
              </a:rPr>
              <a:t>fishermen</a:t>
            </a:r>
            <a:r>
              <a:rPr sz="1400" dirty="0">
                <a:latin typeface="Calibri"/>
                <a:cs typeface="Calibri"/>
              </a:rPr>
              <a:t> </a:t>
            </a:r>
            <a:r>
              <a:rPr sz="1400" spc="40" dirty="0">
                <a:latin typeface="Calibri"/>
                <a:cs typeface="Calibri"/>
              </a:rPr>
              <a:t>and</a:t>
            </a:r>
            <a:r>
              <a:rPr sz="1400" spc="5" dirty="0">
                <a:latin typeface="Calibri"/>
                <a:cs typeface="Calibri"/>
              </a:rPr>
              <a:t> </a:t>
            </a:r>
            <a:r>
              <a:rPr sz="1400" spc="20" dirty="0">
                <a:latin typeface="Calibri"/>
                <a:cs typeface="Calibri"/>
              </a:rPr>
              <a:t>boats</a:t>
            </a:r>
            <a:r>
              <a:rPr sz="1400" spc="-5" dirty="0">
                <a:latin typeface="Calibri"/>
                <a:cs typeface="Calibri"/>
              </a:rPr>
              <a:t> </a:t>
            </a:r>
            <a:r>
              <a:rPr sz="1400" spc="70" dirty="0">
                <a:latin typeface="Calibri"/>
                <a:cs typeface="Calibri"/>
              </a:rPr>
              <a:t>not </a:t>
            </a:r>
            <a:r>
              <a:rPr sz="1400" spc="-300" dirty="0">
                <a:latin typeface="Calibri"/>
                <a:cs typeface="Calibri"/>
              </a:rPr>
              <a:t> </a:t>
            </a:r>
            <a:r>
              <a:rPr sz="1400" spc="55" dirty="0">
                <a:latin typeface="Calibri"/>
                <a:cs typeface="Calibri"/>
              </a:rPr>
              <a:t>under</a:t>
            </a:r>
            <a:r>
              <a:rPr sz="1400" spc="-20" dirty="0">
                <a:latin typeface="Calibri"/>
                <a:cs typeface="Calibri"/>
              </a:rPr>
              <a:t> </a:t>
            </a:r>
            <a:r>
              <a:rPr sz="1400" spc="30" dirty="0">
                <a:latin typeface="Calibri"/>
                <a:cs typeface="Calibri"/>
              </a:rPr>
              <a:t>power</a:t>
            </a:r>
            <a:endParaRPr sz="1400">
              <a:latin typeface="Calibri"/>
              <a:cs typeface="Calibri"/>
            </a:endParaRPr>
          </a:p>
          <a:p>
            <a:pPr marL="116205" marR="257175" indent="-104139">
              <a:lnSpc>
                <a:spcPct val="121500"/>
              </a:lnSpc>
              <a:spcBef>
                <a:spcPts val="585"/>
              </a:spcBef>
              <a:buSzPct val="85714"/>
              <a:buFont typeface="Symbol"/>
              <a:buChar char=""/>
              <a:tabLst>
                <a:tab pos="116839" algn="l"/>
              </a:tabLst>
            </a:pPr>
            <a:r>
              <a:rPr sz="1400" spc="25" dirty="0">
                <a:latin typeface="Calibri"/>
                <a:cs typeface="Calibri"/>
              </a:rPr>
              <a:t>Being</a:t>
            </a:r>
            <a:r>
              <a:rPr sz="1400" spc="-10" dirty="0">
                <a:latin typeface="Calibri"/>
                <a:cs typeface="Calibri"/>
              </a:rPr>
              <a:t> </a:t>
            </a:r>
            <a:r>
              <a:rPr sz="1400" spc="60" dirty="0">
                <a:latin typeface="Calibri"/>
                <a:cs typeface="Calibri"/>
              </a:rPr>
              <a:t>mindful</a:t>
            </a:r>
            <a:r>
              <a:rPr sz="1400" spc="-15" dirty="0">
                <a:latin typeface="Calibri"/>
                <a:cs typeface="Calibri"/>
              </a:rPr>
              <a:t> </a:t>
            </a:r>
            <a:r>
              <a:rPr sz="1400" spc="114" dirty="0">
                <a:latin typeface="Calibri"/>
                <a:cs typeface="Calibri"/>
              </a:rPr>
              <a:t>of</a:t>
            </a:r>
            <a:r>
              <a:rPr sz="1400" spc="-20" dirty="0">
                <a:latin typeface="Calibri"/>
                <a:cs typeface="Calibri"/>
              </a:rPr>
              <a:t> </a:t>
            </a:r>
            <a:r>
              <a:rPr sz="1400" spc="70" dirty="0">
                <a:latin typeface="Calibri"/>
                <a:cs typeface="Calibri"/>
              </a:rPr>
              <a:t>your</a:t>
            </a:r>
            <a:r>
              <a:rPr sz="1400" spc="-10" dirty="0">
                <a:latin typeface="Calibri"/>
                <a:cs typeface="Calibri"/>
              </a:rPr>
              <a:t> </a:t>
            </a:r>
            <a:r>
              <a:rPr sz="1400" spc="-5" dirty="0">
                <a:latin typeface="Calibri"/>
                <a:cs typeface="Calibri"/>
              </a:rPr>
              <a:t>wake.</a:t>
            </a:r>
            <a:r>
              <a:rPr sz="1400" spc="300" dirty="0">
                <a:latin typeface="Calibri"/>
                <a:cs typeface="Calibri"/>
              </a:rPr>
              <a:t> </a:t>
            </a:r>
            <a:r>
              <a:rPr sz="1400" spc="15" dirty="0">
                <a:latin typeface="Calibri"/>
                <a:cs typeface="Calibri"/>
              </a:rPr>
              <a:t>You</a:t>
            </a:r>
            <a:r>
              <a:rPr sz="1400" spc="-5" dirty="0">
                <a:latin typeface="Calibri"/>
                <a:cs typeface="Calibri"/>
              </a:rPr>
              <a:t> </a:t>
            </a:r>
            <a:r>
              <a:rPr sz="1400" spc="40" dirty="0">
                <a:latin typeface="Calibri"/>
                <a:cs typeface="Calibri"/>
              </a:rPr>
              <a:t>are</a:t>
            </a:r>
            <a:r>
              <a:rPr sz="1400" spc="-15" dirty="0">
                <a:latin typeface="Calibri"/>
                <a:cs typeface="Calibri"/>
              </a:rPr>
              <a:t> </a:t>
            </a:r>
            <a:r>
              <a:rPr sz="1400" spc="25" dirty="0">
                <a:latin typeface="Calibri"/>
                <a:cs typeface="Calibri"/>
              </a:rPr>
              <a:t>responsible</a:t>
            </a:r>
            <a:r>
              <a:rPr sz="1400" spc="-15" dirty="0">
                <a:latin typeface="Calibri"/>
                <a:cs typeface="Calibri"/>
              </a:rPr>
              <a:t> </a:t>
            </a:r>
            <a:r>
              <a:rPr sz="1400" spc="135" dirty="0">
                <a:latin typeface="Calibri"/>
                <a:cs typeface="Calibri"/>
              </a:rPr>
              <a:t>for </a:t>
            </a:r>
            <a:r>
              <a:rPr sz="1400" spc="-300" dirty="0">
                <a:latin typeface="Calibri"/>
                <a:cs typeface="Calibri"/>
              </a:rPr>
              <a:t> </a:t>
            </a:r>
            <a:r>
              <a:rPr sz="1400" spc="20" dirty="0">
                <a:latin typeface="Calibri"/>
                <a:cs typeface="Calibri"/>
              </a:rPr>
              <a:t>any</a:t>
            </a:r>
            <a:r>
              <a:rPr sz="1400" spc="-15" dirty="0">
                <a:latin typeface="Calibri"/>
                <a:cs typeface="Calibri"/>
              </a:rPr>
              <a:t> </a:t>
            </a:r>
            <a:r>
              <a:rPr sz="1400" dirty="0">
                <a:latin typeface="Calibri"/>
                <a:cs typeface="Calibri"/>
              </a:rPr>
              <a:t>damage</a:t>
            </a:r>
            <a:r>
              <a:rPr sz="1400" spc="-10" dirty="0">
                <a:latin typeface="Calibri"/>
                <a:cs typeface="Calibri"/>
              </a:rPr>
              <a:t> </a:t>
            </a:r>
            <a:r>
              <a:rPr sz="1400" spc="15" dirty="0">
                <a:latin typeface="Calibri"/>
                <a:cs typeface="Calibri"/>
              </a:rPr>
              <a:t>caused</a:t>
            </a:r>
            <a:endParaRPr sz="1400">
              <a:latin typeface="Calibri"/>
              <a:cs typeface="Calibri"/>
            </a:endParaRPr>
          </a:p>
          <a:p>
            <a:pPr marL="116205" marR="5080" indent="-104139">
              <a:lnSpc>
                <a:spcPct val="121400"/>
              </a:lnSpc>
              <a:spcBef>
                <a:spcPts val="590"/>
              </a:spcBef>
              <a:buSzPct val="85714"/>
              <a:buFont typeface="Symbol"/>
              <a:buChar char=""/>
              <a:tabLst>
                <a:tab pos="116839" algn="l"/>
              </a:tabLst>
            </a:pPr>
            <a:r>
              <a:rPr sz="1400" spc="35" dirty="0">
                <a:latin typeface="Calibri"/>
                <a:cs typeface="Calibri"/>
              </a:rPr>
              <a:t>Maintaining</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ensuring</a:t>
            </a:r>
            <a:r>
              <a:rPr sz="1400" spc="5" dirty="0">
                <a:latin typeface="Calibri"/>
                <a:cs typeface="Calibri"/>
              </a:rPr>
              <a:t> </a:t>
            </a:r>
            <a:r>
              <a:rPr sz="1400" spc="70" dirty="0">
                <a:latin typeface="Calibri"/>
                <a:cs typeface="Calibri"/>
              </a:rPr>
              <a:t>your</a:t>
            </a:r>
            <a:r>
              <a:rPr sz="1400" spc="-5" dirty="0">
                <a:latin typeface="Calibri"/>
                <a:cs typeface="Calibri"/>
              </a:rPr>
              <a:t> </a:t>
            </a:r>
            <a:r>
              <a:rPr sz="1400" spc="20" dirty="0">
                <a:latin typeface="Calibri"/>
                <a:cs typeface="Calibri"/>
              </a:rPr>
              <a:t>boat</a:t>
            </a:r>
            <a:r>
              <a:rPr sz="140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it’s</a:t>
            </a:r>
            <a:r>
              <a:rPr sz="1400" spc="-5" dirty="0">
                <a:latin typeface="Calibri"/>
                <a:cs typeface="Calibri"/>
              </a:rPr>
              <a:t> systems</a:t>
            </a:r>
            <a:r>
              <a:rPr sz="1400" spc="-10" dirty="0">
                <a:latin typeface="Calibri"/>
                <a:cs typeface="Calibri"/>
              </a:rPr>
              <a:t> </a:t>
            </a:r>
            <a:r>
              <a:rPr sz="1400" spc="40" dirty="0">
                <a:latin typeface="Calibri"/>
                <a:cs typeface="Calibri"/>
              </a:rPr>
              <a:t>are </a:t>
            </a:r>
            <a:r>
              <a:rPr sz="1400" spc="-300"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proper</a:t>
            </a:r>
            <a:r>
              <a:rPr sz="1400" spc="-10" dirty="0">
                <a:latin typeface="Calibri"/>
                <a:cs typeface="Calibri"/>
              </a:rPr>
              <a:t> </a:t>
            </a:r>
            <a:r>
              <a:rPr sz="1400" spc="80" dirty="0">
                <a:latin typeface="Calibri"/>
                <a:cs typeface="Calibri"/>
              </a:rPr>
              <a:t>working</a:t>
            </a:r>
            <a:r>
              <a:rPr sz="1400" dirty="0">
                <a:latin typeface="Calibri"/>
                <a:cs typeface="Calibri"/>
              </a:rPr>
              <a:t> </a:t>
            </a:r>
            <a:r>
              <a:rPr sz="1400" spc="80" dirty="0">
                <a:latin typeface="Calibri"/>
                <a:cs typeface="Calibri"/>
              </a:rPr>
              <a:t>order</a:t>
            </a:r>
            <a:endParaRPr sz="1400">
              <a:latin typeface="Calibri"/>
              <a:cs typeface="Calibri"/>
            </a:endParaRPr>
          </a:p>
          <a:p>
            <a:pPr marL="116205" marR="330835" indent="-104139">
              <a:lnSpc>
                <a:spcPct val="121400"/>
              </a:lnSpc>
              <a:spcBef>
                <a:spcPts val="590"/>
              </a:spcBef>
              <a:buSzPct val="85714"/>
              <a:buFont typeface="Symbol"/>
              <a:buChar char=""/>
              <a:tabLst>
                <a:tab pos="116839" algn="l"/>
              </a:tabLst>
            </a:pPr>
            <a:r>
              <a:rPr sz="1400" spc="-10" dirty="0">
                <a:latin typeface="Calibri"/>
                <a:cs typeface="Calibri"/>
              </a:rPr>
              <a:t>Keeping</a:t>
            </a:r>
            <a:r>
              <a:rPr sz="1400"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Legally</a:t>
            </a:r>
            <a:r>
              <a:rPr sz="1400" spc="-5" dirty="0">
                <a:latin typeface="Calibri"/>
                <a:cs typeface="Calibri"/>
              </a:rPr>
              <a:t> </a:t>
            </a:r>
            <a:r>
              <a:rPr sz="1400" spc="10" dirty="0">
                <a:latin typeface="Calibri"/>
                <a:cs typeface="Calibri"/>
              </a:rPr>
              <a:t>Mandated</a:t>
            </a:r>
            <a:r>
              <a:rPr sz="1400" spc="-10" dirty="0">
                <a:latin typeface="Calibri"/>
                <a:cs typeface="Calibri"/>
              </a:rPr>
              <a:t> </a:t>
            </a:r>
            <a:r>
              <a:rPr sz="1400" spc="5" dirty="0">
                <a:latin typeface="Calibri"/>
                <a:cs typeface="Calibri"/>
              </a:rPr>
              <a:t>Equipment</a:t>
            </a:r>
            <a:r>
              <a:rPr sz="1400" dirty="0">
                <a:latin typeface="Calibri"/>
                <a:cs typeface="Calibri"/>
              </a:rPr>
              <a:t> </a:t>
            </a:r>
            <a:r>
              <a:rPr sz="1400" spc="15" dirty="0">
                <a:latin typeface="Calibri"/>
                <a:cs typeface="Calibri"/>
              </a:rPr>
              <a:t>is</a:t>
            </a:r>
            <a:r>
              <a:rPr sz="1400" spc="-5"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proper </a:t>
            </a:r>
            <a:r>
              <a:rPr sz="1400" spc="-305" dirty="0">
                <a:latin typeface="Calibri"/>
                <a:cs typeface="Calibri"/>
              </a:rPr>
              <a:t> </a:t>
            </a:r>
            <a:r>
              <a:rPr sz="1400" spc="80" dirty="0">
                <a:latin typeface="Calibri"/>
                <a:cs typeface="Calibri"/>
              </a:rPr>
              <a:t>working</a:t>
            </a:r>
            <a:r>
              <a:rPr sz="1400" spc="-5" dirty="0">
                <a:latin typeface="Calibri"/>
                <a:cs typeface="Calibri"/>
              </a:rPr>
              <a:t> </a:t>
            </a:r>
            <a:r>
              <a:rPr sz="1400" spc="55" dirty="0">
                <a:latin typeface="Calibri"/>
                <a:cs typeface="Calibri"/>
              </a:rPr>
              <a:t>condition</a:t>
            </a:r>
            <a:endParaRPr sz="1400">
              <a:latin typeface="Calibri"/>
              <a:cs typeface="Calibri"/>
            </a:endParaRPr>
          </a:p>
        </p:txBody>
      </p:sp>
      <p:sp>
        <p:nvSpPr>
          <p:cNvPr id="11" name="object 11"/>
          <p:cNvSpPr txBox="1"/>
          <p:nvPr/>
        </p:nvSpPr>
        <p:spPr>
          <a:xfrm>
            <a:off x="4305427" y="477722"/>
            <a:ext cx="14414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GENERAL</a:t>
            </a:r>
            <a:r>
              <a:rPr sz="1600" spc="-45" dirty="0">
                <a:latin typeface="Calibri"/>
                <a:cs typeface="Calibri"/>
              </a:rPr>
              <a:t> </a:t>
            </a:r>
            <a:r>
              <a:rPr sz="1600" spc="-10" dirty="0">
                <a:latin typeface="Calibri"/>
                <a:cs typeface="Calibri"/>
              </a:rPr>
              <a:t>SAFETY</a:t>
            </a:r>
            <a:endParaRPr sz="16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1318005" y="477722"/>
            <a:ext cx="741299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U.S.</a:t>
            </a:r>
            <a:r>
              <a:rPr sz="1600" spc="-5" dirty="0">
                <a:latin typeface="Calibri"/>
                <a:cs typeface="Calibri"/>
              </a:rPr>
              <a:t> </a:t>
            </a:r>
            <a:r>
              <a:rPr sz="1600" spc="-10" dirty="0">
                <a:latin typeface="Calibri"/>
                <a:cs typeface="Calibri"/>
              </a:rPr>
              <a:t>COAST</a:t>
            </a:r>
            <a:r>
              <a:rPr sz="1600" dirty="0">
                <a:latin typeface="Calibri"/>
                <a:cs typeface="Calibri"/>
              </a:rPr>
              <a:t> </a:t>
            </a:r>
            <a:r>
              <a:rPr sz="1600" spc="-10" dirty="0">
                <a:latin typeface="Calibri"/>
                <a:cs typeface="Calibri"/>
              </a:rPr>
              <a:t>GUARD</a:t>
            </a:r>
            <a:r>
              <a:rPr sz="1600" dirty="0">
                <a:latin typeface="Calibri"/>
                <a:cs typeface="Calibri"/>
              </a:rPr>
              <a:t> </a:t>
            </a:r>
            <a:r>
              <a:rPr sz="1600" spc="-5" dirty="0">
                <a:latin typeface="Calibri"/>
                <a:cs typeface="Calibri"/>
              </a:rPr>
              <a:t>MIINIMUM EQUIPMENT</a:t>
            </a:r>
            <a:r>
              <a:rPr sz="1600" spc="5" dirty="0">
                <a:latin typeface="Calibri"/>
                <a:cs typeface="Calibri"/>
              </a:rPr>
              <a:t> </a:t>
            </a:r>
            <a:r>
              <a:rPr sz="1600" spc="-5" dirty="0">
                <a:latin typeface="Calibri"/>
                <a:cs typeface="Calibri"/>
              </a:rPr>
              <a:t>REQUIREMENTS</a:t>
            </a:r>
            <a:r>
              <a:rPr sz="1600" dirty="0">
                <a:latin typeface="Calibri"/>
                <a:cs typeface="Calibri"/>
              </a:rPr>
              <a:t> </a:t>
            </a:r>
            <a:r>
              <a:rPr sz="1600" spc="-10" dirty="0">
                <a:latin typeface="Calibri"/>
                <a:cs typeface="Calibri"/>
              </a:rPr>
              <a:t>FOR </a:t>
            </a:r>
            <a:r>
              <a:rPr sz="1600" spc="-20" dirty="0">
                <a:latin typeface="Calibri"/>
                <a:cs typeface="Calibri"/>
              </a:rPr>
              <a:t>RECREATIONAL</a:t>
            </a:r>
            <a:r>
              <a:rPr sz="1600" dirty="0">
                <a:latin typeface="Calibri"/>
                <a:cs typeface="Calibri"/>
              </a:rPr>
              <a:t> </a:t>
            </a:r>
            <a:r>
              <a:rPr sz="1600" spc="-10" dirty="0">
                <a:latin typeface="Calibri"/>
                <a:cs typeface="Calibri"/>
              </a:rPr>
              <a:t>VESSELS</a:t>
            </a:r>
            <a:endParaRPr sz="1600">
              <a:latin typeface="Calibri"/>
              <a:cs typeface="Calibri"/>
            </a:endParaRPr>
          </a:p>
        </p:txBody>
      </p:sp>
      <p:sp>
        <p:nvSpPr>
          <p:cNvPr id="8" name="object 8"/>
          <p:cNvSpPr txBox="1"/>
          <p:nvPr/>
        </p:nvSpPr>
        <p:spPr>
          <a:xfrm>
            <a:off x="481076" y="789786"/>
            <a:ext cx="4366260" cy="1574165"/>
          </a:xfrm>
          <a:prstGeom prst="rect">
            <a:avLst/>
          </a:prstGeom>
        </p:spPr>
        <p:txBody>
          <a:bodyPr vert="horz" wrap="square" lIns="0" tIns="12065" rIns="0" bIns="0" rtlCol="0">
            <a:spAutoFit/>
          </a:bodyPr>
          <a:lstStyle/>
          <a:p>
            <a:pPr marL="12700" marR="5080">
              <a:lnSpc>
                <a:spcPct val="121000"/>
              </a:lnSpc>
              <a:spcBef>
                <a:spcPts val="95"/>
              </a:spcBef>
            </a:pPr>
            <a:r>
              <a:rPr sz="1400" spc="-30" dirty="0">
                <a:latin typeface="Calibri"/>
                <a:cs typeface="Calibri"/>
              </a:rPr>
              <a:t>The </a:t>
            </a:r>
            <a:r>
              <a:rPr sz="1400" spc="-10" dirty="0">
                <a:latin typeface="Calibri"/>
                <a:cs typeface="Calibri"/>
              </a:rPr>
              <a:t>U.S. </a:t>
            </a:r>
            <a:r>
              <a:rPr sz="1400" spc="35" dirty="0">
                <a:latin typeface="Calibri"/>
                <a:cs typeface="Calibri"/>
              </a:rPr>
              <a:t>Coast </a:t>
            </a:r>
            <a:r>
              <a:rPr sz="1400" spc="50" dirty="0">
                <a:latin typeface="Calibri"/>
                <a:cs typeface="Calibri"/>
              </a:rPr>
              <a:t>Guard </a:t>
            </a:r>
            <a:r>
              <a:rPr sz="1400" spc="45" dirty="0">
                <a:latin typeface="Calibri"/>
                <a:cs typeface="Calibri"/>
              </a:rPr>
              <a:t>requires </a:t>
            </a:r>
            <a:r>
              <a:rPr sz="1400" spc="55" dirty="0">
                <a:latin typeface="Calibri"/>
                <a:cs typeface="Calibri"/>
              </a:rPr>
              <a:t>that </a:t>
            </a:r>
            <a:r>
              <a:rPr sz="1400" spc="5" dirty="0">
                <a:latin typeface="Calibri"/>
                <a:cs typeface="Calibri"/>
              </a:rPr>
              <a:t>every </a:t>
            </a:r>
            <a:r>
              <a:rPr sz="1400" spc="50" dirty="0">
                <a:latin typeface="Calibri"/>
                <a:cs typeface="Calibri"/>
              </a:rPr>
              <a:t>recreational </a:t>
            </a:r>
            <a:r>
              <a:rPr sz="1400" spc="55" dirty="0">
                <a:latin typeface="Calibri"/>
                <a:cs typeface="Calibri"/>
              </a:rPr>
              <a:t> </a:t>
            </a:r>
            <a:r>
              <a:rPr sz="1400" spc="20" dirty="0">
                <a:latin typeface="Calibri"/>
                <a:cs typeface="Calibri"/>
              </a:rPr>
              <a:t>vessel</a:t>
            </a:r>
            <a:r>
              <a:rPr sz="1400" spc="-5" dirty="0">
                <a:latin typeface="Calibri"/>
                <a:cs typeface="Calibri"/>
              </a:rPr>
              <a:t> </a:t>
            </a:r>
            <a:r>
              <a:rPr sz="1400" spc="20" dirty="0">
                <a:latin typeface="Calibri"/>
                <a:cs typeface="Calibri"/>
              </a:rPr>
              <a:t>maintain</a:t>
            </a:r>
            <a:r>
              <a:rPr sz="1400" spc="5" dirty="0">
                <a:latin typeface="Calibri"/>
                <a:cs typeface="Calibri"/>
              </a:rPr>
              <a:t> </a:t>
            </a:r>
            <a:r>
              <a:rPr sz="1400" spc="20" dirty="0">
                <a:latin typeface="Calibri"/>
                <a:cs typeface="Calibri"/>
              </a:rPr>
              <a:t>the</a:t>
            </a:r>
            <a:r>
              <a:rPr sz="1400" spc="-5" dirty="0">
                <a:latin typeface="Calibri"/>
                <a:cs typeface="Calibri"/>
              </a:rPr>
              <a:t> </a:t>
            </a:r>
            <a:r>
              <a:rPr sz="1400" spc="100" dirty="0">
                <a:latin typeface="Calibri"/>
                <a:cs typeface="Calibri"/>
              </a:rPr>
              <a:t>following</a:t>
            </a:r>
            <a:r>
              <a:rPr sz="1400" spc="-5" dirty="0">
                <a:latin typeface="Calibri"/>
                <a:cs typeface="Calibri"/>
              </a:rPr>
              <a:t> </a:t>
            </a:r>
            <a:r>
              <a:rPr sz="1400" spc="-10" dirty="0">
                <a:latin typeface="Calibri"/>
                <a:cs typeface="Calibri"/>
              </a:rPr>
              <a:t>minimum</a:t>
            </a:r>
            <a:r>
              <a:rPr sz="1400" spc="-5" dirty="0">
                <a:latin typeface="Calibri"/>
                <a:cs typeface="Calibri"/>
              </a:rPr>
              <a:t> </a:t>
            </a:r>
            <a:r>
              <a:rPr sz="1400" spc="25" dirty="0">
                <a:latin typeface="Calibri"/>
                <a:cs typeface="Calibri"/>
              </a:rPr>
              <a:t>safety</a:t>
            </a:r>
            <a:r>
              <a:rPr sz="1400" dirty="0">
                <a:latin typeface="Calibri"/>
                <a:cs typeface="Calibri"/>
              </a:rPr>
              <a:t> </a:t>
            </a:r>
            <a:r>
              <a:rPr sz="1400" spc="-5" dirty="0">
                <a:latin typeface="Calibri"/>
                <a:cs typeface="Calibri"/>
              </a:rPr>
              <a:t>equipment </a:t>
            </a:r>
            <a:r>
              <a:rPr sz="1400" spc="-305" dirty="0">
                <a:latin typeface="Calibri"/>
                <a:cs typeface="Calibri"/>
              </a:rPr>
              <a:t> </a:t>
            </a:r>
            <a:r>
              <a:rPr sz="1400" spc="35" dirty="0">
                <a:latin typeface="Calibri"/>
                <a:cs typeface="Calibri"/>
              </a:rPr>
              <a:t>in </a:t>
            </a:r>
            <a:r>
              <a:rPr sz="1400" spc="80" dirty="0">
                <a:latin typeface="Calibri"/>
                <a:cs typeface="Calibri"/>
              </a:rPr>
              <a:t>working </a:t>
            </a:r>
            <a:r>
              <a:rPr sz="1400" spc="55" dirty="0">
                <a:latin typeface="Calibri"/>
                <a:cs typeface="Calibri"/>
              </a:rPr>
              <a:t>condition </a:t>
            </a:r>
            <a:r>
              <a:rPr sz="1400" spc="30" dirty="0">
                <a:latin typeface="Calibri"/>
                <a:cs typeface="Calibri"/>
              </a:rPr>
              <a:t>at </a:t>
            </a:r>
            <a:r>
              <a:rPr sz="1400" spc="125" dirty="0">
                <a:latin typeface="Calibri"/>
                <a:cs typeface="Calibri"/>
              </a:rPr>
              <a:t>all </a:t>
            </a:r>
            <a:r>
              <a:rPr sz="1400" spc="-5" dirty="0">
                <a:latin typeface="Calibri"/>
                <a:cs typeface="Calibri"/>
              </a:rPr>
              <a:t>times </a:t>
            </a:r>
            <a:r>
              <a:rPr sz="1400" spc="45" dirty="0">
                <a:latin typeface="Calibri"/>
                <a:cs typeface="Calibri"/>
              </a:rPr>
              <a:t>while </a:t>
            </a:r>
            <a:r>
              <a:rPr sz="1400" spc="70" dirty="0">
                <a:latin typeface="Calibri"/>
                <a:cs typeface="Calibri"/>
              </a:rPr>
              <a:t>your </a:t>
            </a:r>
            <a:r>
              <a:rPr sz="1400" spc="25" dirty="0">
                <a:latin typeface="Calibri"/>
                <a:cs typeface="Calibri"/>
              </a:rPr>
              <a:t>boat </a:t>
            </a:r>
            <a:r>
              <a:rPr sz="1400" spc="15" dirty="0">
                <a:latin typeface="Calibri"/>
                <a:cs typeface="Calibri"/>
              </a:rPr>
              <a:t>is </a:t>
            </a:r>
            <a:r>
              <a:rPr sz="1400" spc="35" dirty="0">
                <a:latin typeface="Calibri"/>
                <a:cs typeface="Calibri"/>
              </a:rPr>
              <a:t>in </a:t>
            </a:r>
            <a:r>
              <a:rPr sz="1400" spc="40" dirty="0">
                <a:latin typeface="Calibri"/>
                <a:cs typeface="Calibri"/>
              </a:rPr>
              <a:t> </a:t>
            </a:r>
            <a:r>
              <a:rPr sz="1400" spc="25" dirty="0">
                <a:latin typeface="Calibri"/>
                <a:cs typeface="Calibri"/>
              </a:rPr>
              <a:t>operation.</a:t>
            </a:r>
            <a:r>
              <a:rPr sz="1400" spc="30" dirty="0">
                <a:latin typeface="Calibri"/>
                <a:cs typeface="Calibri"/>
              </a:rPr>
              <a:t> </a:t>
            </a:r>
            <a:r>
              <a:rPr sz="1400" i="1" spc="-5" dirty="0">
                <a:latin typeface="Calibri"/>
                <a:cs typeface="Calibri"/>
              </a:rPr>
              <a:t>SEA PRO </a:t>
            </a:r>
            <a:r>
              <a:rPr sz="1400" i="1" spc="-30" dirty="0">
                <a:latin typeface="Calibri"/>
                <a:cs typeface="Calibri"/>
              </a:rPr>
              <a:t>BOATS </a:t>
            </a:r>
            <a:r>
              <a:rPr sz="1400" spc="70" dirty="0">
                <a:latin typeface="Calibri"/>
                <a:cs typeface="Calibri"/>
              </a:rPr>
              <a:t>also </a:t>
            </a:r>
            <a:r>
              <a:rPr sz="1400" spc="10" dirty="0">
                <a:latin typeface="Calibri"/>
                <a:cs typeface="Calibri"/>
              </a:rPr>
              <a:t>recommends </a:t>
            </a:r>
            <a:r>
              <a:rPr sz="1400" spc="55" dirty="0">
                <a:latin typeface="Calibri"/>
                <a:cs typeface="Calibri"/>
              </a:rPr>
              <a:t>that </a:t>
            </a:r>
            <a:r>
              <a:rPr sz="1400" spc="25" dirty="0">
                <a:latin typeface="Calibri"/>
                <a:cs typeface="Calibri"/>
              </a:rPr>
              <a:t>you </a:t>
            </a:r>
            <a:r>
              <a:rPr sz="1400" spc="30" dirty="0">
                <a:latin typeface="Calibri"/>
                <a:cs typeface="Calibri"/>
              </a:rPr>
              <a:t> </a:t>
            </a:r>
            <a:r>
              <a:rPr sz="1400" spc="70" dirty="0">
                <a:latin typeface="Calibri"/>
                <a:cs typeface="Calibri"/>
              </a:rPr>
              <a:t>consult </a:t>
            </a:r>
            <a:r>
              <a:rPr sz="1400" spc="60" dirty="0">
                <a:latin typeface="Calibri"/>
                <a:cs typeface="Calibri"/>
              </a:rPr>
              <a:t>with </a:t>
            </a:r>
            <a:r>
              <a:rPr sz="1400" spc="70" dirty="0">
                <a:latin typeface="Calibri"/>
                <a:cs typeface="Calibri"/>
              </a:rPr>
              <a:t>your </a:t>
            </a:r>
            <a:r>
              <a:rPr sz="1400" spc="-5" dirty="0">
                <a:latin typeface="Calibri"/>
                <a:cs typeface="Calibri"/>
              </a:rPr>
              <a:t>State </a:t>
            </a:r>
            <a:r>
              <a:rPr sz="1400" spc="35" dirty="0">
                <a:latin typeface="Calibri"/>
                <a:cs typeface="Calibri"/>
              </a:rPr>
              <a:t>and </a:t>
            </a:r>
            <a:r>
              <a:rPr sz="1400" spc="60" dirty="0">
                <a:latin typeface="Calibri"/>
                <a:cs typeface="Calibri"/>
              </a:rPr>
              <a:t>Local </a:t>
            </a:r>
            <a:r>
              <a:rPr sz="1400" spc="45" dirty="0">
                <a:latin typeface="Calibri"/>
                <a:cs typeface="Calibri"/>
              </a:rPr>
              <a:t>Boating Authorities </a:t>
            </a:r>
            <a:r>
              <a:rPr sz="1400" spc="50"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any</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dirty="0">
                <a:latin typeface="Calibri"/>
                <a:cs typeface="Calibri"/>
              </a:rPr>
              <a:t>equipment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safety</a:t>
            </a:r>
            <a:r>
              <a:rPr sz="1400" spc="-25" dirty="0">
                <a:latin typeface="Calibri"/>
                <a:cs typeface="Calibri"/>
              </a:rPr>
              <a:t> </a:t>
            </a:r>
            <a:r>
              <a:rPr sz="1400" spc="30" dirty="0">
                <a:latin typeface="Calibri"/>
                <a:cs typeface="Calibri"/>
              </a:rPr>
              <a:t>requirements</a:t>
            </a:r>
            <a:r>
              <a:rPr sz="1400" spc="-15" dirty="0">
                <a:latin typeface="Calibri"/>
                <a:cs typeface="Calibri"/>
              </a:rPr>
              <a:t> </a:t>
            </a:r>
            <a:r>
              <a:rPr sz="1400" dirty="0">
                <a:latin typeface="Calibri"/>
                <a:cs typeface="Calibri"/>
              </a:rPr>
              <a:t>.</a:t>
            </a:r>
            <a:endParaRPr sz="1400">
              <a:latin typeface="Calibri"/>
              <a:cs typeface="Calibri"/>
            </a:endParaRPr>
          </a:p>
        </p:txBody>
      </p:sp>
      <p:sp>
        <p:nvSpPr>
          <p:cNvPr id="9" name="object 9"/>
          <p:cNvSpPr txBox="1">
            <a:spLocks noGrp="1"/>
          </p:cNvSpPr>
          <p:nvPr>
            <p:ph type="body" idx="1"/>
          </p:nvPr>
        </p:nvSpPr>
        <p:spPr>
          <a:prstGeom prst="rect">
            <a:avLst/>
          </a:prstGeom>
        </p:spPr>
        <p:txBody>
          <a:bodyPr vert="horz" wrap="square" lIns="0" tIns="132715" rIns="0" bIns="0" rtlCol="0">
            <a:spAutoFit/>
          </a:bodyPr>
          <a:lstStyle/>
          <a:p>
            <a:pPr marL="12700">
              <a:lnSpc>
                <a:spcPct val="100000"/>
              </a:lnSpc>
              <a:spcBef>
                <a:spcPts val="1045"/>
              </a:spcBef>
            </a:pPr>
            <a:r>
              <a:rPr spc="-5" dirty="0"/>
              <a:t>PERSONAL</a:t>
            </a:r>
            <a:r>
              <a:rPr spc="-15" dirty="0"/>
              <a:t> </a:t>
            </a:r>
            <a:r>
              <a:rPr spc="-35" dirty="0"/>
              <a:t>FLOTATION</a:t>
            </a:r>
            <a:r>
              <a:rPr spc="-15" dirty="0"/>
              <a:t> </a:t>
            </a:r>
            <a:r>
              <a:rPr spc="-5" dirty="0"/>
              <a:t>DEVICES</a:t>
            </a:r>
            <a:r>
              <a:rPr spc="-15" dirty="0"/>
              <a:t> </a:t>
            </a:r>
            <a:r>
              <a:rPr spc="-5" dirty="0"/>
              <a:t>(PFD’S):</a:t>
            </a:r>
          </a:p>
          <a:p>
            <a:pPr marL="12700" marR="5080">
              <a:lnSpc>
                <a:spcPct val="121100"/>
              </a:lnSpc>
              <a:spcBef>
                <a:spcPts val="595"/>
              </a:spcBef>
            </a:pPr>
            <a:r>
              <a:rPr b="0" spc="-10" dirty="0">
                <a:latin typeface="Calibri"/>
                <a:cs typeface="Calibri"/>
              </a:rPr>
              <a:t>One </a:t>
            </a:r>
            <a:r>
              <a:rPr b="0" spc="-55" dirty="0">
                <a:latin typeface="Calibri"/>
                <a:cs typeface="Calibri"/>
              </a:rPr>
              <a:t>Type </a:t>
            </a:r>
            <a:r>
              <a:rPr b="0" spc="-5" dirty="0">
                <a:latin typeface="Calibri"/>
                <a:cs typeface="Calibri"/>
              </a:rPr>
              <a:t>I, II, III </a:t>
            </a:r>
            <a:r>
              <a:rPr b="0" spc="140" dirty="0">
                <a:latin typeface="Calibri"/>
                <a:cs typeface="Calibri"/>
              </a:rPr>
              <a:t>or </a:t>
            </a:r>
            <a:r>
              <a:rPr b="0" dirty="0">
                <a:latin typeface="Calibri"/>
                <a:cs typeface="Calibri"/>
              </a:rPr>
              <a:t>V </a:t>
            </a:r>
            <a:r>
              <a:rPr b="0" spc="10" dirty="0">
                <a:latin typeface="Calibri"/>
                <a:cs typeface="Calibri"/>
              </a:rPr>
              <a:t>per </a:t>
            </a:r>
            <a:r>
              <a:rPr b="0" spc="25" dirty="0">
                <a:latin typeface="Calibri"/>
                <a:cs typeface="Calibri"/>
              </a:rPr>
              <a:t>person </a:t>
            </a:r>
            <a:r>
              <a:rPr b="0" spc="40" dirty="0">
                <a:latin typeface="Calibri"/>
                <a:cs typeface="Calibri"/>
              </a:rPr>
              <a:t>plus </a:t>
            </a:r>
            <a:r>
              <a:rPr b="0" spc="20" dirty="0">
                <a:latin typeface="Calibri"/>
                <a:cs typeface="Calibri"/>
              </a:rPr>
              <a:t>one </a:t>
            </a:r>
            <a:r>
              <a:rPr b="0" spc="-55" dirty="0">
                <a:latin typeface="Calibri"/>
                <a:cs typeface="Calibri"/>
              </a:rPr>
              <a:t>Type </a:t>
            </a:r>
            <a:r>
              <a:rPr b="0" spc="-5" dirty="0">
                <a:latin typeface="Calibri"/>
                <a:cs typeface="Calibri"/>
              </a:rPr>
              <a:t>IV </a:t>
            </a:r>
            <a:r>
              <a:rPr b="0" spc="95" dirty="0">
                <a:latin typeface="Calibri"/>
                <a:cs typeface="Calibri"/>
              </a:rPr>
              <a:t>throw </a:t>
            </a:r>
            <a:r>
              <a:rPr b="0" spc="100" dirty="0">
                <a:latin typeface="Calibri"/>
                <a:cs typeface="Calibri"/>
              </a:rPr>
              <a:t> </a:t>
            </a:r>
            <a:r>
              <a:rPr b="0" spc="20" dirty="0">
                <a:latin typeface="Calibri"/>
                <a:cs typeface="Calibri"/>
              </a:rPr>
              <a:t>able </a:t>
            </a:r>
            <a:r>
              <a:rPr b="0" spc="-5" dirty="0">
                <a:latin typeface="Calibri"/>
                <a:cs typeface="Calibri"/>
              </a:rPr>
              <a:t>device.</a:t>
            </a:r>
            <a:r>
              <a:rPr b="0" dirty="0">
                <a:latin typeface="Calibri"/>
                <a:cs typeface="Calibri"/>
              </a:rPr>
              <a:t> </a:t>
            </a:r>
            <a:r>
              <a:rPr b="0" spc="5" dirty="0">
                <a:latin typeface="Calibri"/>
                <a:cs typeface="Calibri"/>
              </a:rPr>
              <a:t>PFD’s </a:t>
            </a:r>
            <a:r>
              <a:rPr b="0" spc="30" dirty="0">
                <a:latin typeface="Calibri"/>
                <a:cs typeface="Calibri"/>
              </a:rPr>
              <a:t>must </a:t>
            </a:r>
            <a:r>
              <a:rPr b="0" spc="-60" dirty="0">
                <a:latin typeface="Calibri"/>
                <a:cs typeface="Calibri"/>
              </a:rPr>
              <a:t>be </a:t>
            </a:r>
            <a:r>
              <a:rPr b="0" spc="35" dirty="0">
                <a:latin typeface="Calibri"/>
                <a:cs typeface="Calibri"/>
              </a:rPr>
              <a:t>Coast </a:t>
            </a:r>
            <a:r>
              <a:rPr b="0" spc="55" dirty="0">
                <a:latin typeface="Calibri"/>
                <a:cs typeface="Calibri"/>
              </a:rPr>
              <a:t>Guard </a:t>
            </a:r>
            <a:r>
              <a:rPr b="0" spc="5" dirty="0">
                <a:latin typeface="Calibri"/>
                <a:cs typeface="Calibri"/>
              </a:rPr>
              <a:t>Approved, </a:t>
            </a:r>
            <a:r>
              <a:rPr b="0" spc="10" dirty="0">
                <a:latin typeface="Calibri"/>
                <a:cs typeface="Calibri"/>
              </a:rPr>
              <a:t> </a:t>
            </a:r>
            <a:r>
              <a:rPr b="0" spc="30" dirty="0">
                <a:latin typeface="Calibri"/>
                <a:cs typeface="Calibri"/>
              </a:rPr>
              <a:t>wearable</a:t>
            </a:r>
            <a:r>
              <a:rPr b="0" spc="-10" dirty="0">
                <a:latin typeface="Calibri"/>
                <a:cs typeface="Calibri"/>
              </a:rPr>
              <a:t> </a:t>
            </a:r>
            <a:r>
              <a:rPr b="0" spc="-45" dirty="0">
                <a:latin typeface="Calibri"/>
                <a:cs typeface="Calibri"/>
              </a:rPr>
              <a:t>by</a:t>
            </a:r>
            <a:r>
              <a:rPr b="0" spc="-10" dirty="0">
                <a:latin typeface="Calibri"/>
                <a:cs typeface="Calibri"/>
              </a:rPr>
              <a:t> </a:t>
            </a:r>
            <a:r>
              <a:rPr b="0" spc="25" dirty="0">
                <a:latin typeface="Calibri"/>
                <a:cs typeface="Calibri"/>
              </a:rPr>
              <a:t>the</a:t>
            </a:r>
            <a:r>
              <a:rPr b="0" spc="-10" dirty="0">
                <a:latin typeface="Calibri"/>
                <a:cs typeface="Calibri"/>
              </a:rPr>
              <a:t> </a:t>
            </a:r>
            <a:r>
              <a:rPr b="0" spc="15" dirty="0">
                <a:latin typeface="Calibri"/>
                <a:cs typeface="Calibri"/>
              </a:rPr>
              <a:t>intended</a:t>
            </a:r>
            <a:r>
              <a:rPr b="0" spc="-15" dirty="0">
                <a:latin typeface="Calibri"/>
                <a:cs typeface="Calibri"/>
              </a:rPr>
              <a:t> </a:t>
            </a:r>
            <a:r>
              <a:rPr b="0" spc="50" dirty="0">
                <a:latin typeface="Calibri"/>
                <a:cs typeface="Calibri"/>
              </a:rPr>
              <a:t>user</a:t>
            </a:r>
            <a:r>
              <a:rPr b="0" spc="-10" dirty="0">
                <a:latin typeface="Calibri"/>
                <a:cs typeface="Calibri"/>
              </a:rPr>
              <a:t> </a:t>
            </a:r>
            <a:r>
              <a:rPr b="0" spc="35" dirty="0">
                <a:latin typeface="Calibri"/>
                <a:cs typeface="Calibri"/>
              </a:rPr>
              <a:t>and</a:t>
            </a:r>
            <a:r>
              <a:rPr b="0" spc="-10" dirty="0">
                <a:latin typeface="Calibri"/>
                <a:cs typeface="Calibri"/>
              </a:rPr>
              <a:t> </a:t>
            </a:r>
            <a:r>
              <a:rPr b="0" spc="30" dirty="0">
                <a:latin typeface="Calibri"/>
                <a:cs typeface="Calibri"/>
              </a:rPr>
              <a:t>readily</a:t>
            </a:r>
            <a:r>
              <a:rPr b="0" spc="-5" dirty="0">
                <a:latin typeface="Calibri"/>
                <a:cs typeface="Calibri"/>
              </a:rPr>
              <a:t> </a:t>
            </a:r>
            <a:r>
              <a:rPr b="0" spc="10" dirty="0">
                <a:latin typeface="Calibri"/>
                <a:cs typeface="Calibri"/>
              </a:rPr>
              <a:t>accessible.</a:t>
            </a:r>
            <a:r>
              <a:rPr b="0" spc="310" dirty="0">
                <a:latin typeface="Calibri"/>
                <a:cs typeface="Calibri"/>
              </a:rPr>
              <a:t> </a:t>
            </a:r>
            <a:r>
              <a:rPr b="0" spc="-30" dirty="0">
                <a:latin typeface="Calibri"/>
                <a:cs typeface="Calibri"/>
              </a:rPr>
              <a:t>The </a:t>
            </a:r>
            <a:r>
              <a:rPr b="0" spc="-300" dirty="0">
                <a:latin typeface="Calibri"/>
                <a:cs typeface="Calibri"/>
              </a:rPr>
              <a:t> </a:t>
            </a:r>
            <a:r>
              <a:rPr b="0" spc="-55" dirty="0">
                <a:latin typeface="Calibri"/>
                <a:cs typeface="Calibri"/>
              </a:rPr>
              <a:t>Type </a:t>
            </a:r>
            <a:r>
              <a:rPr b="0" spc="-5" dirty="0">
                <a:latin typeface="Calibri"/>
                <a:cs typeface="Calibri"/>
              </a:rPr>
              <a:t>IV </a:t>
            </a:r>
            <a:r>
              <a:rPr b="0" spc="95" dirty="0">
                <a:latin typeface="Calibri"/>
                <a:cs typeface="Calibri"/>
              </a:rPr>
              <a:t>throw </a:t>
            </a:r>
            <a:r>
              <a:rPr b="0" spc="20" dirty="0">
                <a:latin typeface="Calibri"/>
                <a:cs typeface="Calibri"/>
              </a:rPr>
              <a:t>able </a:t>
            </a:r>
            <a:r>
              <a:rPr b="0" spc="-5" dirty="0">
                <a:latin typeface="Calibri"/>
                <a:cs typeface="Calibri"/>
              </a:rPr>
              <a:t>device </a:t>
            </a:r>
            <a:r>
              <a:rPr b="0" spc="30" dirty="0">
                <a:latin typeface="Calibri"/>
                <a:cs typeface="Calibri"/>
              </a:rPr>
              <a:t>must </a:t>
            </a:r>
            <a:r>
              <a:rPr b="0" spc="-60" dirty="0">
                <a:latin typeface="Calibri"/>
                <a:cs typeface="Calibri"/>
              </a:rPr>
              <a:t>be </a:t>
            </a:r>
            <a:r>
              <a:rPr b="0" spc="40" dirty="0">
                <a:latin typeface="Calibri"/>
                <a:cs typeface="Calibri"/>
              </a:rPr>
              <a:t>located </a:t>
            </a:r>
            <a:r>
              <a:rPr b="0" spc="50" dirty="0">
                <a:latin typeface="Calibri"/>
                <a:cs typeface="Calibri"/>
              </a:rPr>
              <a:t>such </a:t>
            </a:r>
            <a:r>
              <a:rPr b="0" spc="55" dirty="0">
                <a:latin typeface="Calibri"/>
                <a:cs typeface="Calibri"/>
              </a:rPr>
              <a:t>that </a:t>
            </a:r>
            <a:r>
              <a:rPr b="0" spc="65" dirty="0">
                <a:latin typeface="Calibri"/>
                <a:cs typeface="Calibri"/>
              </a:rPr>
              <a:t>it </a:t>
            </a:r>
            <a:r>
              <a:rPr b="0" spc="25" dirty="0">
                <a:latin typeface="Calibri"/>
                <a:cs typeface="Calibri"/>
              </a:rPr>
              <a:t>is </a:t>
            </a:r>
            <a:r>
              <a:rPr b="0" spc="30" dirty="0">
                <a:latin typeface="Calibri"/>
                <a:cs typeface="Calibri"/>
              </a:rPr>
              <a:t> </a:t>
            </a:r>
            <a:r>
              <a:rPr b="0" spc="-15" dirty="0">
                <a:latin typeface="Calibri"/>
                <a:cs typeface="Calibri"/>
              </a:rPr>
              <a:t>immediately </a:t>
            </a:r>
            <a:r>
              <a:rPr b="0" spc="25" dirty="0">
                <a:latin typeface="Calibri"/>
                <a:cs typeface="Calibri"/>
              </a:rPr>
              <a:t>available.</a:t>
            </a:r>
          </a:p>
        </p:txBody>
      </p:sp>
      <p:sp>
        <p:nvSpPr>
          <p:cNvPr id="10" name="object 10"/>
          <p:cNvSpPr txBox="1"/>
          <p:nvPr/>
        </p:nvSpPr>
        <p:spPr>
          <a:xfrm>
            <a:off x="481076" y="4162425"/>
            <a:ext cx="161099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FIRE</a:t>
            </a:r>
            <a:r>
              <a:rPr sz="1400" b="1" spc="-55" dirty="0">
                <a:latin typeface="Calibri"/>
                <a:cs typeface="Calibri"/>
              </a:rPr>
              <a:t> </a:t>
            </a:r>
            <a:r>
              <a:rPr sz="1400" b="1" spc="-5" dirty="0">
                <a:latin typeface="Calibri"/>
                <a:cs typeface="Calibri"/>
              </a:rPr>
              <a:t>EXTINGUISHERS:</a:t>
            </a:r>
            <a:endParaRPr sz="1400">
              <a:latin typeface="Calibri"/>
              <a:cs typeface="Calibri"/>
            </a:endParaRPr>
          </a:p>
        </p:txBody>
      </p:sp>
      <p:sp>
        <p:nvSpPr>
          <p:cNvPr id="11" name="object 11"/>
          <p:cNvSpPr txBox="1"/>
          <p:nvPr/>
        </p:nvSpPr>
        <p:spPr>
          <a:xfrm>
            <a:off x="481076" y="4496180"/>
            <a:ext cx="4176395" cy="672465"/>
          </a:xfrm>
          <a:prstGeom prst="rect">
            <a:avLst/>
          </a:prstGeom>
        </p:spPr>
        <p:txBody>
          <a:bodyPr vert="horz" wrap="square" lIns="0" tIns="10160" rIns="0" bIns="0" rtlCol="0">
            <a:spAutoFit/>
          </a:bodyPr>
          <a:lstStyle/>
          <a:p>
            <a:pPr marL="12700" marR="496570">
              <a:lnSpc>
                <a:spcPct val="101400"/>
              </a:lnSpc>
              <a:spcBef>
                <a:spcPts val="80"/>
              </a:spcBef>
            </a:pPr>
            <a:r>
              <a:rPr sz="1400" spc="80" dirty="0">
                <a:latin typeface="Calibri"/>
                <a:cs typeface="Calibri"/>
              </a:rPr>
              <a:t>For </a:t>
            </a:r>
            <a:r>
              <a:rPr sz="1400" spc="10" dirty="0">
                <a:latin typeface="Calibri"/>
                <a:cs typeface="Calibri"/>
              </a:rPr>
              <a:t>Vessels </a:t>
            </a:r>
            <a:r>
              <a:rPr sz="1400" spc="-10" dirty="0">
                <a:latin typeface="Calibri"/>
                <a:cs typeface="Calibri"/>
              </a:rPr>
              <a:t>up </a:t>
            </a:r>
            <a:r>
              <a:rPr sz="1400" spc="75" dirty="0">
                <a:latin typeface="Calibri"/>
                <a:cs typeface="Calibri"/>
              </a:rPr>
              <a:t>to </a:t>
            </a:r>
            <a:r>
              <a:rPr sz="1400" spc="-5" dirty="0">
                <a:latin typeface="Calibri"/>
                <a:cs typeface="Calibri"/>
              </a:rPr>
              <a:t>26’ </a:t>
            </a:r>
            <a:r>
              <a:rPr sz="1400" spc="35" dirty="0">
                <a:latin typeface="Calibri"/>
                <a:cs typeface="Calibri"/>
              </a:rPr>
              <a:t>in </a:t>
            </a:r>
            <a:r>
              <a:rPr sz="1400" spc="60" dirty="0">
                <a:latin typeface="Calibri"/>
                <a:cs typeface="Calibri"/>
              </a:rPr>
              <a:t>length: </a:t>
            </a:r>
            <a:r>
              <a:rPr sz="1400" spc="-10" dirty="0">
                <a:latin typeface="Calibri"/>
                <a:cs typeface="Calibri"/>
              </a:rPr>
              <a:t>One </a:t>
            </a:r>
            <a:r>
              <a:rPr sz="1400" spc="5" dirty="0">
                <a:latin typeface="Calibri"/>
                <a:cs typeface="Calibri"/>
              </a:rPr>
              <a:t>B-I </a:t>
            </a:r>
            <a:r>
              <a:rPr sz="1400" spc="20" dirty="0">
                <a:latin typeface="Calibri"/>
                <a:cs typeface="Calibri"/>
              </a:rPr>
              <a:t>any </a:t>
            </a:r>
            <a:r>
              <a:rPr sz="1400" spc="-15" dirty="0">
                <a:latin typeface="Calibri"/>
                <a:cs typeface="Calibri"/>
              </a:rPr>
              <a:t>type. </a:t>
            </a:r>
            <a:r>
              <a:rPr sz="1400" spc="-305" dirty="0">
                <a:latin typeface="Calibri"/>
                <a:cs typeface="Calibri"/>
              </a:rPr>
              <a:t> </a:t>
            </a:r>
            <a:r>
              <a:rPr sz="1400" spc="80" dirty="0">
                <a:latin typeface="Calibri"/>
                <a:cs typeface="Calibri"/>
              </a:rPr>
              <a:t>For</a:t>
            </a:r>
            <a:r>
              <a:rPr sz="1400" spc="-15" dirty="0">
                <a:latin typeface="Calibri"/>
                <a:cs typeface="Calibri"/>
              </a:rPr>
              <a:t> </a:t>
            </a:r>
            <a:r>
              <a:rPr sz="1400" spc="10" dirty="0">
                <a:latin typeface="Calibri"/>
                <a:cs typeface="Calibri"/>
              </a:rPr>
              <a:t>Vessels</a:t>
            </a:r>
            <a:r>
              <a:rPr sz="1400" spc="-10" dirty="0">
                <a:latin typeface="Calibri"/>
                <a:cs typeface="Calibri"/>
              </a:rPr>
              <a:t> </a:t>
            </a:r>
            <a:r>
              <a:rPr sz="1400" spc="-5" dirty="0">
                <a:latin typeface="Calibri"/>
                <a:cs typeface="Calibri"/>
              </a:rPr>
              <a:t>26’</a:t>
            </a:r>
            <a:r>
              <a:rPr sz="140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39.4’:</a:t>
            </a:r>
            <a:r>
              <a:rPr sz="1400" dirty="0">
                <a:latin typeface="Calibri"/>
                <a:cs typeface="Calibri"/>
              </a:rPr>
              <a:t> </a:t>
            </a:r>
            <a:r>
              <a:rPr sz="1400" spc="-10" dirty="0">
                <a:latin typeface="Calibri"/>
                <a:cs typeface="Calibri"/>
              </a:rPr>
              <a:t>One</a:t>
            </a:r>
            <a:r>
              <a:rPr sz="1400" spc="-5" dirty="0">
                <a:latin typeface="Calibri"/>
                <a:cs typeface="Calibri"/>
              </a:rPr>
              <a:t> B-II</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90" dirty="0">
                <a:latin typeface="Calibri"/>
                <a:cs typeface="Calibri"/>
              </a:rPr>
              <a:t>two</a:t>
            </a:r>
            <a:r>
              <a:rPr sz="1400" dirty="0">
                <a:latin typeface="Calibri"/>
                <a:cs typeface="Calibri"/>
              </a:rPr>
              <a:t> </a:t>
            </a:r>
            <a:r>
              <a:rPr sz="1400" spc="-5" dirty="0">
                <a:latin typeface="Calibri"/>
                <a:cs typeface="Calibri"/>
              </a:rPr>
              <a:t>B-I.</a:t>
            </a:r>
            <a:endParaRPr sz="1400">
              <a:latin typeface="Calibri"/>
              <a:cs typeface="Calibri"/>
            </a:endParaRPr>
          </a:p>
          <a:p>
            <a:pPr marL="12700">
              <a:lnSpc>
                <a:spcPct val="100000"/>
              </a:lnSpc>
              <a:spcBef>
                <a:spcPts val="25"/>
              </a:spcBef>
            </a:pPr>
            <a:r>
              <a:rPr sz="1400" spc="80" dirty="0">
                <a:latin typeface="Calibri"/>
                <a:cs typeface="Calibri"/>
              </a:rPr>
              <a:t>For</a:t>
            </a:r>
            <a:r>
              <a:rPr sz="1400" spc="-15" dirty="0">
                <a:latin typeface="Calibri"/>
                <a:cs typeface="Calibri"/>
              </a:rPr>
              <a:t> </a:t>
            </a:r>
            <a:r>
              <a:rPr sz="1400" spc="10" dirty="0">
                <a:latin typeface="Calibri"/>
                <a:cs typeface="Calibri"/>
              </a:rPr>
              <a:t>Vessels</a:t>
            </a:r>
            <a:r>
              <a:rPr sz="1400" spc="-10" dirty="0">
                <a:latin typeface="Calibri"/>
                <a:cs typeface="Calibri"/>
              </a:rPr>
              <a:t> </a:t>
            </a:r>
            <a:r>
              <a:rPr sz="1400" spc="-5" dirty="0">
                <a:latin typeface="Calibri"/>
                <a:cs typeface="Calibri"/>
              </a:rPr>
              <a:t>40’</a:t>
            </a:r>
            <a:r>
              <a:rPr sz="1400" dirty="0">
                <a:latin typeface="Calibri"/>
                <a:cs typeface="Calibri"/>
              </a:rPr>
              <a:t> </a:t>
            </a:r>
            <a:r>
              <a:rPr sz="1400" spc="75" dirty="0">
                <a:latin typeface="Calibri"/>
                <a:cs typeface="Calibri"/>
              </a:rPr>
              <a:t>to</a:t>
            </a:r>
            <a:r>
              <a:rPr sz="1400" spc="-10" dirty="0">
                <a:latin typeface="Calibri"/>
                <a:cs typeface="Calibri"/>
              </a:rPr>
              <a:t> </a:t>
            </a:r>
            <a:r>
              <a:rPr sz="1400" dirty="0">
                <a:latin typeface="Calibri"/>
                <a:cs typeface="Calibri"/>
              </a:rPr>
              <a:t>65’:</a:t>
            </a:r>
            <a:r>
              <a:rPr sz="1400" spc="305" dirty="0">
                <a:latin typeface="Calibri"/>
                <a:cs typeface="Calibri"/>
              </a:rPr>
              <a:t> </a:t>
            </a:r>
            <a:r>
              <a:rPr sz="1400" spc="-10" dirty="0">
                <a:latin typeface="Calibri"/>
                <a:cs typeface="Calibri"/>
              </a:rPr>
              <a:t>One</a:t>
            </a:r>
            <a:r>
              <a:rPr sz="1400" spc="-5" dirty="0">
                <a:latin typeface="Calibri"/>
                <a:cs typeface="Calibri"/>
              </a:rPr>
              <a:t> </a:t>
            </a:r>
            <a:r>
              <a:rPr sz="1400" dirty="0">
                <a:latin typeface="Calibri"/>
                <a:cs typeface="Calibri"/>
              </a:rPr>
              <a:t>B-II</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one</a:t>
            </a:r>
            <a:r>
              <a:rPr sz="1400" spc="-5" dirty="0">
                <a:latin typeface="Calibri"/>
                <a:cs typeface="Calibri"/>
              </a:rPr>
              <a:t> </a:t>
            </a:r>
            <a:r>
              <a:rPr sz="1400" dirty="0">
                <a:latin typeface="Calibri"/>
                <a:cs typeface="Calibri"/>
              </a:rPr>
              <a:t>B-I</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35" dirty="0">
                <a:latin typeface="Calibri"/>
                <a:cs typeface="Calibri"/>
              </a:rPr>
              <a:t>three</a:t>
            </a:r>
            <a:r>
              <a:rPr sz="1400" dirty="0">
                <a:latin typeface="Calibri"/>
                <a:cs typeface="Calibri"/>
              </a:rPr>
              <a:t> </a:t>
            </a:r>
            <a:r>
              <a:rPr sz="1400" spc="-5" dirty="0">
                <a:latin typeface="Calibri"/>
                <a:cs typeface="Calibri"/>
              </a:rPr>
              <a:t>B-I.</a:t>
            </a:r>
            <a:endParaRPr sz="1400">
              <a:latin typeface="Calibri"/>
              <a:cs typeface="Calibri"/>
            </a:endParaRPr>
          </a:p>
        </p:txBody>
      </p:sp>
      <p:sp>
        <p:nvSpPr>
          <p:cNvPr id="12" name="object 12"/>
          <p:cNvSpPr txBox="1"/>
          <p:nvPr/>
        </p:nvSpPr>
        <p:spPr>
          <a:xfrm>
            <a:off x="481076" y="5321655"/>
            <a:ext cx="4191000" cy="800100"/>
          </a:xfrm>
          <a:prstGeom prst="rect">
            <a:avLst/>
          </a:prstGeom>
        </p:spPr>
        <p:txBody>
          <a:bodyPr vert="horz" wrap="square" lIns="0" tIns="11430" rIns="0" bIns="0" rtlCol="0">
            <a:spAutoFit/>
          </a:bodyPr>
          <a:lstStyle/>
          <a:p>
            <a:pPr marL="12700" marR="5080">
              <a:lnSpc>
                <a:spcPct val="121100"/>
              </a:lnSpc>
              <a:spcBef>
                <a:spcPts val="90"/>
              </a:spcBef>
            </a:pPr>
            <a:r>
              <a:rPr sz="1400" b="1" spc="-10" dirty="0">
                <a:latin typeface="Calibri"/>
                <a:cs typeface="Calibri"/>
              </a:rPr>
              <a:t>VISUAL</a:t>
            </a:r>
            <a:r>
              <a:rPr sz="1400" b="1" spc="-15" dirty="0">
                <a:latin typeface="Calibri"/>
                <a:cs typeface="Calibri"/>
              </a:rPr>
              <a:t> </a:t>
            </a:r>
            <a:r>
              <a:rPr sz="1400" b="1" spc="-5" dirty="0">
                <a:latin typeface="Calibri"/>
                <a:cs typeface="Calibri"/>
              </a:rPr>
              <a:t>DISTRESS</a:t>
            </a:r>
            <a:r>
              <a:rPr sz="1400" b="1" spc="-15" dirty="0">
                <a:latin typeface="Calibri"/>
                <a:cs typeface="Calibri"/>
              </a:rPr>
              <a:t> </a:t>
            </a:r>
            <a:r>
              <a:rPr sz="1400" b="1" spc="-5" dirty="0">
                <a:latin typeface="Calibri"/>
                <a:cs typeface="Calibri"/>
              </a:rPr>
              <a:t>SIGNALS</a:t>
            </a:r>
            <a:r>
              <a:rPr sz="1400" b="1" spc="-10" dirty="0">
                <a:latin typeface="Calibri"/>
                <a:cs typeface="Calibri"/>
              </a:rPr>
              <a:t> </a:t>
            </a:r>
            <a:r>
              <a:rPr sz="1400" b="1" spc="-5" dirty="0">
                <a:latin typeface="Calibri"/>
                <a:cs typeface="Calibri"/>
              </a:rPr>
              <a:t>(ON</a:t>
            </a:r>
            <a:r>
              <a:rPr sz="1400" b="1" spc="-10" dirty="0">
                <a:latin typeface="Calibri"/>
                <a:cs typeface="Calibri"/>
              </a:rPr>
              <a:t> </a:t>
            </a:r>
            <a:r>
              <a:rPr sz="1400" b="1" spc="-25" dirty="0">
                <a:latin typeface="Calibri"/>
                <a:cs typeface="Calibri"/>
              </a:rPr>
              <a:t>COASTAL</a:t>
            </a:r>
            <a:r>
              <a:rPr sz="1400" b="1" dirty="0">
                <a:latin typeface="Calibri"/>
                <a:cs typeface="Calibri"/>
              </a:rPr>
              <a:t> </a:t>
            </a:r>
            <a:r>
              <a:rPr sz="1400" b="1" spc="-30" dirty="0">
                <a:latin typeface="Calibri"/>
                <a:cs typeface="Calibri"/>
              </a:rPr>
              <a:t>WATERS,</a:t>
            </a:r>
            <a:r>
              <a:rPr sz="1400" b="1" spc="-15" dirty="0">
                <a:latin typeface="Calibri"/>
                <a:cs typeface="Calibri"/>
              </a:rPr>
              <a:t> </a:t>
            </a:r>
            <a:r>
              <a:rPr sz="1400" b="1" spc="-25" dirty="0">
                <a:latin typeface="Calibri"/>
                <a:cs typeface="Calibri"/>
              </a:rPr>
              <a:t>GREAT </a:t>
            </a:r>
            <a:r>
              <a:rPr sz="1400" b="1" spc="-305" dirty="0">
                <a:latin typeface="Calibri"/>
                <a:cs typeface="Calibri"/>
              </a:rPr>
              <a:t> </a:t>
            </a:r>
            <a:r>
              <a:rPr sz="1400" b="1" spc="-5" dirty="0">
                <a:latin typeface="Calibri"/>
                <a:cs typeface="Calibri"/>
              </a:rPr>
              <a:t>LAKES, </a:t>
            </a:r>
            <a:r>
              <a:rPr sz="1400" b="1" dirty="0">
                <a:latin typeface="Calibri"/>
                <a:cs typeface="Calibri"/>
              </a:rPr>
              <a:t>AND RIVER </a:t>
            </a:r>
            <a:r>
              <a:rPr sz="1400" b="1" spc="-5" dirty="0">
                <a:latin typeface="Calibri"/>
                <a:cs typeface="Calibri"/>
              </a:rPr>
              <a:t>MOUTHS </a:t>
            </a:r>
            <a:r>
              <a:rPr sz="1400" b="1" spc="-20" dirty="0">
                <a:latin typeface="Calibri"/>
                <a:cs typeface="Calibri"/>
              </a:rPr>
              <a:t>GREATHER </a:t>
            </a:r>
            <a:r>
              <a:rPr sz="1400" b="1" spc="-5" dirty="0">
                <a:latin typeface="Calibri"/>
                <a:cs typeface="Calibri"/>
              </a:rPr>
              <a:t>THAN </a:t>
            </a:r>
            <a:r>
              <a:rPr sz="1400" b="1" dirty="0">
                <a:latin typeface="Calibri"/>
                <a:cs typeface="Calibri"/>
              </a:rPr>
              <a:t>2 </a:t>
            </a:r>
            <a:r>
              <a:rPr sz="1400" b="1" spc="-5" dirty="0">
                <a:latin typeface="Calibri"/>
                <a:cs typeface="Calibri"/>
              </a:rPr>
              <a:t>MILES </a:t>
            </a:r>
            <a:r>
              <a:rPr sz="1400" b="1" dirty="0">
                <a:latin typeface="Calibri"/>
                <a:cs typeface="Calibri"/>
              </a:rPr>
              <a:t> </a:t>
            </a:r>
            <a:r>
              <a:rPr sz="1400" b="1" spc="-5" dirty="0">
                <a:latin typeface="Calibri"/>
                <a:cs typeface="Calibri"/>
              </a:rPr>
              <a:t>WIDE):</a:t>
            </a:r>
            <a:endParaRPr sz="1400">
              <a:latin typeface="Calibri"/>
              <a:cs typeface="Calibri"/>
            </a:endParaRPr>
          </a:p>
        </p:txBody>
      </p:sp>
      <p:sp>
        <p:nvSpPr>
          <p:cNvPr id="13" name="object 13"/>
          <p:cNvSpPr txBox="1"/>
          <p:nvPr/>
        </p:nvSpPr>
        <p:spPr>
          <a:xfrm>
            <a:off x="481076" y="6170574"/>
            <a:ext cx="4312920" cy="1060450"/>
          </a:xfrm>
          <a:prstGeom prst="rect">
            <a:avLst/>
          </a:prstGeom>
        </p:spPr>
        <p:txBody>
          <a:bodyPr vert="horz" wrap="square" lIns="0" tIns="12700" rIns="0" bIns="0" rtlCol="0">
            <a:spAutoFit/>
          </a:bodyPr>
          <a:lstStyle/>
          <a:p>
            <a:pPr marL="12700" marR="5080">
              <a:lnSpc>
                <a:spcPct val="121400"/>
              </a:lnSpc>
              <a:spcBef>
                <a:spcPts val="100"/>
              </a:spcBef>
            </a:pPr>
            <a:r>
              <a:rPr sz="1400" dirty="0">
                <a:latin typeface="Calibri"/>
                <a:cs typeface="Calibri"/>
              </a:rPr>
              <a:t>Minimum</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5" dirty="0">
                <a:latin typeface="Calibri"/>
                <a:cs typeface="Calibri"/>
              </a:rPr>
              <a:t>(3)</a:t>
            </a:r>
            <a:r>
              <a:rPr sz="1400" dirty="0">
                <a:latin typeface="Calibri"/>
                <a:cs typeface="Calibri"/>
              </a:rPr>
              <a:t> </a:t>
            </a:r>
            <a:r>
              <a:rPr sz="1400" spc="-10" dirty="0">
                <a:latin typeface="Calibri"/>
                <a:cs typeface="Calibri"/>
              </a:rPr>
              <a:t>day-use</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(3)night-use</a:t>
            </a:r>
            <a:r>
              <a:rPr sz="1400" spc="-20" dirty="0">
                <a:latin typeface="Calibri"/>
                <a:cs typeface="Calibri"/>
              </a:rPr>
              <a:t> </a:t>
            </a:r>
            <a:r>
              <a:rPr sz="1400" spc="140" dirty="0">
                <a:latin typeface="Calibri"/>
                <a:cs typeface="Calibri"/>
              </a:rPr>
              <a:t>or</a:t>
            </a:r>
            <a:r>
              <a:rPr sz="1400" spc="-10" dirty="0">
                <a:latin typeface="Calibri"/>
                <a:cs typeface="Calibri"/>
              </a:rPr>
              <a:t> </a:t>
            </a:r>
            <a:r>
              <a:rPr sz="1400" dirty="0">
                <a:latin typeface="Calibri"/>
                <a:cs typeface="Calibri"/>
              </a:rPr>
              <a:t>(3)</a:t>
            </a:r>
            <a:r>
              <a:rPr sz="1400" spc="-5" dirty="0">
                <a:latin typeface="Calibri"/>
                <a:cs typeface="Calibri"/>
              </a:rPr>
              <a:t> </a:t>
            </a:r>
            <a:r>
              <a:rPr sz="1400" spc="20" dirty="0">
                <a:latin typeface="Calibri"/>
                <a:cs typeface="Calibri"/>
              </a:rPr>
              <a:t>day/night </a:t>
            </a:r>
            <a:r>
              <a:rPr sz="1400" spc="-300" dirty="0">
                <a:latin typeface="Calibri"/>
                <a:cs typeface="Calibri"/>
              </a:rPr>
              <a:t> </a:t>
            </a:r>
            <a:r>
              <a:rPr sz="1400" spc="30" dirty="0">
                <a:latin typeface="Calibri"/>
                <a:cs typeface="Calibri"/>
              </a:rPr>
              <a:t>combination</a:t>
            </a:r>
            <a:r>
              <a:rPr sz="1400" spc="-10" dirty="0">
                <a:latin typeface="Calibri"/>
                <a:cs typeface="Calibri"/>
              </a:rPr>
              <a:t> </a:t>
            </a:r>
            <a:r>
              <a:rPr sz="1400" spc="30" dirty="0">
                <a:latin typeface="Calibri"/>
                <a:cs typeface="Calibri"/>
              </a:rPr>
              <a:t>pyrotechnic</a:t>
            </a:r>
            <a:r>
              <a:rPr sz="1400" spc="-10" dirty="0">
                <a:latin typeface="Calibri"/>
                <a:cs typeface="Calibri"/>
              </a:rPr>
              <a:t> </a:t>
            </a:r>
            <a:r>
              <a:rPr sz="1400" spc="-5" dirty="0">
                <a:latin typeface="Calibri"/>
                <a:cs typeface="Calibri"/>
              </a:rPr>
              <a:t>devices.</a:t>
            </a:r>
            <a:r>
              <a:rPr sz="1400" dirty="0">
                <a:latin typeface="Calibri"/>
                <a:cs typeface="Calibri"/>
              </a:rPr>
              <a:t> </a:t>
            </a:r>
            <a:r>
              <a:rPr sz="1400" spc="35" dirty="0">
                <a:latin typeface="Calibri"/>
                <a:cs typeface="Calibri"/>
              </a:rPr>
              <a:t>Non-pyrotechnic</a:t>
            </a:r>
            <a:endParaRPr sz="1400">
              <a:latin typeface="Calibri"/>
              <a:cs typeface="Calibri"/>
            </a:endParaRPr>
          </a:p>
          <a:p>
            <a:pPr marL="12700" marR="289560">
              <a:lnSpc>
                <a:spcPts val="2039"/>
              </a:lnSpc>
              <a:spcBef>
                <a:spcPts val="90"/>
              </a:spcBef>
            </a:pPr>
            <a:r>
              <a:rPr sz="1400" spc="30" dirty="0">
                <a:latin typeface="Calibri"/>
                <a:cs typeface="Calibri"/>
              </a:rPr>
              <a:t>substitutes:</a:t>
            </a:r>
            <a:r>
              <a:rPr sz="1400" spc="-5" dirty="0">
                <a:latin typeface="Calibri"/>
                <a:cs typeface="Calibri"/>
              </a:rPr>
              <a:t> (1) </a:t>
            </a:r>
            <a:r>
              <a:rPr sz="1400" spc="60" dirty="0">
                <a:latin typeface="Calibri"/>
                <a:cs typeface="Calibri"/>
              </a:rPr>
              <a:t>orange</a:t>
            </a:r>
            <a:r>
              <a:rPr sz="1400" dirty="0">
                <a:latin typeface="Calibri"/>
                <a:cs typeface="Calibri"/>
              </a:rPr>
              <a:t> </a:t>
            </a:r>
            <a:r>
              <a:rPr sz="1400" spc="120" dirty="0">
                <a:latin typeface="Calibri"/>
                <a:cs typeface="Calibri"/>
              </a:rPr>
              <a:t>flag</a:t>
            </a:r>
            <a:r>
              <a:rPr sz="1400" spc="5" dirty="0">
                <a:latin typeface="Calibri"/>
                <a:cs typeface="Calibri"/>
              </a:rPr>
              <a:t> </a:t>
            </a:r>
            <a:r>
              <a:rPr sz="1400" spc="-10" dirty="0">
                <a:latin typeface="Calibri"/>
                <a:cs typeface="Calibri"/>
              </a:rPr>
              <a:t>(day-use) </a:t>
            </a:r>
            <a:r>
              <a:rPr sz="1400" spc="35" dirty="0">
                <a:latin typeface="Calibri"/>
                <a:cs typeface="Calibri"/>
              </a:rPr>
              <a:t>and</a:t>
            </a:r>
            <a:r>
              <a:rPr sz="1400" dirty="0">
                <a:latin typeface="Calibri"/>
                <a:cs typeface="Calibri"/>
              </a:rPr>
              <a:t> </a:t>
            </a:r>
            <a:r>
              <a:rPr sz="1400" spc="-5" dirty="0">
                <a:latin typeface="Calibri"/>
                <a:cs typeface="Calibri"/>
              </a:rPr>
              <a:t>(1)</a:t>
            </a:r>
            <a:r>
              <a:rPr sz="1400" spc="10" dirty="0">
                <a:latin typeface="Calibri"/>
                <a:cs typeface="Calibri"/>
              </a:rPr>
              <a:t> </a:t>
            </a:r>
            <a:r>
              <a:rPr sz="1400" spc="55" dirty="0">
                <a:latin typeface="Calibri"/>
                <a:cs typeface="Calibri"/>
              </a:rPr>
              <a:t>electric </a:t>
            </a:r>
            <a:r>
              <a:rPr sz="1400" spc="-300" dirty="0">
                <a:latin typeface="Calibri"/>
                <a:cs typeface="Calibri"/>
              </a:rPr>
              <a:t> </a:t>
            </a:r>
            <a:r>
              <a:rPr sz="1400" spc="-5" dirty="0">
                <a:latin typeface="Calibri"/>
                <a:cs typeface="Calibri"/>
              </a:rPr>
              <a:t>S-O-S</a:t>
            </a:r>
            <a:r>
              <a:rPr sz="1400" spc="-10" dirty="0">
                <a:latin typeface="Calibri"/>
                <a:cs typeface="Calibri"/>
              </a:rPr>
              <a:t> </a:t>
            </a:r>
            <a:r>
              <a:rPr sz="1400" spc="70" dirty="0">
                <a:latin typeface="Calibri"/>
                <a:cs typeface="Calibri"/>
              </a:rPr>
              <a:t>signal</a:t>
            </a:r>
            <a:r>
              <a:rPr sz="1400" spc="-10" dirty="0">
                <a:latin typeface="Calibri"/>
                <a:cs typeface="Calibri"/>
              </a:rPr>
              <a:t> </a:t>
            </a:r>
            <a:r>
              <a:rPr sz="1400" spc="95" dirty="0">
                <a:latin typeface="Calibri"/>
                <a:cs typeface="Calibri"/>
              </a:rPr>
              <a:t>light</a:t>
            </a:r>
            <a:r>
              <a:rPr sz="1400" spc="-5" dirty="0">
                <a:latin typeface="Calibri"/>
                <a:cs typeface="Calibri"/>
              </a:rPr>
              <a:t> </a:t>
            </a:r>
            <a:r>
              <a:rPr sz="1400" spc="30" dirty="0">
                <a:latin typeface="Calibri"/>
                <a:cs typeface="Calibri"/>
              </a:rPr>
              <a:t>(night-use).</a:t>
            </a:r>
            <a:endParaRPr sz="1400">
              <a:latin typeface="Calibri"/>
              <a:cs typeface="Calibri"/>
            </a:endParaRPr>
          </a:p>
        </p:txBody>
      </p:sp>
      <p:sp>
        <p:nvSpPr>
          <p:cNvPr id="14" name="object 14"/>
          <p:cNvSpPr txBox="1"/>
          <p:nvPr/>
        </p:nvSpPr>
        <p:spPr>
          <a:xfrm>
            <a:off x="5133213" y="713586"/>
            <a:ext cx="4377055" cy="1726564"/>
          </a:xfrm>
          <a:prstGeom prst="rect">
            <a:avLst/>
          </a:prstGeom>
        </p:spPr>
        <p:txBody>
          <a:bodyPr vert="horz" wrap="square" lIns="0" tIns="132715" rIns="0" bIns="0" rtlCol="0">
            <a:spAutoFit/>
          </a:bodyPr>
          <a:lstStyle/>
          <a:p>
            <a:pPr marL="12700">
              <a:lnSpc>
                <a:spcPct val="100000"/>
              </a:lnSpc>
              <a:spcBef>
                <a:spcPts val="1045"/>
              </a:spcBef>
            </a:pPr>
            <a:r>
              <a:rPr sz="1400" b="1" spc="-5" dirty="0">
                <a:latin typeface="Calibri"/>
                <a:cs typeface="Calibri"/>
              </a:rPr>
              <a:t>SOUND</a:t>
            </a:r>
            <a:r>
              <a:rPr sz="1400" b="1" spc="-20" dirty="0">
                <a:latin typeface="Calibri"/>
                <a:cs typeface="Calibri"/>
              </a:rPr>
              <a:t> </a:t>
            </a:r>
            <a:r>
              <a:rPr sz="1400" b="1" spc="-5" dirty="0">
                <a:latin typeface="Calibri"/>
                <a:cs typeface="Calibri"/>
              </a:rPr>
              <a:t>PRODUCING</a:t>
            </a:r>
            <a:r>
              <a:rPr sz="1400" b="1" spc="-25" dirty="0">
                <a:latin typeface="Calibri"/>
                <a:cs typeface="Calibri"/>
              </a:rPr>
              <a:t> </a:t>
            </a:r>
            <a:r>
              <a:rPr sz="1400" b="1" spc="-5" dirty="0">
                <a:latin typeface="Calibri"/>
                <a:cs typeface="Calibri"/>
              </a:rPr>
              <a:t>DEVICES:</a:t>
            </a:r>
            <a:endParaRPr sz="1400">
              <a:latin typeface="Calibri"/>
              <a:cs typeface="Calibri"/>
            </a:endParaRPr>
          </a:p>
          <a:p>
            <a:pPr marL="12700" marR="216535">
              <a:lnSpc>
                <a:spcPct val="121400"/>
              </a:lnSpc>
              <a:spcBef>
                <a:spcPts val="590"/>
              </a:spcBef>
            </a:pPr>
            <a:r>
              <a:rPr sz="1400" spc="80" dirty="0">
                <a:latin typeface="Calibri"/>
                <a:cs typeface="Calibri"/>
              </a:rPr>
              <a:t>Horn</a:t>
            </a:r>
            <a:r>
              <a:rPr sz="1400" spc="-10" dirty="0">
                <a:latin typeface="Calibri"/>
                <a:cs typeface="Calibri"/>
              </a:rPr>
              <a:t> </a:t>
            </a:r>
            <a:r>
              <a:rPr sz="1400" spc="135" dirty="0">
                <a:latin typeface="Calibri"/>
                <a:cs typeface="Calibri"/>
              </a:rPr>
              <a:t>or</a:t>
            </a:r>
            <a:r>
              <a:rPr sz="1400" spc="-15" dirty="0">
                <a:latin typeface="Calibri"/>
                <a:cs typeface="Calibri"/>
              </a:rPr>
              <a:t> </a:t>
            </a:r>
            <a:r>
              <a:rPr sz="1400" spc="50" dirty="0">
                <a:latin typeface="Calibri"/>
                <a:cs typeface="Calibri"/>
              </a:rPr>
              <a:t>whistle</a:t>
            </a:r>
            <a:r>
              <a:rPr sz="1400" spc="-15" dirty="0">
                <a:latin typeface="Calibri"/>
                <a:cs typeface="Calibri"/>
              </a:rPr>
              <a:t> </a:t>
            </a:r>
            <a:r>
              <a:rPr sz="1400" spc="5" dirty="0">
                <a:latin typeface="Calibri"/>
                <a:cs typeface="Calibri"/>
              </a:rPr>
              <a:t>recommended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70" dirty="0">
                <a:latin typeface="Calibri"/>
                <a:cs typeface="Calibri"/>
              </a:rPr>
              <a:t>signal</a:t>
            </a:r>
            <a:r>
              <a:rPr sz="1400" spc="-25" dirty="0">
                <a:latin typeface="Calibri"/>
                <a:cs typeface="Calibri"/>
              </a:rPr>
              <a:t> </a:t>
            </a:r>
            <a:r>
              <a:rPr sz="1400" spc="45" dirty="0">
                <a:latin typeface="Calibri"/>
                <a:cs typeface="Calibri"/>
              </a:rPr>
              <a:t>intentions</a:t>
            </a:r>
            <a:r>
              <a:rPr sz="1400" spc="-15" dirty="0">
                <a:latin typeface="Calibri"/>
                <a:cs typeface="Calibri"/>
              </a:rPr>
              <a:t> </a:t>
            </a:r>
            <a:r>
              <a:rPr sz="1400" spc="140" dirty="0">
                <a:latin typeface="Calibri"/>
                <a:cs typeface="Calibri"/>
              </a:rPr>
              <a:t>or </a:t>
            </a:r>
            <a:r>
              <a:rPr sz="1400" spc="-300" dirty="0">
                <a:latin typeface="Calibri"/>
                <a:cs typeface="Calibri"/>
              </a:rPr>
              <a:t> </a:t>
            </a:r>
            <a:r>
              <a:rPr sz="1400" spc="30" dirty="0">
                <a:latin typeface="Calibri"/>
                <a:cs typeface="Calibri"/>
              </a:rPr>
              <a:t>position.</a:t>
            </a:r>
            <a:r>
              <a:rPr sz="1400" spc="305" dirty="0">
                <a:latin typeface="Calibri"/>
                <a:cs typeface="Calibri"/>
              </a:rPr>
              <a:t> </a:t>
            </a:r>
            <a:r>
              <a:rPr sz="1400" spc="6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0" dirty="0">
                <a:latin typeface="Calibri"/>
                <a:cs typeface="Calibri"/>
              </a:rPr>
              <a:t>boat</a:t>
            </a:r>
            <a:r>
              <a:rPr sz="1400" spc="-5" dirty="0">
                <a:latin typeface="Calibri"/>
                <a:cs typeface="Calibri"/>
              </a:rPr>
              <a:t> comes</a:t>
            </a:r>
            <a:r>
              <a:rPr sz="1400" spc="-10" dirty="0">
                <a:latin typeface="Calibri"/>
                <a:cs typeface="Calibri"/>
              </a:rPr>
              <a:t> </a:t>
            </a:r>
            <a:r>
              <a:rPr sz="1400" spc="45" dirty="0">
                <a:latin typeface="Calibri"/>
                <a:cs typeface="Calibri"/>
              </a:rPr>
              <a:t>standard</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35" dirty="0">
                <a:latin typeface="Calibri"/>
                <a:cs typeface="Calibri"/>
              </a:rPr>
              <a:t>an</a:t>
            </a:r>
            <a:endParaRPr sz="1400">
              <a:latin typeface="Calibri"/>
              <a:cs typeface="Calibri"/>
            </a:endParaRPr>
          </a:p>
          <a:p>
            <a:pPr marL="12700">
              <a:lnSpc>
                <a:spcPct val="100000"/>
              </a:lnSpc>
              <a:spcBef>
                <a:spcPts val="345"/>
              </a:spcBef>
            </a:pPr>
            <a:r>
              <a:rPr sz="1400" spc="55" dirty="0">
                <a:latin typeface="Calibri"/>
                <a:cs typeface="Calibri"/>
              </a:rPr>
              <a:t>electric</a:t>
            </a:r>
            <a:r>
              <a:rPr sz="1400" spc="-20" dirty="0">
                <a:latin typeface="Calibri"/>
                <a:cs typeface="Calibri"/>
              </a:rPr>
              <a:t> </a:t>
            </a:r>
            <a:r>
              <a:rPr sz="1400" spc="75" dirty="0">
                <a:latin typeface="Calibri"/>
                <a:cs typeface="Calibri"/>
              </a:rPr>
              <a:t>horn.</a:t>
            </a:r>
            <a:r>
              <a:rPr sz="1400" spc="3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dirty="0">
                <a:latin typeface="Calibri"/>
                <a:cs typeface="Calibri"/>
              </a:rPr>
              <a:t> </a:t>
            </a:r>
            <a:r>
              <a:rPr sz="1400" spc="10" dirty="0">
                <a:latin typeface="Calibri"/>
                <a:cs typeface="Calibri"/>
              </a:rPr>
              <a:t>recommends</a:t>
            </a:r>
            <a:r>
              <a:rPr sz="1400" spc="-20" dirty="0">
                <a:latin typeface="Calibri"/>
                <a:cs typeface="Calibri"/>
              </a:rPr>
              <a:t> </a:t>
            </a:r>
            <a:r>
              <a:rPr sz="1400" spc="35" dirty="0">
                <a:latin typeface="Calibri"/>
                <a:cs typeface="Calibri"/>
              </a:rPr>
              <a:t>maintaining</a:t>
            </a:r>
            <a:r>
              <a:rPr sz="1400" dirty="0">
                <a:latin typeface="Calibri"/>
                <a:cs typeface="Calibri"/>
              </a:rPr>
              <a:t> </a:t>
            </a:r>
            <a:r>
              <a:rPr sz="1400" spc="20" dirty="0">
                <a:latin typeface="Calibri"/>
                <a:cs typeface="Calibri"/>
              </a:rPr>
              <a:t>a</a:t>
            </a:r>
            <a:endParaRPr sz="1400">
              <a:latin typeface="Calibri"/>
              <a:cs typeface="Calibri"/>
            </a:endParaRPr>
          </a:p>
          <a:p>
            <a:pPr marL="12700" marR="13335">
              <a:lnSpc>
                <a:spcPct val="120900"/>
              </a:lnSpc>
              <a:spcBef>
                <a:spcPts val="10"/>
              </a:spcBef>
            </a:pPr>
            <a:r>
              <a:rPr sz="1400" spc="30" dirty="0">
                <a:latin typeface="Calibri"/>
                <a:cs typeface="Calibri"/>
              </a:rPr>
              <a:t>secondary</a:t>
            </a:r>
            <a:r>
              <a:rPr sz="1400" spc="-5" dirty="0">
                <a:latin typeface="Calibri"/>
                <a:cs typeface="Calibri"/>
              </a:rPr>
              <a:t> </a:t>
            </a:r>
            <a:r>
              <a:rPr sz="1400" spc="50" dirty="0">
                <a:latin typeface="Calibri"/>
                <a:cs typeface="Calibri"/>
              </a:rPr>
              <a:t>sound</a:t>
            </a:r>
            <a:r>
              <a:rPr sz="1400" dirty="0">
                <a:latin typeface="Calibri"/>
                <a:cs typeface="Calibri"/>
              </a:rPr>
              <a:t> </a:t>
            </a:r>
            <a:r>
              <a:rPr sz="1400" spc="55" dirty="0">
                <a:latin typeface="Calibri"/>
                <a:cs typeface="Calibri"/>
              </a:rPr>
              <a:t>producing</a:t>
            </a:r>
            <a:r>
              <a:rPr sz="1400" spc="10" dirty="0">
                <a:latin typeface="Calibri"/>
                <a:cs typeface="Calibri"/>
              </a:rPr>
              <a:t> </a:t>
            </a:r>
            <a:r>
              <a:rPr sz="1400" spc="50" dirty="0">
                <a:latin typeface="Calibri"/>
                <a:cs typeface="Calibri"/>
              </a:rPr>
              <a:t>source</a:t>
            </a:r>
            <a:r>
              <a:rPr sz="1400" dirty="0">
                <a:latin typeface="Calibri"/>
                <a:cs typeface="Calibri"/>
              </a:rPr>
              <a:t> </a:t>
            </a:r>
            <a:r>
              <a:rPr sz="1400" spc="70" dirty="0">
                <a:latin typeface="Calibri"/>
                <a:cs typeface="Calibri"/>
              </a:rPr>
              <a:t>on</a:t>
            </a:r>
            <a:r>
              <a:rPr sz="1400" spc="5" dirty="0">
                <a:latin typeface="Calibri"/>
                <a:cs typeface="Calibri"/>
              </a:rPr>
              <a:t> </a:t>
            </a:r>
            <a:r>
              <a:rPr sz="1400" spc="50" dirty="0">
                <a:latin typeface="Calibri"/>
                <a:cs typeface="Calibri"/>
              </a:rPr>
              <a:t>board</a:t>
            </a:r>
            <a:r>
              <a:rPr sz="1400" spc="-5" dirty="0">
                <a:latin typeface="Calibri"/>
                <a:cs typeface="Calibri"/>
              </a:rPr>
              <a:t> </a:t>
            </a:r>
            <a:r>
              <a:rPr sz="1400" spc="30" dirty="0">
                <a:latin typeface="Calibri"/>
                <a:cs typeface="Calibri"/>
              </a:rPr>
              <a:t>at</a:t>
            </a:r>
            <a:r>
              <a:rPr sz="1400" spc="5" dirty="0">
                <a:latin typeface="Calibri"/>
                <a:cs typeface="Calibri"/>
              </a:rPr>
              <a:t> </a:t>
            </a:r>
            <a:r>
              <a:rPr sz="1400" spc="125" dirty="0">
                <a:latin typeface="Calibri"/>
                <a:cs typeface="Calibri"/>
              </a:rPr>
              <a:t>all</a:t>
            </a:r>
            <a:r>
              <a:rPr sz="1400" dirty="0">
                <a:latin typeface="Calibri"/>
                <a:cs typeface="Calibri"/>
              </a:rPr>
              <a:t> </a:t>
            </a:r>
            <a:r>
              <a:rPr sz="1400" spc="-5" dirty="0">
                <a:latin typeface="Calibri"/>
                <a:cs typeface="Calibri"/>
              </a:rPr>
              <a:t>times </a:t>
            </a:r>
            <a:r>
              <a:rPr sz="1400" spc="-305" dirty="0">
                <a:latin typeface="Calibri"/>
                <a:cs typeface="Calibri"/>
              </a:rPr>
              <a:t> </a:t>
            </a:r>
            <a:r>
              <a:rPr sz="1400" spc="35" dirty="0">
                <a:latin typeface="Calibri"/>
                <a:cs typeface="Calibri"/>
              </a:rPr>
              <a:t>in</a:t>
            </a:r>
            <a:r>
              <a:rPr sz="1400" spc="-5" dirty="0">
                <a:latin typeface="Calibri"/>
                <a:cs typeface="Calibri"/>
              </a:rPr>
              <a:t> </a:t>
            </a:r>
            <a:r>
              <a:rPr sz="1400" spc="5" dirty="0">
                <a:latin typeface="Calibri"/>
                <a:cs typeface="Calibri"/>
              </a:rPr>
              <a:t>case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10" dirty="0">
                <a:latin typeface="Calibri"/>
                <a:cs typeface="Calibri"/>
              </a:rPr>
              <a:t>emergency</a:t>
            </a:r>
            <a:r>
              <a:rPr sz="1400" spc="-10" dirty="0">
                <a:latin typeface="Calibri"/>
                <a:cs typeface="Calibri"/>
              </a:rPr>
              <a:t> </a:t>
            </a:r>
            <a:r>
              <a:rPr sz="1400" spc="35" dirty="0">
                <a:latin typeface="Calibri"/>
                <a:cs typeface="Calibri"/>
              </a:rPr>
              <a:t>situations.</a:t>
            </a:r>
            <a:endParaRPr sz="1400">
              <a:latin typeface="Calibri"/>
              <a:cs typeface="Calibri"/>
            </a:endParaRPr>
          </a:p>
        </p:txBody>
      </p:sp>
      <p:sp>
        <p:nvSpPr>
          <p:cNvPr id="15" name="object 15"/>
          <p:cNvSpPr txBox="1"/>
          <p:nvPr/>
        </p:nvSpPr>
        <p:spPr>
          <a:xfrm>
            <a:off x="5107813" y="2416276"/>
            <a:ext cx="4403725" cy="1209675"/>
          </a:xfrm>
          <a:prstGeom prst="rect">
            <a:avLst/>
          </a:prstGeom>
        </p:spPr>
        <p:txBody>
          <a:bodyPr vert="horz" wrap="square" lIns="0" tIns="132715" rIns="0" bIns="0" rtlCol="0">
            <a:spAutoFit/>
          </a:bodyPr>
          <a:lstStyle/>
          <a:p>
            <a:pPr marL="38100">
              <a:lnSpc>
                <a:spcPct val="100000"/>
              </a:lnSpc>
              <a:spcBef>
                <a:spcPts val="1045"/>
              </a:spcBef>
            </a:pPr>
            <a:r>
              <a:rPr sz="1400" b="1" spc="-20" dirty="0">
                <a:latin typeface="Calibri"/>
                <a:cs typeface="Calibri"/>
              </a:rPr>
              <a:t>NAVIGATION</a:t>
            </a:r>
            <a:r>
              <a:rPr sz="1400" b="1" spc="-40" dirty="0">
                <a:latin typeface="Calibri"/>
                <a:cs typeface="Calibri"/>
              </a:rPr>
              <a:t> </a:t>
            </a:r>
            <a:r>
              <a:rPr sz="1400" b="1" spc="-5" dirty="0">
                <a:latin typeface="Calibri"/>
                <a:cs typeface="Calibri"/>
              </a:rPr>
              <a:t>LIGHTS:</a:t>
            </a:r>
            <a:endParaRPr sz="1400">
              <a:latin typeface="Calibri"/>
              <a:cs typeface="Calibri"/>
            </a:endParaRPr>
          </a:p>
          <a:p>
            <a:pPr marL="38100" marR="323215">
              <a:lnSpc>
                <a:spcPct val="121400"/>
              </a:lnSpc>
              <a:spcBef>
                <a:spcPts val="590"/>
              </a:spcBef>
            </a:pPr>
            <a:r>
              <a:rPr sz="1400" spc="40" dirty="0">
                <a:latin typeface="Calibri"/>
                <a:cs typeface="Calibri"/>
              </a:rPr>
              <a:t>Sidelights,</a:t>
            </a:r>
            <a:r>
              <a:rPr sz="1400" spc="-20" dirty="0">
                <a:latin typeface="Calibri"/>
                <a:cs typeface="Calibri"/>
              </a:rPr>
              <a:t> </a:t>
            </a:r>
            <a:r>
              <a:rPr sz="1400" spc="55" dirty="0">
                <a:latin typeface="Calibri"/>
                <a:cs typeface="Calibri"/>
              </a:rPr>
              <a:t>stern</a:t>
            </a:r>
            <a:r>
              <a:rPr sz="1400" dirty="0">
                <a:latin typeface="Calibri"/>
                <a:cs typeface="Calibri"/>
              </a:rPr>
              <a:t> </a:t>
            </a:r>
            <a:r>
              <a:rPr sz="1400" spc="55" dirty="0">
                <a:latin typeface="Calibri"/>
                <a:cs typeface="Calibri"/>
              </a:rPr>
              <a:t>light,</a:t>
            </a:r>
            <a:r>
              <a:rPr sz="1400" spc="-10" dirty="0">
                <a:latin typeface="Calibri"/>
                <a:cs typeface="Calibri"/>
              </a:rPr>
              <a:t> </a:t>
            </a:r>
            <a:r>
              <a:rPr sz="1400" spc="10" dirty="0">
                <a:latin typeface="Calibri"/>
                <a:cs typeface="Calibri"/>
              </a:rPr>
              <a:t>masthead</a:t>
            </a:r>
            <a:r>
              <a:rPr sz="1400" spc="-10" dirty="0">
                <a:latin typeface="Calibri"/>
                <a:cs typeface="Calibri"/>
              </a:rPr>
              <a:t> </a:t>
            </a:r>
            <a:r>
              <a:rPr sz="1400" spc="95" dirty="0">
                <a:latin typeface="Calibri"/>
                <a:cs typeface="Calibri"/>
              </a:rPr>
              <a:t>light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360</a:t>
            </a:r>
            <a:r>
              <a:rPr sz="1350" spc="15" baseline="40123" dirty="0">
                <a:latin typeface="Calibri"/>
                <a:cs typeface="Calibri"/>
              </a:rPr>
              <a:t>o</a:t>
            </a:r>
            <a:r>
              <a:rPr sz="1350" spc="150" baseline="40123" dirty="0">
                <a:latin typeface="Calibri"/>
                <a:cs typeface="Calibri"/>
              </a:rPr>
              <a:t> </a:t>
            </a:r>
            <a:r>
              <a:rPr sz="1400" spc="95" dirty="0">
                <a:latin typeface="Calibri"/>
                <a:cs typeface="Calibri"/>
              </a:rPr>
              <a:t>all- </a:t>
            </a:r>
            <a:r>
              <a:rPr sz="1400" spc="-300" dirty="0">
                <a:latin typeface="Calibri"/>
                <a:cs typeface="Calibri"/>
              </a:rPr>
              <a:t> </a:t>
            </a:r>
            <a:r>
              <a:rPr sz="1400" spc="70" dirty="0">
                <a:latin typeface="Calibri"/>
                <a:cs typeface="Calibri"/>
              </a:rPr>
              <a:t>around</a:t>
            </a:r>
            <a:r>
              <a:rPr sz="1400" spc="-15" dirty="0">
                <a:latin typeface="Calibri"/>
                <a:cs typeface="Calibri"/>
              </a:rPr>
              <a:t> </a:t>
            </a:r>
            <a:r>
              <a:rPr sz="1400" spc="30" dirty="0">
                <a:latin typeface="Calibri"/>
                <a:cs typeface="Calibri"/>
              </a:rPr>
              <a:t>white</a:t>
            </a:r>
            <a:r>
              <a:rPr sz="1400" spc="-10" dirty="0">
                <a:latin typeface="Calibri"/>
                <a:cs typeface="Calibri"/>
              </a:rPr>
              <a:t> </a:t>
            </a:r>
            <a:r>
              <a:rPr sz="1400" spc="75" dirty="0">
                <a:latin typeface="Calibri"/>
                <a:cs typeface="Calibri"/>
              </a:rPr>
              <a:t>anchor</a:t>
            </a:r>
            <a:r>
              <a:rPr sz="1400" spc="-15" dirty="0">
                <a:latin typeface="Calibri"/>
                <a:cs typeface="Calibri"/>
              </a:rPr>
              <a:t> </a:t>
            </a:r>
            <a:r>
              <a:rPr sz="1400" spc="95" dirty="0">
                <a:latin typeface="Calibri"/>
                <a:cs typeface="Calibri"/>
              </a:rPr>
              <a:t>light</a:t>
            </a:r>
            <a:r>
              <a:rPr sz="1400" spc="-10" dirty="0">
                <a:latin typeface="Calibri"/>
                <a:cs typeface="Calibri"/>
              </a:rPr>
              <a:t> </a:t>
            </a:r>
            <a:r>
              <a:rPr sz="1400" dirty="0">
                <a:latin typeface="Calibri"/>
                <a:cs typeface="Calibri"/>
              </a:rPr>
              <a:t>capable</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0" dirty="0">
                <a:latin typeface="Calibri"/>
                <a:cs typeface="Calibri"/>
              </a:rPr>
              <a:t>being</a:t>
            </a:r>
            <a:r>
              <a:rPr sz="1400" spc="-5" dirty="0">
                <a:latin typeface="Calibri"/>
                <a:cs typeface="Calibri"/>
              </a:rPr>
              <a:t> </a:t>
            </a:r>
            <a:r>
              <a:rPr sz="1400" spc="100" dirty="0">
                <a:latin typeface="Calibri"/>
                <a:cs typeface="Calibri"/>
              </a:rPr>
              <a:t>lit</a:t>
            </a:r>
            <a:endParaRPr sz="1400">
              <a:latin typeface="Calibri"/>
              <a:cs typeface="Calibri"/>
            </a:endParaRPr>
          </a:p>
          <a:p>
            <a:pPr marL="38100">
              <a:lnSpc>
                <a:spcPct val="100000"/>
              </a:lnSpc>
              <a:spcBef>
                <a:spcPts val="345"/>
              </a:spcBef>
            </a:pPr>
            <a:r>
              <a:rPr sz="1400" spc="10" dirty="0">
                <a:latin typeface="Calibri"/>
                <a:cs typeface="Calibri"/>
              </a:rPr>
              <a:t>independently</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red/green/white</a:t>
            </a:r>
            <a:r>
              <a:rPr sz="1400" spc="-15" dirty="0">
                <a:latin typeface="Calibri"/>
                <a:cs typeface="Calibri"/>
              </a:rPr>
              <a:t> </a:t>
            </a:r>
            <a:r>
              <a:rPr sz="1400" spc="80" dirty="0">
                <a:latin typeface="Calibri"/>
                <a:cs typeface="Calibri"/>
              </a:rPr>
              <a:t>running</a:t>
            </a:r>
            <a:r>
              <a:rPr sz="1400" dirty="0">
                <a:latin typeface="Calibri"/>
                <a:cs typeface="Calibri"/>
              </a:rPr>
              <a:t> </a:t>
            </a:r>
            <a:r>
              <a:rPr sz="1400" spc="65" dirty="0">
                <a:latin typeface="Calibri"/>
                <a:cs typeface="Calibri"/>
              </a:rPr>
              <a:t>lights.</a:t>
            </a:r>
            <a:endParaRPr sz="1400">
              <a:latin typeface="Calibri"/>
              <a:cs typeface="Calibri"/>
            </a:endParaRPr>
          </a:p>
        </p:txBody>
      </p:sp>
      <p:sp>
        <p:nvSpPr>
          <p:cNvPr id="16" name="object 16"/>
          <p:cNvSpPr txBox="1"/>
          <p:nvPr/>
        </p:nvSpPr>
        <p:spPr>
          <a:xfrm>
            <a:off x="5133213" y="3721988"/>
            <a:ext cx="287528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ADDITIONAL</a:t>
            </a:r>
            <a:r>
              <a:rPr sz="1400" b="1" spc="-35" dirty="0">
                <a:latin typeface="Calibri"/>
                <a:cs typeface="Calibri"/>
              </a:rPr>
              <a:t> </a:t>
            </a:r>
            <a:r>
              <a:rPr sz="1400" b="1" spc="-5" dirty="0">
                <a:latin typeface="Calibri"/>
                <a:cs typeface="Calibri"/>
              </a:rPr>
              <a:t>SUGGESTED</a:t>
            </a:r>
            <a:r>
              <a:rPr sz="1400" b="1" spc="-25" dirty="0">
                <a:latin typeface="Calibri"/>
                <a:cs typeface="Calibri"/>
              </a:rPr>
              <a:t> </a:t>
            </a:r>
            <a:r>
              <a:rPr sz="1400" b="1" spc="-10" dirty="0">
                <a:latin typeface="Calibri"/>
                <a:cs typeface="Calibri"/>
              </a:rPr>
              <a:t>EQUIPMENT:</a:t>
            </a:r>
            <a:endParaRPr sz="1400">
              <a:latin typeface="Calibri"/>
              <a:cs typeface="Calibri"/>
            </a:endParaRPr>
          </a:p>
        </p:txBody>
      </p:sp>
      <p:sp>
        <p:nvSpPr>
          <p:cNvPr id="17" name="object 17"/>
          <p:cNvSpPr txBox="1"/>
          <p:nvPr/>
        </p:nvSpPr>
        <p:spPr>
          <a:xfrm>
            <a:off x="5133213" y="4010635"/>
            <a:ext cx="4361180" cy="801370"/>
          </a:xfrm>
          <a:prstGeom prst="rect">
            <a:avLst/>
          </a:prstGeom>
        </p:spPr>
        <p:txBody>
          <a:bodyPr vert="horz" wrap="square" lIns="0" tIns="13335" rIns="0" bIns="0" rtlCol="0">
            <a:spAutoFit/>
          </a:bodyPr>
          <a:lstStyle/>
          <a:p>
            <a:pPr marL="12700" marR="5080">
              <a:lnSpc>
                <a:spcPct val="121100"/>
              </a:lnSpc>
              <a:spcBef>
                <a:spcPts val="105"/>
              </a:spcBef>
            </a:pPr>
            <a:r>
              <a:rPr sz="1400" spc="25" dirty="0">
                <a:latin typeface="Calibri"/>
                <a:cs typeface="Calibri"/>
              </a:rPr>
              <a:t>In</a:t>
            </a:r>
            <a:r>
              <a:rPr sz="1400" dirty="0">
                <a:latin typeface="Calibri"/>
                <a:cs typeface="Calibri"/>
              </a:rPr>
              <a:t> </a:t>
            </a:r>
            <a:r>
              <a:rPr sz="1400" spc="40" dirty="0">
                <a:latin typeface="Calibri"/>
                <a:cs typeface="Calibri"/>
              </a:rPr>
              <a:t>addition</a:t>
            </a:r>
            <a:r>
              <a:rPr sz="1400" spc="-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5" dirty="0">
                <a:latin typeface="Calibri"/>
                <a:cs typeface="Calibri"/>
              </a:rPr>
              <a:t>Minimum</a:t>
            </a:r>
            <a:r>
              <a:rPr sz="1400" spc="-10" dirty="0">
                <a:latin typeface="Calibri"/>
                <a:cs typeface="Calibri"/>
              </a:rPr>
              <a:t> </a:t>
            </a:r>
            <a:r>
              <a:rPr sz="1400" spc="20" dirty="0">
                <a:latin typeface="Calibri"/>
                <a:cs typeface="Calibri"/>
              </a:rPr>
              <a:t>Required</a:t>
            </a:r>
            <a:r>
              <a:rPr sz="1400" spc="-5" dirty="0">
                <a:latin typeface="Calibri"/>
                <a:cs typeface="Calibri"/>
              </a:rPr>
              <a:t> </a:t>
            </a:r>
            <a:r>
              <a:rPr sz="1400" spc="-10" dirty="0">
                <a:latin typeface="Calibri"/>
                <a:cs typeface="Calibri"/>
              </a:rPr>
              <a:t>Equipment,</a:t>
            </a:r>
            <a:r>
              <a:rPr sz="1400" spc="10" dirty="0">
                <a:latin typeface="Calibri"/>
                <a:cs typeface="Calibri"/>
              </a:rPr>
              <a:t> </a:t>
            </a:r>
            <a:r>
              <a:rPr sz="1400" i="1" spc="-5" dirty="0">
                <a:latin typeface="Calibri"/>
                <a:cs typeface="Calibri"/>
              </a:rPr>
              <a:t>SEA</a:t>
            </a:r>
            <a:r>
              <a:rPr sz="1400" i="1" spc="5" dirty="0">
                <a:latin typeface="Calibri"/>
                <a:cs typeface="Calibri"/>
              </a:rPr>
              <a:t> </a:t>
            </a:r>
            <a:r>
              <a:rPr sz="1400" i="1" spc="-10" dirty="0">
                <a:latin typeface="Calibri"/>
                <a:cs typeface="Calibri"/>
              </a:rPr>
              <a:t>PRO </a:t>
            </a:r>
            <a:r>
              <a:rPr sz="1400" i="1" spc="-300" dirty="0">
                <a:latin typeface="Calibri"/>
                <a:cs typeface="Calibri"/>
              </a:rPr>
              <a:t> </a:t>
            </a:r>
            <a:r>
              <a:rPr sz="1400" i="1" spc="-30" dirty="0">
                <a:latin typeface="Calibri"/>
                <a:cs typeface="Calibri"/>
              </a:rPr>
              <a:t>BOATS </a:t>
            </a:r>
            <a:r>
              <a:rPr sz="1400" spc="50" dirty="0">
                <a:latin typeface="Calibri"/>
                <a:cs typeface="Calibri"/>
              </a:rPr>
              <a:t>suggests </a:t>
            </a:r>
            <a:r>
              <a:rPr sz="1400" spc="25" dirty="0">
                <a:latin typeface="Calibri"/>
                <a:cs typeface="Calibri"/>
              </a:rPr>
              <a:t>the </a:t>
            </a:r>
            <a:r>
              <a:rPr sz="1400" spc="100" dirty="0">
                <a:latin typeface="Calibri"/>
                <a:cs typeface="Calibri"/>
              </a:rPr>
              <a:t>following </a:t>
            </a:r>
            <a:r>
              <a:rPr sz="1400" dirty="0">
                <a:latin typeface="Calibri"/>
                <a:cs typeface="Calibri"/>
              </a:rPr>
              <a:t>items </a:t>
            </a:r>
            <a:r>
              <a:rPr sz="1400" spc="40" dirty="0">
                <a:latin typeface="Calibri"/>
                <a:cs typeface="Calibri"/>
              </a:rPr>
              <a:t>are </a:t>
            </a:r>
            <a:r>
              <a:rPr sz="1400" spc="70" dirty="0">
                <a:latin typeface="Calibri"/>
                <a:cs typeface="Calibri"/>
              </a:rPr>
              <a:t>on </a:t>
            </a:r>
            <a:r>
              <a:rPr sz="1400" spc="55" dirty="0">
                <a:latin typeface="Calibri"/>
                <a:cs typeface="Calibri"/>
              </a:rPr>
              <a:t>board </a:t>
            </a:r>
            <a:r>
              <a:rPr sz="1400" spc="135" dirty="0">
                <a:latin typeface="Calibri"/>
                <a:cs typeface="Calibri"/>
              </a:rPr>
              <a:t>for </a:t>
            </a:r>
            <a:r>
              <a:rPr sz="1400" spc="20" dirty="0">
                <a:latin typeface="Calibri"/>
                <a:cs typeface="Calibri"/>
              </a:rPr>
              <a:t>a </a:t>
            </a:r>
            <a:r>
              <a:rPr sz="1400" spc="25" dirty="0">
                <a:latin typeface="Calibri"/>
                <a:cs typeface="Calibri"/>
              </a:rPr>
              <a:t> </a:t>
            </a:r>
            <a:r>
              <a:rPr sz="1400" spc="20" dirty="0">
                <a:latin typeface="Calibri"/>
                <a:cs typeface="Calibri"/>
              </a:rPr>
              <a:t>safe</a:t>
            </a:r>
            <a:r>
              <a:rPr sz="1400" spc="-20" dirty="0">
                <a:latin typeface="Calibri"/>
                <a:cs typeface="Calibri"/>
              </a:rPr>
              <a:t> </a:t>
            </a:r>
            <a:r>
              <a:rPr sz="1400" spc="40" dirty="0">
                <a:latin typeface="Calibri"/>
                <a:cs typeface="Calibri"/>
              </a:rPr>
              <a:t>boating</a:t>
            </a:r>
            <a:r>
              <a:rPr sz="1400" spc="-5" dirty="0">
                <a:latin typeface="Calibri"/>
                <a:cs typeface="Calibri"/>
              </a:rPr>
              <a:t> experience:</a:t>
            </a:r>
            <a:endParaRPr sz="1400">
              <a:latin typeface="Calibri"/>
              <a:cs typeface="Calibri"/>
            </a:endParaRPr>
          </a:p>
        </p:txBody>
      </p:sp>
      <p:sp>
        <p:nvSpPr>
          <p:cNvPr id="18" name="object 18"/>
          <p:cNvSpPr txBox="1"/>
          <p:nvPr/>
        </p:nvSpPr>
        <p:spPr>
          <a:xfrm>
            <a:off x="5590413" y="4828641"/>
            <a:ext cx="3519170" cy="2077720"/>
          </a:xfrm>
          <a:prstGeom prst="rect">
            <a:avLst/>
          </a:prstGeom>
        </p:spPr>
        <p:txBody>
          <a:bodyPr vert="horz" wrap="square" lIns="0" tIns="92075" rIns="0" bIns="0" rtlCol="0">
            <a:spAutoFit/>
          </a:bodyPr>
          <a:lstStyle/>
          <a:p>
            <a:pPr marL="180340" indent="-167640">
              <a:lnSpc>
                <a:spcPct val="100000"/>
              </a:lnSpc>
              <a:spcBef>
                <a:spcPts val="725"/>
              </a:spcBef>
              <a:buSzPct val="71428"/>
              <a:buFont typeface="Symbol"/>
              <a:buChar char=""/>
              <a:tabLst>
                <a:tab pos="180340" algn="l"/>
              </a:tabLst>
            </a:pPr>
            <a:r>
              <a:rPr sz="1400" spc="60" dirty="0">
                <a:latin typeface="Calibri"/>
                <a:cs typeface="Calibri"/>
              </a:rPr>
              <a:t>First</a:t>
            </a:r>
            <a:r>
              <a:rPr sz="1400" spc="-25" dirty="0">
                <a:latin typeface="Calibri"/>
                <a:cs typeface="Calibri"/>
              </a:rPr>
              <a:t> </a:t>
            </a:r>
            <a:r>
              <a:rPr sz="1400" spc="15" dirty="0">
                <a:latin typeface="Calibri"/>
                <a:cs typeface="Calibri"/>
              </a:rPr>
              <a:t>Aid</a:t>
            </a:r>
            <a:r>
              <a:rPr sz="1400" spc="-30" dirty="0">
                <a:latin typeface="Calibri"/>
                <a:cs typeface="Calibri"/>
              </a:rPr>
              <a:t> </a:t>
            </a:r>
            <a:r>
              <a:rPr sz="1400" spc="45" dirty="0">
                <a:latin typeface="Calibri"/>
                <a:cs typeface="Calibri"/>
              </a:rPr>
              <a:t>Kit</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15" dirty="0">
                <a:latin typeface="Calibri"/>
                <a:cs typeface="Calibri"/>
              </a:rPr>
              <a:t>Compass</a:t>
            </a:r>
            <a:r>
              <a:rPr sz="1400" spc="-30" dirty="0">
                <a:latin typeface="Calibri"/>
                <a:cs typeface="Calibri"/>
              </a:rPr>
              <a:t> </a:t>
            </a:r>
            <a:r>
              <a:rPr sz="1400" spc="30" dirty="0">
                <a:latin typeface="Calibri"/>
                <a:cs typeface="Calibri"/>
              </a:rPr>
              <a:t>(properly</a:t>
            </a:r>
            <a:r>
              <a:rPr sz="1400" spc="-25" dirty="0">
                <a:latin typeface="Calibri"/>
                <a:cs typeface="Calibri"/>
              </a:rPr>
              <a:t> </a:t>
            </a:r>
            <a:r>
              <a:rPr sz="1400" spc="25" dirty="0">
                <a:latin typeface="Calibri"/>
                <a:cs typeface="Calibri"/>
              </a:rPr>
              <a:t>adjusted)</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60" dirty="0">
                <a:latin typeface="Calibri"/>
                <a:cs typeface="Calibri"/>
              </a:rPr>
              <a:t>Charts</a:t>
            </a:r>
            <a:r>
              <a:rPr sz="1400" spc="-20" dirty="0">
                <a:latin typeface="Calibri"/>
                <a:cs typeface="Calibri"/>
              </a:rPr>
              <a:t> &amp;</a:t>
            </a:r>
            <a:r>
              <a:rPr sz="1400" spc="-5" dirty="0">
                <a:latin typeface="Calibri"/>
                <a:cs typeface="Calibri"/>
              </a:rPr>
              <a:t> </a:t>
            </a:r>
            <a:r>
              <a:rPr sz="1400" spc="-10" dirty="0">
                <a:latin typeface="Calibri"/>
                <a:cs typeface="Calibri"/>
              </a:rPr>
              <a:t>Maps</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waters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100" dirty="0">
                <a:latin typeface="Calibri"/>
                <a:cs typeface="Calibri"/>
              </a:rPr>
              <a:t>local</a:t>
            </a:r>
            <a:r>
              <a:rPr sz="1400" dirty="0">
                <a:latin typeface="Calibri"/>
                <a:cs typeface="Calibri"/>
              </a:rPr>
              <a:t> </a:t>
            </a:r>
            <a:r>
              <a:rPr sz="1400" spc="35" dirty="0">
                <a:latin typeface="Calibri"/>
                <a:cs typeface="Calibri"/>
              </a:rPr>
              <a:t>area</a:t>
            </a:r>
            <a:endParaRPr sz="1400">
              <a:latin typeface="Calibri"/>
              <a:cs typeface="Calibri"/>
            </a:endParaRPr>
          </a:p>
          <a:p>
            <a:pPr marL="180340" indent="-167640">
              <a:lnSpc>
                <a:spcPct val="100000"/>
              </a:lnSpc>
              <a:spcBef>
                <a:spcPts val="635"/>
              </a:spcBef>
              <a:buSzPct val="71428"/>
              <a:buFont typeface="Symbol"/>
              <a:buChar char=""/>
              <a:tabLst>
                <a:tab pos="180340" algn="l"/>
              </a:tabLst>
            </a:pPr>
            <a:r>
              <a:rPr sz="1400" spc="45" dirty="0">
                <a:latin typeface="Calibri"/>
                <a:cs typeface="Calibri"/>
              </a:rPr>
              <a:t>Waterproof</a:t>
            </a:r>
            <a:r>
              <a:rPr sz="1400" spc="-35" dirty="0">
                <a:latin typeface="Calibri"/>
                <a:cs typeface="Calibri"/>
              </a:rPr>
              <a:t> </a:t>
            </a:r>
            <a:r>
              <a:rPr sz="1400" spc="70" dirty="0">
                <a:latin typeface="Calibri"/>
                <a:cs typeface="Calibri"/>
              </a:rPr>
              <a:t>Flashlights</a:t>
            </a:r>
            <a:endParaRPr sz="1400">
              <a:latin typeface="Calibri"/>
              <a:cs typeface="Calibri"/>
            </a:endParaRPr>
          </a:p>
          <a:p>
            <a:pPr marL="180340" indent="-167640">
              <a:lnSpc>
                <a:spcPct val="100000"/>
              </a:lnSpc>
              <a:spcBef>
                <a:spcPts val="625"/>
              </a:spcBef>
              <a:buSzPct val="71428"/>
              <a:buFont typeface="Symbol"/>
              <a:buChar char=""/>
              <a:tabLst>
                <a:tab pos="180340" algn="l"/>
              </a:tabLst>
            </a:pPr>
            <a:r>
              <a:rPr sz="1400" spc="75" dirty="0">
                <a:latin typeface="Calibri"/>
                <a:cs typeface="Calibri"/>
              </a:rPr>
              <a:t>Mooring</a:t>
            </a:r>
            <a:r>
              <a:rPr sz="1400" spc="-30" dirty="0">
                <a:latin typeface="Calibri"/>
                <a:cs typeface="Calibri"/>
              </a:rPr>
              <a:t> </a:t>
            </a:r>
            <a:r>
              <a:rPr sz="1400" dirty="0">
                <a:latin typeface="Calibri"/>
                <a:cs typeface="Calibri"/>
              </a:rPr>
              <a:t>Lines</a:t>
            </a:r>
            <a:endParaRPr sz="1400">
              <a:latin typeface="Calibri"/>
              <a:cs typeface="Calibri"/>
            </a:endParaRPr>
          </a:p>
          <a:p>
            <a:pPr marL="180340" indent="-167640">
              <a:lnSpc>
                <a:spcPct val="100000"/>
              </a:lnSpc>
              <a:spcBef>
                <a:spcPts val="635"/>
              </a:spcBef>
              <a:buSzPct val="71428"/>
              <a:buFont typeface="Symbol"/>
              <a:buChar char=""/>
              <a:tabLst>
                <a:tab pos="180340" algn="l"/>
              </a:tabLst>
            </a:pPr>
            <a:r>
              <a:rPr sz="1400" spc="55" dirty="0">
                <a:latin typeface="Calibri"/>
                <a:cs typeface="Calibri"/>
              </a:rPr>
              <a:t>Tool</a:t>
            </a:r>
            <a:r>
              <a:rPr sz="1400" spc="-15" dirty="0">
                <a:latin typeface="Calibri"/>
                <a:cs typeface="Calibri"/>
              </a:rPr>
              <a:t> </a:t>
            </a:r>
            <a:r>
              <a:rPr sz="1400" spc="45" dirty="0">
                <a:latin typeface="Calibri"/>
                <a:cs typeface="Calibri"/>
              </a:rPr>
              <a:t>Kit</a:t>
            </a:r>
            <a:r>
              <a:rPr sz="1400" dirty="0">
                <a:latin typeface="Calibri"/>
                <a:cs typeface="Calibri"/>
              </a:rPr>
              <a:t> </a:t>
            </a:r>
            <a:r>
              <a:rPr sz="1400" spc="10" dirty="0">
                <a:latin typeface="Calibri"/>
                <a:cs typeface="Calibri"/>
              </a:rPr>
              <a:t>(basic</a:t>
            </a:r>
            <a:r>
              <a:rPr sz="1400" spc="-20" dirty="0">
                <a:latin typeface="Calibri"/>
                <a:cs typeface="Calibri"/>
              </a:rPr>
              <a:t> </a:t>
            </a:r>
            <a:r>
              <a:rPr sz="1400" spc="40" dirty="0">
                <a:latin typeface="Calibri"/>
                <a:cs typeface="Calibri"/>
              </a:rPr>
              <a:t>hand</a:t>
            </a:r>
            <a:r>
              <a:rPr sz="1400" spc="-10" dirty="0">
                <a:latin typeface="Calibri"/>
                <a:cs typeface="Calibri"/>
              </a:rPr>
              <a:t> </a:t>
            </a:r>
            <a:r>
              <a:rPr sz="1400" spc="70" dirty="0">
                <a:latin typeface="Calibri"/>
                <a:cs typeface="Calibri"/>
              </a:rPr>
              <a:t>tools,</a:t>
            </a:r>
            <a:r>
              <a:rPr sz="1400" spc="-10" dirty="0">
                <a:latin typeface="Calibri"/>
                <a:cs typeface="Calibri"/>
              </a:rPr>
              <a:t> </a:t>
            </a:r>
            <a:r>
              <a:rPr sz="1400" spc="35" dirty="0">
                <a:latin typeface="Calibri"/>
                <a:cs typeface="Calibri"/>
              </a:rPr>
              <a:t>Bulbs,</a:t>
            </a:r>
            <a:r>
              <a:rPr sz="1400" spc="-20" dirty="0">
                <a:latin typeface="Calibri"/>
                <a:cs typeface="Calibri"/>
              </a:rPr>
              <a:t> </a:t>
            </a:r>
            <a:r>
              <a:rPr sz="1400" dirty="0">
                <a:latin typeface="Calibri"/>
                <a:cs typeface="Calibri"/>
              </a:rPr>
              <a:t>Fuses)</a:t>
            </a:r>
            <a:endParaRPr sz="1400">
              <a:latin typeface="Calibri"/>
              <a:cs typeface="Calibri"/>
            </a:endParaRPr>
          </a:p>
          <a:p>
            <a:pPr marL="180340" indent="-167640">
              <a:lnSpc>
                <a:spcPct val="100000"/>
              </a:lnSpc>
              <a:spcBef>
                <a:spcPts val="630"/>
              </a:spcBef>
              <a:buSzPct val="71428"/>
              <a:buFont typeface="Symbol"/>
              <a:buChar char=""/>
              <a:tabLst>
                <a:tab pos="180340" algn="l"/>
              </a:tabLst>
            </a:pPr>
            <a:r>
              <a:rPr sz="1400" spc="35" dirty="0">
                <a:latin typeface="Calibri"/>
                <a:cs typeface="Calibri"/>
              </a:rPr>
              <a:t>Marine</a:t>
            </a:r>
            <a:r>
              <a:rPr sz="1400" spc="-40" dirty="0">
                <a:latin typeface="Calibri"/>
                <a:cs typeface="Calibri"/>
              </a:rPr>
              <a:t> </a:t>
            </a:r>
            <a:r>
              <a:rPr sz="1400" spc="25" dirty="0">
                <a:latin typeface="Calibri"/>
                <a:cs typeface="Calibri"/>
              </a:rPr>
              <a:t>Radio</a:t>
            </a:r>
            <a:endParaRPr sz="1400">
              <a:latin typeface="Calibri"/>
              <a:cs typeface="Calibri"/>
            </a:endParaRPr>
          </a:p>
        </p:txBody>
      </p:sp>
      <p:sp>
        <p:nvSpPr>
          <p:cNvPr id="19" name="object 19"/>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12</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p:nvPr/>
        </p:nvSpPr>
        <p:spPr>
          <a:xfrm>
            <a:off x="479551" y="2499487"/>
            <a:ext cx="4370070" cy="4768215"/>
          </a:xfrm>
          <a:prstGeom prst="rect">
            <a:avLst/>
          </a:prstGeom>
        </p:spPr>
        <p:txBody>
          <a:bodyPr vert="horz" wrap="square" lIns="0" tIns="8890" rIns="0" bIns="0" rtlCol="0">
            <a:spAutoFit/>
          </a:bodyPr>
          <a:lstStyle/>
          <a:p>
            <a:pPr marL="12700" marR="5080">
              <a:lnSpc>
                <a:spcPct val="101800"/>
              </a:lnSpc>
              <a:spcBef>
                <a:spcPts val="70"/>
              </a:spcBef>
            </a:pP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5" dirty="0">
                <a:latin typeface="Calibri"/>
                <a:cs typeface="Calibri"/>
              </a:rPr>
              <a:t> </a:t>
            </a:r>
            <a:r>
              <a:rPr sz="1400" spc="20" dirty="0">
                <a:latin typeface="Calibri"/>
                <a:cs typeface="Calibri"/>
              </a:rPr>
              <a:t>is</a:t>
            </a:r>
            <a:r>
              <a:rPr sz="1400" spc="-10" dirty="0">
                <a:latin typeface="Calibri"/>
                <a:cs typeface="Calibri"/>
              </a:rPr>
              <a:t> </a:t>
            </a:r>
            <a:r>
              <a:rPr sz="1400" spc="20" dirty="0">
                <a:latin typeface="Calibri"/>
                <a:cs typeface="Calibri"/>
              </a:rPr>
              <a:t>a</a:t>
            </a:r>
            <a:r>
              <a:rPr sz="1400" spc="10" dirty="0">
                <a:latin typeface="Calibri"/>
                <a:cs typeface="Calibri"/>
              </a:rPr>
              <a:t> </a:t>
            </a:r>
            <a:r>
              <a:rPr sz="1400" spc="65" dirty="0">
                <a:latin typeface="Calibri"/>
                <a:cs typeface="Calibri"/>
              </a:rPr>
              <a:t>colorless,</a:t>
            </a:r>
            <a:r>
              <a:rPr sz="1400" dirty="0">
                <a:latin typeface="Calibri"/>
                <a:cs typeface="Calibri"/>
              </a:rPr>
              <a:t> </a:t>
            </a:r>
            <a:r>
              <a:rPr sz="1400" spc="55" dirty="0">
                <a:latin typeface="Calibri"/>
                <a:cs typeface="Calibri"/>
              </a:rPr>
              <a:t>odorless,</a:t>
            </a:r>
            <a:r>
              <a:rPr sz="1400" spc="-5" dirty="0">
                <a:latin typeface="Calibri"/>
                <a:cs typeface="Calibri"/>
              </a:rPr>
              <a:t> </a:t>
            </a:r>
            <a:r>
              <a:rPr sz="1400" spc="35" dirty="0">
                <a:latin typeface="Calibri"/>
                <a:cs typeface="Calibri"/>
              </a:rPr>
              <a:t>poisonous</a:t>
            </a:r>
            <a:r>
              <a:rPr sz="1400" dirty="0">
                <a:latin typeface="Calibri"/>
                <a:cs typeface="Calibri"/>
              </a:rPr>
              <a:t> </a:t>
            </a:r>
            <a:r>
              <a:rPr sz="1400" spc="55" dirty="0">
                <a:latin typeface="Calibri"/>
                <a:cs typeface="Calibri"/>
              </a:rPr>
              <a:t>gas </a:t>
            </a:r>
            <a:r>
              <a:rPr sz="1400" spc="-300" dirty="0">
                <a:latin typeface="Calibri"/>
                <a:cs typeface="Calibri"/>
              </a:rPr>
              <a:t> </a:t>
            </a:r>
            <a:r>
              <a:rPr sz="1400" spc="55" dirty="0">
                <a:latin typeface="Calibri"/>
                <a:cs typeface="Calibri"/>
              </a:rPr>
              <a:t>that </a:t>
            </a:r>
            <a:r>
              <a:rPr sz="1400" spc="15" dirty="0">
                <a:latin typeface="Calibri"/>
                <a:cs typeface="Calibri"/>
              </a:rPr>
              <a:t>is </a:t>
            </a:r>
            <a:r>
              <a:rPr sz="1400" spc="30" dirty="0">
                <a:latin typeface="Calibri"/>
                <a:cs typeface="Calibri"/>
              </a:rPr>
              <a:t>contained </a:t>
            </a:r>
            <a:r>
              <a:rPr sz="1400" spc="35" dirty="0">
                <a:latin typeface="Calibri"/>
                <a:cs typeface="Calibri"/>
              </a:rPr>
              <a:t>in </a:t>
            </a:r>
            <a:r>
              <a:rPr sz="1400" spc="20" dirty="0">
                <a:latin typeface="Calibri"/>
                <a:cs typeface="Calibri"/>
              </a:rPr>
              <a:t>the </a:t>
            </a:r>
            <a:r>
              <a:rPr sz="1400" spc="25" dirty="0">
                <a:latin typeface="Calibri"/>
                <a:cs typeface="Calibri"/>
              </a:rPr>
              <a:t>exhaust </a:t>
            </a:r>
            <a:r>
              <a:rPr sz="1400" spc="35" dirty="0">
                <a:latin typeface="Calibri"/>
                <a:cs typeface="Calibri"/>
              </a:rPr>
              <a:t>produced </a:t>
            </a:r>
            <a:r>
              <a:rPr sz="1400" spc="-45" dirty="0">
                <a:latin typeface="Calibri"/>
                <a:cs typeface="Calibri"/>
              </a:rPr>
              <a:t>by </a:t>
            </a:r>
            <a:r>
              <a:rPr sz="1400" spc="15" dirty="0">
                <a:latin typeface="Calibri"/>
                <a:cs typeface="Calibri"/>
              </a:rPr>
              <a:t>engines, </a:t>
            </a:r>
            <a:r>
              <a:rPr sz="1400" spc="20" dirty="0">
                <a:latin typeface="Calibri"/>
                <a:cs typeface="Calibri"/>
              </a:rPr>
              <a:t> </a:t>
            </a:r>
            <a:r>
              <a:rPr sz="1400" spc="50" dirty="0">
                <a:latin typeface="Calibri"/>
                <a:cs typeface="Calibri"/>
              </a:rPr>
              <a:t>generators </a:t>
            </a:r>
            <a:r>
              <a:rPr sz="1400" spc="35" dirty="0">
                <a:latin typeface="Calibri"/>
                <a:cs typeface="Calibri"/>
              </a:rPr>
              <a:t>and </a:t>
            </a:r>
            <a:r>
              <a:rPr sz="1400" spc="60" dirty="0">
                <a:latin typeface="Calibri"/>
                <a:cs typeface="Calibri"/>
              </a:rPr>
              <a:t>other </a:t>
            </a:r>
            <a:r>
              <a:rPr sz="1400" spc="75" dirty="0">
                <a:latin typeface="Calibri"/>
                <a:cs typeface="Calibri"/>
              </a:rPr>
              <a:t>fuel </a:t>
            </a:r>
            <a:r>
              <a:rPr sz="1400" spc="70" dirty="0">
                <a:latin typeface="Calibri"/>
                <a:cs typeface="Calibri"/>
              </a:rPr>
              <a:t>burning </a:t>
            </a:r>
            <a:r>
              <a:rPr sz="1400" spc="10" dirty="0">
                <a:latin typeface="Calibri"/>
                <a:cs typeface="Calibri"/>
              </a:rPr>
              <a:t>appliances. </a:t>
            </a:r>
            <a:r>
              <a:rPr sz="1400" dirty="0">
                <a:latin typeface="Calibri"/>
                <a:cs typeface="Calibri"/>
              </a:rPr>
              <a:t>When </a:t>
            </a:r>
            <a:r>
              <a:rPr sz="1400" spc="5" dirty="0">
                <a:latin typeface="Calibri"/>
                <a:cs typeface="Calibri"/>
              </a:rPr>
              <a:t> </a:t>
            </a:r>
            <a:r>
              <a:rPr sz="1400" spc="35" dirty="0">
                <a:latin typeface="Calibri"/>
                <a:cs typeface="Calibri"/>
              </a:rPr>
              <a:t>inhaled </a:t>
            </a:r>
            <a:r>
              <a:rPr sz="1400" spc="60" dirty="0">
                <a:latin typeface="Calibri"/>
                <a:cs typeface="Calibri"/>
              </a:rPr>
              <a:t>it </a:t>
            </a:r>
            <a:r>
              <a:rPr sz="1400" spc="25" dirty="0">
                <a:latin typeface="Calibri"/>
                <a:cs typeface="Calibri"/>
              </a:rPr>
              <a:t>prevents the </a:t>
            </a:r>
            <a:r>
              <a:rPr sz="1400" spc="40" dirty="0">
                <a:latin typeface="Calibri"/>
                <a:cs typeface="Calibri"/>
              </a:rPr>
              <a:t>absorption </a:t>
            </a:r>
            <a:r>
              <a:rPr sz="1400" spc="114" dirty="0">
                <a:latin typeface="Calibri"/>
                <a:cs typeface="Calibri"/>
              </a:rPr>
              <a:t>of </a:t>
            </a:r>
            <a:r>
              <a:rPr sz="1400" spc="20" dirty="0">
                <a:latin typeface="Calibri"/>
                <a:cs typeface="Calibri"/>
              </a:rPr>
              <a:t>oxygen </a:t>
            </a:r>
            <a:r>
              <a:rPr sz="1400" spc="35" dirty="0">
                <a:latin typeface="Calibri"/>
                <a:cs typeface="Calibri"/>
              </a:rPr>
              <a:t>and </a:t>
            </a:r>
            <a:r>
              <a:rPr sz="1400" spc="45" dirty="0">
                <a:latin typeface="Calibri"/>
                <a:cs typeface="Calibri"/>
              </a:rPr>
              <a:t>can </a:t>
            </a:r>
            <a:r>
              <a:rPr sz="1400" spc="-60" dirty="0">
                <a:latin typeface="Calibri"/>
                <a:cs typeface="Calibri"/>
              </a:rPr>
              <a:t>be </a:t>
            </a:r>
            <a:r>
              <a:rPr sz="1400" spc="-55" dirty="0">
                <a:latin typeface="Calibri"/>
                <a:cs typeface="Calibri"/>
              </a:rPr>
              <a:t> </a:t>
            </a:r>
            <a:r>
              <a:rPr sz="1400" spc="40" dirty="0">
                <a:latin typeface="Calibri"/>
                <a:cs typeface="Calibri"/>
              </a:rPr>
              <a:t>fatal.</a:t>
            </a:r>
            <a:endParaRPr sz="1400">
              <a:latin typeface="Calibri"/>
              <a:cs typeface="Calibri"/>
            </a:endParaRPr>
          </a:p>
          <a:p>
            <a:pPr marL="12700" marR="90805">
              <a:lnSpc>
                <a:spcPct val="102099"/>
              </a:lnSpc>
              <a:spcBef>
                <a:spcPts val="595"/>
              </a:spcBef>
            </a:pPr>
            <a:r>
              <a:rPr sz="1400" spc="45" dirty="0">
                <a:latin typeface="Calibri"/>
                <a:cs typeface="Calibri"/>
              </a:rPr>
              <a:t>Signs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Symptoms</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50" dirty="0">
                <a:latin typeface="Calibri"/>
                <a:cs typeface="Calibri"/>
              </a:rPr>
              <a:t>Carbon</a:t>
            </a:r>
            <a:r>
              <a:rPr sz="1400" spc="-10" dirty="0">
                <a:latin typeface="Calibri"/>
                <a:cs typeface="Calibri"/>
              </a:rPr>
              <a:t> </a:t>
            </a:r>
            <a:r>
              <a:rPr sz="1400" spc="20" dirty="0">
                <a:latin typeface="Calibri"/>
                <a:cs typeface="Calibri"/>
              </a:rPr>
              <a:t>Monoxide</a:t>
            </a:r>
            <a:r>
              <a:rPr sz="1400" spc="-10" dirty="0">
                <a:latin typeface="Calibri"/>
                <a:cs typeface="Calibri"/>
              </a:rPr>
              <a:t> </a:t>
            </a:r>
            <a:r>
              <a:rPr sz="1400" spc="40" dirty="0">
                <a:latin typeface="Calibri"/>
                <a:cs typeface="Calibri"/>
              </a:rPr>
              <a:t>poisoning</a:t>
            </a:r>
            <a:r>
              <a:rPr sz="1400" spc="5" dirty="0">
                <a:latin typeface="Calibri"/>
                <a:cs typeface="Calibri"/>
              </a:rPr>
              <a:t> </a:t>
            </a:r>
            <a:r>
              <a:rPr sz="1400" spc="-50" dirty="0">
                <a:latin typeface="Calibri"/>
                <a:cs typeface="Calibri"/>
              </a:rPr>
              <a:t>may </a:t>
            </a:r>
            <a:r>
              <a:rPr sz="1400" spc="-300" dirty="0">
                <a:latin typeface="Calibri"/>
                <a:cs typeface="Calibri"/>
              </a:rPr>
              <a:t> </a:t>
            </a:r>
            <a:r>
              <a:rPr sz="1400" spc="35" dirty="0">
                <a:latin typeface="Calibri"/>
                <a:cs typeface="Calibri"/>
              </a:rPr>
              <a:t>include:</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Headache</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spc="-10" dirty="0">
                <a:latin typeface="Calibri"/>
                <a:cs typeface="Calibri"/>
              </a:rPr>
              <a:t>Weakness</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Dizziness</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dirty="0">
                <a:latin typeface="Calibri"/>
                <a:cs typeface="Calibri"/>
              </a:rPr>
              <a:t>Nausea</a:t>
            </a:r>
            <a:r>
              <a:rPr sz="1400" spc="-20" dirty="0">
                <a:latin typeface="Calibri"/>
                <a:cs typeface="Calibri"/>
              </a:rPr>
              <a:t> </a:t>
            </a:r>
            <a:r>
              <a:rPr sz="1400" spc="140" dirty="0">
                <a:latin typeface="Calibri"/>
                <a:cs typeface="Calibri"/>
              </a:rPr>
              <a:t>or</a:t>
            </a:r>
            <a:r>
              <a:rPr sz="1400" spc="-30" dirty="0">
                <a:latin typeface="Calibri"/>
                <a:cs typeface="Calibri"/>
              </a:rPr>
              <a:t> </a:t>
            </a:r>
            <a:r>
              <a:rPr sz="1400" spc="30" dirty="0">
                <a:latin typeface="Calibri"/>
                <a:cs typeface="Calibri"/>
              </a:rPr>
              <a:t>Vomiting</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45" dirty="0">
                <a:latin typeface="Calibri"/>
                <a:cs typeface="Calibri"/>
              </a:rPr>
              <a:t>Shortness</a:t>
            </a:r>
            <a:r>
              <a:rPr sz="1400" spc="-25" dirty="0">
                <a:latin typeface="Calibri"/>
                <a:cs typeface="Calibri"/>
              </a:rPr>
              <a:t> </a:t>
            </a:r>
            <a:r>
              <a:rPr sz="1400" spc="114" dirty="0">
                <a:latin typeface="Calibri"/>
                <a:cs typeface="Calibri"/>
              </a:rPr>
              <a:t>of</a:t>
            </a:r>
            <a:r>
              <a:rPr sz="1400" spc="-30" dirty="0">
                <a:latin typeface="Calibri"/>
                <a:cs typeface="Calibri"/>
              </a:rPr>
              <a:t> </a:t>
            </a:r>
            <a:r>
              <a:rPr sz="1400" spc="25" dirty="0">
                <a:latin typeface="Calibri"/>
                <a:cs typeface="Calibri"/>
              </a:rPr>
              <a:t>breath</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55" dirty="0">
                <a:latin typeface="Calibri"/>
                <a:cs typeface="Calibri"/>
              </a:rPr>
              <a:t>Confusion</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75" dirty="0">
                <a:latin typeface="Calibri"/>
                <a:cs typeface="Calibri"/>
              </a:rPr>
              <a:t>Blurred</a:t>
            </a:r>
            <a:r>
              <a:rPr sz="1400" spc="-35" dirty="0">
                <a:latin typeface="Calibri"/>
                <a:cs typeface="Calibri"/>
              </a:rPr>
              <a:t> </a:t>
            </a:r>
            <a:r>
              <a:rPr sz="1400" spc="25" dirty="0">
                <a:latin typeface="Calibri"/>
                <a:cs typeface="Calibri"/>
              </a:rPr>
              <a:t>Vision</a:t>
            </a:r>
            <a:endParaRPr sz="1400">
              <a:latin typeface="Calibri"/>
              <a:cs typeface="Calibri"/>
            </a:endParaRPr>
          </a:p>
          <a:p>
            <a:pPr marL="576580" indent="-107314">
              <a:lnSpc>
                <a:spcPct val="100000"/>
              </a:lnSpc>
              <a:spcBef>
                <a:spcPts val="625"/>
              </a:spcBef>
              <a:buSzPct val="71428"/>
              <a:buFont typeface="Symbol"/>
              <a:buChar char=""/>
              <a:tabLst>
                <a:tab pos="577215" algn="l"/>
              </a:tabLst>
            </a:pPr>
            <a:r>
              <a:rPr sz="1400" spc="35" dirty="0">
                <a:latin typeface="Calibri"/>
                <a:cs typeface="Calibri"/>
              </a:rPr>
              <a:t>Drowsiness</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20" dirty="0">
                <a:latin typeface="Calibri"/>
                <a:cs typeface="Calibri"/>
              </a:rPr>
              <a:t>Loss</a:t>
            </a:r>
            <a:r>
              <a:rPr sz="1400" spc="-30" dirty="0">
                <a:latin typeface="Calibri"/>
                <a:cs typeface="Calibri"/>
              </a:rPr>
              <a:t> </a:t>
            </a:r>
            <a:r>
              <a:rPr sz="1400" spc="114" dirty="0">
                <a:latin typeface="Calibri"/>
                <a:cs typeface="Calibri"/>
              </a:rPr>
              <a:t>of</a:t>
            </a:r>
            <a:r>
              <a:rPr sz="1400" spc="-35" dirty="0">
                <a:latin typeface="Calibri"/>
                <a:cs typeface="Calibri"/>
              </a:rPr>
              <a:t> </a:t>
            </a:r>
            <a:r>
              <a:rPr sz="1400" spc="35" dirty="0">
                <a:latin typeface="Calibri"/>
                <a:cs typeface="Calibri"/>
              </a:rPr>
              <a:t>consciousness</a:t>
            </a:r>
            <a:endParaRPr sz="1400">
              <a:latin typeface="Calibri"/>
              <a:cs typeface="Calibri"/>
            </a:endParaRPr>
          </a:p>
          <a:p>
            <a:pPr marL="12700" marR="194310">
              <a:lnSpc>
                <a:spcPct val="101400"/>
              </a:lnSpc>
              <a:spcBef>
                <a:spcPts val="600"/>
              </a:spcBef>
            </a:pPr>
            <a:r>
              <a:rPr sz="1400" spc="35" dirty="0">
                <a:latin typeface="Calibri"/>
                <a:cs typeface="Calibri"/>
              </a:rPr>
              <a:t>Do </a:t>
            </a:r>
            <a:r>
              <a:rPr sz="1400" spc="70" dirty="0">
                <a:latin typeface="Calibri"/>
                <a:cs typeface="Calibri"/>
              </a:rPr>
              <a:t>not </a:t>
            </a:r>
            <a:r>
              <a:rPr sz="1400" spc="45" dirty="0">
                <a:latin typeface="Calibri"/>
                <a:cs typeface="Calibri"/>
              </a:rPr>
              <a:t>confuse </a:t>
            </a:r>
            <a:r>
              <a:rPr sz="1400" spc="60" dirty="0">
                <a:latin typeface="Calibri"/>
                <a:cs typeface="Calibri"/>
              </a:rPr>
              <a:t>carbon </a:t>
            </a:r>
            <a:r>
              <a:rPr sz="1400" spc="15" dirty="0">
                <a:latin typeface="Calibri"/>
                <a:cs typeface="Calibri"/>
              </a:rPr>
              <a:t>monoxide </a:t>
            </a:r>
            <a:r>
              <a:rPr sz="1400" spc="40" dirty="0">
                <a:latin typeface="Calibri"/>
                <a:cs typeface="Calibri"/>
              </a:rPr>
              <a:t>poisoning </a:t>
            </a:r>
            <a:r>
              <a:rPr sz="1400" spc="60" dirty="0">
                <a:latin typeface="Calibri"/>
                <a:cs typeface="Calibri"/>
              </a:rPr>
              <a:t>with </a:t>
            </a:r>
            <a:r>
              <a:rPr sz="1400" spc="65" dirty="0">
                <a:latin typeface="Calibri"/>
                <a:cs typeface="Calibri"/>
              </a:rPr>
              <a:t> </a:t>
            </a:r>
            <a:r>
              <a:rPr sz="1400" spc="5" dirty="0">
                <a:latin typeface="Calibri"/>
                <a:cs typeface="Calibri"/>
              </a:rPr>
              <a:t>seasickness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40" dirty="0">
                <a:latin typeface="Calibri"/>
                <a:cs typeface="Calibri"/>
              </a:rPr>
              <a:t>intoxication.</a:t>
            </a:r>
            <a:r>
              <a:rPr sz="1400" spc="305" dirty="0">
                <a:latin typeface="Calibri"/>
                <a:cs typeface="Calibri"/>
              </a:rPr>
              <a:t> </a:t>
            </a: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20" dirty="0">
                <a:latin typeface="Calibri"/>
                <a:cs typeface="Calibri"/>
              </a:rPr>
              <a:t>vessel</a:t>
            </a:r>
            <a:r>
              <a:rPr sz="1400" dirty="0">
                <a:latin typeface="Calibri"/>
                <a:cs typeface="Calibri"/>
              </a:rPr>
              <a:t> </a:t>
            </a:r>
            <a:r>
              <a:rPr sz="1400" spc="45" dirty="0">
                <a:latin typeface="Calibri"/>
                <a:cs typeface="Calibri"/>
              </a:rPr>
              <a:t>operator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endParaRPr sz="1400">
              <a:latin typeface="Calibri"/>
              <a:cs typeface="Calibri"/>
            </a:endParaRPr>
          </a:p>
        </p:txBody>
      </p:sp>
      <p:sp>
        <p:nvSpPr>
          <p:cNvPr id="7" name="object 7"/>
          <p:cNvSpPr txBox="1"/>
          <p:nvPr/>
        </p:nvSpPr>
        <p:spPr>
          <a:xfrm>
            <a:off x="4061586" y="441429"/>
            <a:ext cx="5344795" cy="1189355"/>
          </a:xfrm>
          <a:prstGeom prst="rect">
            <a:avLst/>
          </a:prstGeom>
        </p:spPr>
        <p:txBody>
          <a:bodyPr vert="horz" wrap="square" lIns="0" tIns="41275" rIns="0" bIns="0" rtlCol="0">
            <a:spAutoFit/>
          </a:bodyPr>
          <a:lstStyle/>
          <a:p>
            <a:pPr marL="12700">
              <a:lnSpc>
                <a:spcPct val="100000"/>
              </a:lnSpc>
              <a:spcBef>
                <a:spcPts val="325"/>
              </a:spcBef>
            </a:pPr>
            <a:r>
              <a:rPr sz="1600" u="sng" spc="-10" dirty="0">
                <a:uFill>
                  <a:solidFill>
                    <a:srgbClr val="000000"/>
                  </a:solidFill>
                </a:uFill>
                <a:latin typeface="Calibri"/>
                <a:cs typeface="Calibri"/>
              </a:rPr>
              <a:t>Carbon</a:t>
            </a:r>
            <a:r>
              <a:rPr sz="1600" u="sng" spc="-20" dirty="0">
                <a:uFill>
                  <a:solidFill>
                    <a:srgbClr val="000000"/>
                  </a:solidFill>
                </a:uFill>
                <a:latin typeface="Calibri"/>
                <a:cs typeface="Calibri"/>
              </a:rPr>
              <a:t> </a:t>
            </a:r>
            <a:r>
              <a:rPr sz="1600" u="sng" spc="-10" dirty="0">
                <a:uFill>
                  <a:solidFill>
                    <a:srgbClr val="000000"/>
                  </a:solidFill>
                </a:uFill>
                <a:latin typeface="Calibri"/>
                <a:cs typeface="Calibri"/>
              </a:rPr>
              <a:t>Monoxide (CO)</a:t>
            </a:r>
            <a:endParaRPr sz="1600">
              <a:latin typeface="Calibri"/>
              <a:cs typeface="Calibri"/>
            </a:endParaRPr>
          </a:p>
          <a:p>
            <a:pPr marL="1082675" marR="5080">
              <a:lnSpc>
                <a:spcPct val="101899"/>
              </a:lnSpc>
              <a:spcBef>
                <a:spcPts val="170"/>
              </a:spcBef>
            </a:pPr>
            <a:r>
              <a:rPr sz="1400" spc="15" dirty="0">
                <a:latin typeface="Calibri"/>
                <a:cs typeface="Calibri"/>
              </a:rPr>
              <a:t>passenger</a:t>
            </a:r>
            <a:r>
              <a:rPr sz="1400" spc="-20" dirty="0">
                <a:latin typeface="Calibri"/>
                <a:cs typeface="Calibri"/>
              </a:rPr>
              <a:t> </a:t>
            </a:r>
            <a:r>
              <a:rPr sz="1400" spc="15" dirty="0">
                <a:latin typeface="Calibri"/>
                <a:cs typeface="Calibri"/>
              </a:rPr>
              <a:t>begins</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80" dirty="0">
                <a:latin typeface="Calibri"/>
                <a:cs typeface="Calibri"/>
              </a:rPr>
              <a:t>suffer</a:t>
            </a:r>
            <a:r>
              <a:rPr sz="1400" spc="-15" dirty="0">
                <a:latin typeface="Calibri"/>
                <a:cs typeface="Calibri"/>
              </a:rPr>
              <a:t> </a:t>
            </a:r>
            <a:r>
              <a:rPr sz="1400" spc="85" dirty="0">
                <a:latin typeface="Calibri"/>
                <a:cs typeface="Calibri"/>
              </a:rPr>
              <a:t>from</a:t>
            </a:r>
            <a:r>
              <a:rPr sz="1400" spc="-5" dirty="0">
                <a:latin typeface="Calibri"/>
                <a:cs typeface="Calibri"/>
              </a:rPr>
              <a:t> </a:t>
            </a:r>
            <a:r>
              <a:rPr sz="1400" spc="20" dirty="0">
                <a:latin typeface="Calibri"/>
                <a:cs typeface="Calibri"/>
              </a:rPr>
              <a:t>any</a:t>
            </a:r>
            <a:r>
              <a:rPr sz="1400" spc="-15" dirty="0">
                <a:latin typeface="Calibri"/>
                <a:cs typeface="Calibri"/>
              </a:rPr>
              <a:t> </a:t>
            </a:r>
            <a:r>
              <a:rPr sz="1400" spc="114" dirty="0">
                <a:latin typeface="Calibri"/>
                <a:cs typeface="Calibri"/>
              </a:rPr>
              <a:t>of</a:t>
            </a:r>
            <a:r>
              <a:rPr sz="1400" spc="-10" dirty="0">
                <a:latin typeface="Calibri"/>
                <a:cs typeface="Calibri"/>
              </a:rPr>
              <a:t> </a:t>
            </a:r>
            <a:r>
              <a:rPr sz="1400" dirty="0">
                <a:latin typeface="Calibri"/>
                <a:cs typeface="Calibri"/>
              </a:rPr>
              <a:t>these</a:t>
            </a:r>
            <a:r>
              <a:rPr sz="1400" spc="-15" dirty="0">
                <a:latin typeface="Calibri"/>
                <a:cs typeface="Calibri"/>
              </a:rPr>
              <a:t> </a:t>
            </a:r>
            <a:r>
              <a:rPr sz="1400" spc="-5" dirty="0">
                <a:latin typeface="Calibri"/>
                <a:cs typeface="Calibri"/>
              </a:rPr>
              <a:t>symptoms, </a:t>
            </a:r>
            <a:r>
              <a:rPr sz="1400" spc="-300" dirty="0">
                <a:latin typeface="Calibri"/>
                <a:cs typeface="Calibri"/>
              </a:rPr>
              <a:t> </a:t>
            </a:r>
            <a:r>
              <a:rPr sz="1400" spc="-15" dirty="0">
                <a:latin typeface="Calibri"/>
                <a:cs typeface="Calibri"/>
              </a:rPr>
              <a:t>immediately </a:t>
            </a:r>
            <a:r>
              <a:rPr sz="1400" spc="-10" dirty="0">
                <a:latin typeface="Calibri"/>
                <a:cs typeface="Calibri"/>
              </a:rPr>
              <a:t>move </a:t>
            </a:r>
            <a:r>
              <a:rPr sz="1400" dirty="0">
                <a:latin typeface="Calibri"/>
                <a:cs typeface="Calibri"/>
              </a:rPr>
              <a:t>them </a:t>
            </a:r>
            <a:r>
              <a:rPr sz="1400" spc="75" dirty="0">
                <a:latin typeface="Calibri"/>
                <a:cs typeface="Calibri"/>
              </a:rPr>
              <a:t>to </a:t>
            </a:r>
            <a:r>
              <a:rPr sz="1400" spc="60" dirty="0">
                <a:latin typeface="Calibri"/>
                <a:cs typeface="Calibri"/>
              </a:rPr>
              <a:t>fresh </a:t>
            </a:r>
            <a:r>
              <a:rPr sz="1400" spc="75" dirty="0">
                <a:latin typeface="Calibri"/>
                <a:cs typeface="Calibri"/>
              </a:rPr>
              <a:t>air </a:t>
            </a:r>
            <a:r>
              <a:rPr sz="1400" spc="35" dirty="0">
                <a:latin typeface="Calibri"/>
                <a:cs typeface="Calibri"/>
              </a:rPr>
              <a:t>and </a:t>
            </a:r>
            <a:r>
              <a:rPr sz="1400" spc="25" dirty="0">
                <a:latin typeface="Calibri"/>
                <a:cs typeface="Calibri"/>
              </a:rPr>
              <a:t>investigate </a:t>
            </a:r>
            <a:r>
              <a:rPr sz="1400" spc="30" dirty="0">
                <a:latin typeface="Calibri"/>
                <a:cs typeface="Calibri"/>
              </a:rPr>
              <a:t> </a:t>
            </a:r>
            <a:r>
              <a:rPr sz="1400" spc="10" dirty="0">
                <a:latin typeface="Calibri"/>
                <a:cs typeface="Calibri"/>
              </a:rPr>
              <a:t>possible causes.</a:t>
            </a:r>
            <a:r>
              <a:rPr sz="1400" spc="15" dirty="0">
                <a:latin typeface="Calibri"/>
                <a:cs typeface="Calibri"/>
              </a:rPr>
              <a:t> </a:t>
            </a:r>
            <a:r>
              <a:rPr sz="1400" spc="-15" dirty="0">
                <a:latin typeface="Calibri"/>
                <a:cs typeface="Calibri"/>
              </a:rPr>
              <a:t>Immediately </a:t>
            </a:r>
            <a:r>
              <a:rPr sz="1400" dirty="0">
                <a:latin typeface="Calibri"/>
                <a:cs typeface="Calibri"/>
              </a:rPr>
              <a:t>take </a:t>
            </a:r>
            <a:r>
              <a:rPr sz="1400" spc="60" dirty="0">
                <a:latin typeface="Calibri"/>
                <a:cs typeface="Calibri"/>
              </a:rPr>
              <a:t>corrective </a:t>
            </a:r>
            <a:r>
              <a:rPr sz="1400" spc="55" dirty="0">
                <a:latin typeface="Calibri"/>
                <a:cs typeface="Calibri"/>
              </a:rPr>
              <a:t>action </a:t>
            </a:r>
            <a:r>
              <a:rPr sz="1400" spc="35" dirty="0">
                <a:latin typeface="Calibri"/>
                <a:cs typeface="Calibri"/>
              </a:rPr>
              <a:t>and </a:t>
            </a:r>
            <a:r>
              <a:rPr sz="1400" spc="-305" dirty="0">
                <a:latin typeface="Calibri"/>
                <a:cs typeface="Calibri"/>
              </a:rPr>
              <a:t> </a:t>
            </a:r>
            <a:r>
              <a:rPr sz="1400" spc="-30" dirty="0">
                <a:latin typeface="Calibri"/>
                <a:cs typeface="Calibri"/>
              </a:rPr>
              <a:t>seek</a:t>
            </a:r>
            <a:r>
              <a:rPr sz="1400" spc="-15" dirty="0">
                <a:latin typeface="Calibri"/>
                <a:cs typeface="Calibri"/>
              </a:rPr>
              <a:t> </a:t>
            </a:r>
            <a:r>
              <a:rPr sz="1400" spc="30" dirty="0">
                <a:latin typeface="Calibri"/>
                <a:cs typeface="Calibri"/>
              </a:rPr>
              <a:t>Medical</a:t>
            </a:r>
            <a:r>
              <a:rPr sz="1400" dirty="0">
                <a:latin typeface="Calibri"/>
                <a:cs typeface="Calibri"/>
              </a:rPr>
              <a:t> </a:t>
            </a:r>
            <a:r>
              <a:rPr sz="1400" spc="40" dirty="0">
                <a:latin typeface="Calibri"/>
                <a:cs typeface="Calibri"/>
              </a:rPr>
              <a:t>Attention</a:t>
            </a:r>
            <a:r>
              <a:rPr sz="1400" spc="-5" dirty="0">
                <a:latin typeface="Calibri"/>
                <a:cs typeface="Calibri"/>
              </a:rPr>
              <a:t> </a:t>
            </a:r>
            <a:r>
              <a:rPr sz="1400" spc="80" dirty="0">
                <a:latin typeface="Calibri"/>
                <a:cs typeface="Calibri"/>
              </a:rPr>
              <a:t>if</a:t>
            </a:r>
            <a:r>
              <a:rPr sz="1400" spc="-15" dirty="0">
                <a:latin typeface="Calibri"/>
                <a:cs typeface="Calibri"/>
              </a:rPr>
              <a:t> </a:t>
            </a:r>
            <a:r>
              <a:rPr sz="1400" dirty="0">
                <a:latin typeface="Calibri"/>
                <a:cs typeface="Calibri"/>
              </a:rPr>
              <a:t>necessary.</a:t>
            </a:r>
            <a:endParaRPr sz="1400">
              <a:latin typeface="Calibri"/>
              <a:cs typeface="Calibri"/>
            </a:endParaRPr>
          </a:p>
        </p:txBody>
      </p:sp>
      <p:sp>
        <p:nvSpPr>
          <p:cNvPr id="8" name="object 8"/>
          <p:cNvSpPr txBox="1"/>
          <p:nvPr/>
        </p:nvSpPr>
        <p:spPr>
          <a:xfrm>
            <a:off x="5131689" y="1976069"/>
            <a:ext cx="4378960" cy="4541520"/>
          </a:xfrm>
          <a:prstGeom prst="rect">
            <a:avLst/>
          </a:prstGeom>
        </p:spPr>
        <p:txBody>
          <a:bodyPr vert="horz" wrap="square" lIns="0" tIns="8890" rIns="0" bIns="0" rtlCol="0">
            <a:spAutoFit/>
          </a:bodyPr>
          <a:lstStyle/>
          <a:p>
            <a:pPr marL="12700" marR="59690">
              <a:lnSpc>
                <a:spcPct val="102200"/>
              </a:lnSpc>
              <a:spcBef>
                <a:spcPts val="70"/>
              </a:spcBef>
            </a:pPr>
            <a:r>
              <a:rPr sz="1400" spc="50" dirty="0">
                <a:latin typeface="Calibri"/>
                <a:cs typeface="Calibri"/>
              </a:rPr>
              <a:t>Carbon</a:t>
            </a:r>
            <a:r>
              <a:rPr sz="1400" spc="-15" dirty="0">
                <a:latin typeface="Calibri"/>
                <a:cs typeface="Calibri"/>
              </a:rPr>
              <a:t> </a:t>
            </a:r>
            <a:r>
              <a:rPr sz="1400" spc="25" dirty="0">
                <a:latin typeface="Calibri"/>
                <a:cs typeface="Calibri"/>
              </a:rPr>
              <a:t>Monoxide</a:t>
            </a:r>
            <a:r>
              <a:rPr sz="1400" spc="-10" dirty="0">
                <a:latin typeface="Calibri"/>
                <a:cs typeface="Calibri"/>
              </a:rPr>
              <a:t> </a:t>
            </a:r>
            <a:r>
              <a:rPr sz="1400" spc="50" dirty="0">
                <a:latin typeface="Calibri"/>
                <a:cs typeface="Calibri"/>
              </a:rPr>
              <a:t>can</a:t>
            </a:r>
            <a:r>
              <a:rPr sz="1400" dirty="0">
                <a:latin typeface="Calibri"/>
                <a:cs typeface="Calibri"/>
              </a:rPr>
              <a:t> </a:t>
            </a:r>
            <a:r>
              <a:rPr sz="1400" spc="30" dirty="0">
                <a:latin typeface="Calibri"/>
                <a:cs typeface="Calibri"/>
              </a:rPr>
              <a:t>accumulate</a:t>
            </a:r>
            <a:r>
              <a:rPr sz="1400" spc="-15" dirty="0">
                <a:latin typeface="Calibri"/>
                <a:cs typeface="Calibri"/>
              </a:rPr>
              <a:t> </a:t>
            </a:r>
            <a:r>
              <a:rPr sz="1400" spc="25" dirty="0">
                <a:latin typeface="Calibri"/>
                <a:cs typeface="Calibri"/>
              </a:rPr>
              <a:t>anywhere</a:t>
            </a:r>
            <a:r>
              <a:rPr sz="1400" spc="-10" dirty="0">
                <a:latin typeface="Calibri"/>
                <a:cs typeface="Calibri"/>
              </a:rPr>
              <a:t> </a:t>
            </a:r>
            <a:r>
              <a:rPr sz="1400" spc="75" dirty="0">
                <a:latin typeface="Calibri"/>
                <a:cs typeface="Calibri"/>
              </a:rPr>
              <a:t>around</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15" dirty="0">
                <a:latin typeface="Calibri"/>
                <a:cs typeface="Calibri"/>
              </a:rPr>
              <a:t>vessel, </a:t>
            </a:r>
            <a:r>
              <a:rPr sz="1400" spc="10" dirty="0">
                <a:latin typeface="Calibri"/>
                <a:cs typeface="Calibri"/>
              </a:rPr>
              <a:t>especially </a:t>
            </a:r>
            <a:r>
              <a:rPr sz="1400" spc="45" dirty="0">
                <a:latin typeface="Calibri"/>
                <a:cs typeface="Calibri"/>
              </a:rPr>
              <a:t>near </a:t>
            </a:r>
            <a:r>
              <a:rPr sz="1400" spc="10" dirty="0">
                <a:latin typeface="Calibri"/>
                <a:cs typeface="Calibri"/>
              </a:rPr>
              <a:t>back </a:t>
            </a:r>
            <a:r>
              <a:rPr sz="1400" dirty="0">
                <a:latin typeface="Calibri"/>
                <a:cs typeface="Calibri"/>
              </a:rPr>
              <a:t>decks, </a:t>
            </a:r>
            <a:r>
              <a:rPr sz="1400" spc="10" dirty="0">
                <a:latin typeface="Calibri"/>
                <a:cs typeface="Calibri"/>
              </a:rPr>
              <a:t>swim </a:t>
            </a:r>
            <a:r>
              <a:rPr sz="1400" spc="50" dirty="0">
                <a:latin typeface="Calibri"/>
                <a:cs typeface="Calibri"/>
              </a:rPr>
              <a:t>platforms, </a:t>
            </a:r>
            <a:r>
              <a:rPr sz="1400" spc="20" dirty="0">
                <a:latin typeface="Calibri"/>
                <a:cs typeface="Calibri"/>
              </a:rPr>
              <a:t>the </a:t>
            </a:r>
            <a:r>
              <a:rPr sz="1400" spc="25" dirty="0">
                <a:latin typeface="Calibri"/>
                <a:cs typeface="Calibri"/>
              </a:rPr>
              <a:t> </a:t>
            </a:r>
            <a:r>
              <a:rPr sz="1400" spc="20" dirty="0">
                <a:latin typeface="Calibri"/>
                <a:cs typeface="Calibri"/>
              </a:rPr>
              <a:t>helm</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 dirty="0">
                <a:latin typeface="Calibri"/>
                <a:cs typeface="Calibri"/>
              </a:rPr>
              <a:t>inside</a:t>
            </a:r>
            <a:r>
              <a:rPr sz="1400" spc="-15" dirty="0">
                <a:latin typeface="Calibri"/>
                <a:cs typeface="Calibri"/>
              </a:rPr>
              <a:t> </a:t>
            </a:r>
            <a:r>
              <a:rPr sz="1400" spc="30" dirty="0">
                <a:latin typeface="Calibri"/>
                <a:cs typeface="Calibri"/>
              </a:rPr>
              <a:t>enclosed</a:t>
            </a:r>
            <a:r>
              <a:rPr sz="1400" spc="-10" dirty="0">
                <a:latin typeface="Calibri"/>
                <a:cs typeface="Calibri"/>
              </a:rPr>
              <a:t> </a:t>
            </a:r>
            <a:r>
              <a:rPr sz="1400" spc="25" dirty="0">
                <a:latin typeface="Calibri"/>
                <a:cs typeface="Calibri"/>
              </a:rPr>
              <a:t>areas.</a:t>
            </a:r>
            <a:endParaRPr sz="1400">
              <a:latin typeface="Calibri"/>
              <a:cs typeface="Calibri"/>
            </a:endParaRPr>
          </a:p>
          <a:p>
            <a:pPr marL="12700" marR="95250">
              <a:lnSpc>
                <a:spcPct val="102099"/>
              </a:lnSpc>
              <a:spcBef>
                <a:spcPts val="585"/>
              </a:spcBef>
            </a:pPr>
            <a:r>
              <a:rPr sz="1400" spc="45" dirty="0">
                <a:latin typeface="Calibri"/>
                <a:cs typeface="Calibri"/>
              </a:rPr>
              <a:t>Potential</a:t>
            </a:r>
            <a:r>
              <a:rPr sz="1400" spc="5" dirty="0">
                <a:latin typeface="Calibri"/>
                <a:cs typeface="Calibri"/>
              </a:rPr>
              <a:t> </a:t>
            </a:r>
            <a:r>
              <a:rPr sz="1400" spc="10" dirty="0">
                <a:latin typeface="Calibri"/>
                <a:cs typeface="Calibri"/>
              </a:rPr>
              <a:t>causes</a:t>
            </a:r>
            <a:r>
              <a:rPr sz="1400" dirty="0">
                <a:latin typeface="Calibri"/>
                <a:cs typeface="Calibri"/>
              </a:rPr>
              <a:t> </a:t>
            </a:r>
            <a:r>
              <a:rPr sz="1400" spc="114" dirty="0">
                <a:latin typeface="Calibri"/>
                <a:cs typeface="Calibri"/>
              </a:rPr>
              <a:t>of</a:t>
            </a:r>
            <a:r>
              <a:rPr sz="1400" spc="-5" dirty="0">
                <a:latin typeface="Calibri"/>
                <a:cs typeface="Calibri"/>
              </a:rPr>
              <a:t> </a:t>
            </a:r>
            <a:r>
              <a:rPr sz="1400" spc="50" dirty="0">
                <a:latin typeface="Calibri"/>
                <a:cs typeface="Calibri"/>
              </a:rPr>
              <a:t>Carbon</a:t>
            </a:r>
            <a:r>
              <a:rPr sz="1400" spc="5" dirty="0">
                <a:latin typeface="Calibri"/>
                <a:cs typeface="Calibri"/>
              </a:rPr>
              <a:t> </a:t>
            </a:r>
            <a:r>
              <a:rPr sz="1400" spc="20" dirty="0">
                <a:latin typeface="Calibri"/>
                <a:cs typeface="Calibri"/>
              </a:rPr>
              <a:t>Monoxide</a:t>
            </a:r>
            <a:r>
              <a:rPr sz="1400" spc="-5" dirty="0">
                <a:latin typeface="Calibri"/>
                <a:cs typeface="Calibri"/>
              </a:rPr>
              <a:t> </a:t>
            </a:r>
            <a:r>
              <a:rPr sz="1400" spc="55" dirty="0">
                <a:latin typeface="Calibri"/>
                <a:cs typeface="Calibri"/>
              </a:rPr>
              <a:t>gas</a:t>
            </a:r>
            <a:r>
              <a:rPr sz="1400" dirty="0">
                <a:latin typeface="Calibri"/>
                <a:cs typeface="Calibri"/>
              </a:rPr>
              <a:t> </a:t>
            </a:r>
            <a:r>
              <a:rPr sz="1400" spc="45" dirty="0">
                <a:latin typeface="Calibri"/>
                <a:cs typeface="Calibri"/>
              </a:rPr>
              <a:t>accumulation </a:t>
            </a:r>
            <a:r>
              <a:rPr sz="1400" spc="-300" dirty="0">
                <a:latin typeface="Calibri"/>
                <a:cs typeface="Calibri"/>
              </a:rPr>
              <a:t> </a:t>
            </a:r>
            <a:r>
              <a:rPr sz="1400" spc="65" dirty="0">
                <a:latin typeface="Calibri"/>
                <a:cs typeface="Calibri"/>
              </a:rPr>
              <a:t>and/or</a:t>
            </a:r>
            <a:r>
              <a:rPr sz="1400" spc="-20" dirty="0">
                <a:latin typeface="Calibri"/>
                <a:cs typeface="Calibri"/>
              </a:rPr>
              <a:t> </a:t>
            </a:r>
            <a:r>
              <a:rPr sz="1400" spc="55" dirty="0">
                <a:latin typeface="Calibri"/>
                <a:cs typeface="Calibri"/>
              </a:rPr>
              <a:t>concentration</a:t>
            </a:r>
            <a:r>
              <a:rPr sz="1400" spc="-10" dirty="0">
                <a:latin typeface="Calibri"/>
                <a:cs typeface="Calibri"/>
              </a:rPr>
              <a:t> </a:t>
            </a:r>
            <a:r>
              <a:rPr sz="1400" spc="35" dirty="0">
                <a:latin typeface="Calibri"/>
                <a:cs typeface="Calibri"/>
              </a:rPr>
              <a:t>include:</a:t>
            </a:r>
            <a:endParaRPr sz="1400">
              <a:latin typeface="Calibri"/>
              <a:cs typeface="Calibri"/>
            </a:endParaRPr>
          </a:p>
          <a:p>
            <a:pPr marL="591820" marR="196215" indent="-121920">
              <a:lnSpc>
                <a:spcPct val="102099"/>
              </a:lnSpc>
              <a:spcBef>
                <a:spcPts val="590"/>
              </a:spcBef>
              <a:buSzPct val="71428"/>
              <a:buFont typeface="Symbol"/>
              <a:buChar char=""/>
              <a:tabLst>
                <a:tab pos="591820" algn="l"/>
              </a:tabLst>
            </a:pPr>
            <a:r>
              <a:rPr sz="1400" dirty="0">
                <a:latin typeface="Calibri"/>
                <a:cs typeface="Calibri"/>
              </a:rPr>
              <a:t>A </a:t>
            </a:r>
            <a:r>
              <a:rPr sz="1400" spc="40" dirty="0">
                <a:latin typeface="Calibri"/>
                <a:cs typeface="Calibri"/>
              </a:rPr>
              <a:t>blockage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exhaust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20" dirty="0">
                <a:latin typeface="Calibri"/>
                <a:cs typeface="Calibri"/>
              </a:rPr>
              <a:t>a</a:t>
            </a:r>
            <a:r>
              <a:rPr sz="1400" spc="5" dirty="0">
                <a:latin typeface="Calibri"/>
                <a:cs typeface="Calibri"/>
              </a:rPr>
              <a:t> </a:t>
            </a:r>
            <a:r>
              <a:rPr sz="1400" spc="10" dirty="0">
                <a:latin typeface="Calibri"/>
                <a:cs typeface="Calibri"/>
              </a:rPr>
              <a:t>nearby</a:t>
            </a:r>
            <a:r>
              <a:rPr sz="1400" spc="-10" dirty="0">
                <a:latin typeface="Calibri"/>
                <a:cs typeface="Calibri"/>
              </a:rPr>
              <a:t> </a:t>
            </a:r>
            <a:r>
              <a:rPr sz="1400" spc="60" dirty="0">
                <a:latin typeface="Calibri"/>
                <a:cs typeface="Calibri"/>
              </a:rPr>
              <a:t>obstruction, </a:t>
            </a:r>
            <a:r>
              <a:rPr sz="1400" spc="-300" dirty="0">
                <a:latin typeface="Calibri"/>
                <a:cs typeface="Calibri"/>
              </a:rPr>
              <a:t> </a:t>
            </a:r>
            <a:r>
              <a:rPr sz="1400" spc="35" dirty="0">
                <a:latin typeface="Calibri"/>
                <a:cs typeface="Calibri"/>
              </a:rPr>
              <a:t>dock,</a:t>
            </a:r>
            <a:r>
              <a:rPr sz="1400" spc="-20" dirty="0">
                <a:latin typeface="Calibri"/>
                <a:cs typeface="Calibri"/>
              </a:rPr>
              <a:t> </a:t>
            </a:r>
            <a:r>
              <a:rPr sz="1400" spc="140" dirty="0">
                <a:latin typeface="Calibri"/>
                <a:cs typeface="Calibri"/>
              </a:rPr>
              <a:t>or</a:t>
            </a:r>
            <a:r>
              <a:rPr sz="1400" dirty="0">
                <a:latin typeface="Calibri"/>
                <a:cs typeface="Calibri"/>
              </a:rPr>
              <a:t> </a:t>
            </a:r>
            <a:r>
              <a:rPr sz="1400" spc="65" dirty="0">
                <a:latin typeface="Calibri"/>
                <a:cs typeface="Calibri"/>
              </a:rPr>
              <a:t>barrier</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65" dirty="0">
                <a:latin typeface="Calibri"/>
                <a:cs typeface="Calibri"/>
              </a:rPr>
              <a:t>Idling</a:t>
            </a:r>
            <a:r>
              <a:rPr sz="1400" spc="-10" dirty="0">
                <a:latin typeface="Calibri"/>
                <a:cs typeface="Calibri"/>
              </a:rPr>
              <a:t> </a:t>
            </a:r>
            <a:r>
              <a:rPr sz="1400" spc="35" dirty="0">
                <a:latin typeface="Calibri"/>
                <a:cs typeface="Calibri"/>
              </a:rPr>
              <a:t>in</a:t>
            </a:r>
            <a:r>
              <a:rPr sz="1400" spc="5" dirty="0">
                <a:latin typeface="Calibri"/>
                <a:cs typeface="Calibri"/>
              </a:rPr>
              <a:t> </a:t>
            </a:r>
            <a:r>
              <a:rPr sz="1400" spc="15" dirty="0">
                <a:latin typeface="Calibri"/>
                <a:cs typeface="Calibri"/>
              </a:rPr>
              <a:t>place</a:t>
            </a:r>
            <a:r>
              <a:rPr sz="1400" spc="-10" dirty="0">
                <a:latin typeface="Calibri"/>
                <a:cs typeface="Calibri"/>
              </a:rPr>
              <a:t> </a:t>
            </a:r>
            <a:r>
              <a:rPr sz="1400" spc="135" dirty="0">
                <a:latin typeface="Calibri"/>
                <a:cs typeface="Calibri"/>
              </a:rPr>
              <a:t>for</a:t>
            </a:r>
            <a:r>
              <a:rPr sz="1400" spc="-5"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prolonged</a:t>
            </a:r>
            <a:r>
              <a:rPr sz="1400" spc="-5" dirty="0">
                <a:latin typeface="Calibri"/>
                <a:cs typeface="Calibri"/>
              </a:rPr>
              <a:t> </a:t>
            </a:r>
            <a:r>
              <a:rPr sz="1400" spc="20" dirty="0">
                <a:latin typeface="Calibri"/>
                <a:cs typeface="Calibri"/>
              </a:rPr>
              <a:t>period</a:t>
            </a:r>
            <a:r>
              <a:rPr sz="1400" spc="-15" dirty="0">
                <a:latin typeface="Calibri"/>
                <a:cs typeface="Calibri"/>
              </a:rPr>
              <a:t> </a:t>
            </a:r>
            <a:r>
              <a:rPr sz="1400" spc="114" dirty="0">
                <a:latin typeface="Calibri"/>
                <a:cs typeface="Calibri"/>
              </a:rPr>
              <a:t>of</a:t>
            </a:r>
            <a:r>
              <a:rPr sz="1400" spc="-10" dirty="0">
                <a:latin typeface="Calibri"/>
                <a:cs typeface="Calibri"/>
              </a:rPr>
              <a:t> time</a:t>
            </a:r>
            <a:endParaRPr sz="1400">
              <a:latin typeface="Calibri"/>
              <a:cs typeface="Calibri"/>
            </a:endParaRPr>
          </a:p>
          <a:p>
            <a:pPr marL="591820" indent="-121920">
              <a:lnSpc>
                <a:spcPct val="100000"/>
              </a:lnSpc>
              <a:spcBef>
                <a:spcPts val="625"/>
              </a:spcBef>
              <a:buSzPct val="71428"/>
              <a:buFont typeface="Symbol"/>
              <a:buChar char=""/>
              <a:tabLst>
                <a:tab pos="591820" algn="l"/>
              </a:tabLst>
            </a:pPr>
            <a:r>
              <a:rPr sz="1400" spc="25" dirty="0">
                <a:latin typeface="Calibri"/>
                <a:cs typeface="Calibri"/>
              </a:rPr>
              <a:t>Operating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15" dirty="0">
                <a:latin typeface="Calibri"/>
                <a:cs typeface="Calibri"/>
              </a:rPr>
              <a:t> </a:t>
            </a:r>
            <a:r>
              <a:rPr sz="1400" spc="85" dirty="0">
                <a:latin typeface="Calibri"/>
                <a:cs typeface="Calibri"/>
              </a:rPr>
              <a:t>slow</a:t>
            </a:r>
            <a:r>
              <a:rPr sz="1400" spc="-10" dirty="0">
                <a:latin typeface="Calibri"/>
                <a:cs typeface="Calibri"/>
              </a:rPr>
              <a:t> </a:t>
            </a:r>
            <a:r>
              <a:rPr sz="1400" spc="-40" dirty="0">
                <a:latin typeface="Calibri"/>
                <a:cs typeface="Calibri"/>
              </a:rPr>
              <a:t>speed</a:t>
            </a:r>
            <a:endParaRPr sz="1400">
              <a:latin typeface="Calibri"/>
              <a:cs typeface="Calibri"/>
            </a:endParaRPr>
          </a:p>
          <a:p>
            <a:pPr marL="591820" indent="-121920">
              <a:lnSpc>
                <a:spcPct val="100000"/>
              </a:lnSpc>
              <a:spcBef>
                <a:spcPts val="635"/>
              </a:spcBef>
              <a:buSzPct val="71428"/>
              <a:buFont typeface="Symbol"/>
              <a:buChar char=""/>
              <a:tabLst>
                <a:tab pos="591820" algn="l"/>
              </a:tabLst>
            </a:pPr>
            <a:r>
              <a:rPr sz="1400" spc="25" dirty="0">
                <a:latin typeface="Calibri"/>
                <a:cs typeface="Calibri"/>
              </a:rPr>
              <a:t>Operating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15" dirty="0">
                <a:latin typeface="Calibri"/>
                <a:cs typeface="Calibri"/>
              </a:rPr>
              <a:t> </a:t>
            </a:r>
            <a:r>
              <a:rPr sz="1400" spc="55" dirty="0">
                <a:latin typeface="Calibri"/>
                <a:cs typeface="Calibri"/>
              </a:rPr>
              <a:t>high</a:t>
            </a:r>
            <a:r>
              <a:rPr sz="1400" spc="-10" dirty="0">
                <a:latin typeface="Calibri"/>
                <a:cs typeface="Calibri"/>
              </a:rPr>
              <a:t> </a:t>
            </a:r>
            <a:r>
              <a:rPr sz="1400" spc="40" dirty="0">
                <a:latin typeface="Calibri"/>
                <a:cs typeface="Calibri"/>
              </a:rPr>
              <a:t>bow</a:t>
            </a:r>
            <a:r>
              <a:rPr sz="1400" spc="-10" dirty="0">
                <a:latin typeface="Calibri"/>
                <a:cs typeface="Calibri"/>
              </a:rPr>
              <a:t> </a:t>
            </a:r>
            <a:r>
              <a:rPr sz="1400" spc="60" dirty="0">
                <a:latin typeface="Calibri"/>
                <a:cs typeface="Calibri"/>
              </a:rPr>
              <a:t>angle</a:t>
            </a:r>
            <a:endParaRPr sz="1400">
              <a:latin typeface="Calibri"/>
              <a:cs typeface="Calibri"/>
            </a:endParaRPr>
          </a:p>
          <a:p>
            <a:pPr marL="591820" marR="417195" indent="-121920">
              <a:lnSpc>
                <a:spcPct val="102099"/>
              </a:lnSpc>
              <a:spcBef>
                <a:spcPts val="590"/>
              </a:spcBef>
              <a:buSzPct val="71428"/>
              <a:buFont typeface="Symbol"/>
              <a:buChar char=""/>
              <a:tabLst>
                <a:tab pos="591820" algn="l"/>
              </a:tabLst>
            </a:pPr>
            <a:r>
              <a:rPr sz="1400" spc="20" dirty="0">
                <a:latin typeface="Calibri"/>
                <a:cs typeface="Calibri"/>
              </a:rPr>
              <a:t>Wind</a:t>
            </a:r>
            <a:r>
              <a:rPr sz="1400" spc="-15" dirty="0">
                <a:latin typeface="Calibri"/>
                <a:cs typeface="Calibri"/>
              </a:rPr>
              <a:t> </a:t>
            </a:r>
            <a:r>
              <a:rPr sz="1400" spc="65" dirty="0">
                <a:latin typeface="Calibri"/>
                <a:cs typeface="Calibri"/>
              </a:rPr>
              <a:t>blowing</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rear</a:t>
            </a:r>
            <a:r>
              <a:rPr sz="1400" spc="-10" dirty="0">
                <a:latin typeface="Calibri"/>
                <a:cs typeface="Calibri"/>
              </a:rPr>
              <a:t> </a:t>
            </a:r>
            <a:r>
              <a:rPr sz="1400" spc="35" dirty="0">
                <a:latin typeface="Calibri"/>
                <a:cs typeface="Calibri"/>
              </a:rPr>
              <a:t>(Stern)</a:t>
            </a:r>
            <a:r>
              <a:rPr sz="1400" spc="-10" dirty="0">
                <a:latin typeface="Calibri"/>
                <a:cs typeface="Calibri"/>
              </a:rPr>
              <a:t> </a:t>
            </a:r>
            <a:r>
              <a:rPr sz="1400" spc="65" dirty="0">
                <a:latin typeface="Calibri"/>
                <a:cs typeface="Calibri"/>
              </a:rPr>
              <a:t>toward </a:t>
            </a:r>
            <a:r>
              <a:rPr sz="1400" spc="-305" dirty="0">
                <a:latin typeface="Calibri"/>
                <a:cs typeface="Calibri"/>
              </a:rPr>
              <a:t> </a:t>
            </a:r>
            <a:r>
              <a:rPr sz="1400" spc="30" dirty="0">
                <a:latin typeface="Calibri"/>
                <a:cs typeface="Calibri"/>
              </a:rPr>
              <a:t>occupants</a:t>
            </a:r>
            <a:endParaRPr sz="1400">
              <a:latin typeface="Calibri"/>
              <a:cs typeface="Calibri"/>
            </a:endParaRPr>
          </a:p>
          <a:p>
            <a:pPr marL="591820" indent="-121920">
              <a:lnSpc>
                <a:spcPct val="100000"/>
              </a:lnSpc>
              <a:spcBef>
                <a:spcPts val="610"/>
              </a:spcBef>
              <a:buSzPct val="71428"/>
              <a:buFont typeface="Symbol"/>
              <a:buChar char=""/>
              <a:tabLst>
                <a:tab pos="591820" algn="l"/>
              </a:tabLst>
            </a:pPr>
            <a:r>
              <a:rPr sz="1400" spc="40" dirty="0">
                <a:latin typeface="Calibri"/>
                <a:cs typeface="Calibri"/>
              </a:rPr>
              <a:t>Exhaust</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60" dirty="0">
                <a:latin typeface="Calibri"/>
                <a:cs typeface="Calibri"/>
              </a:rPr>
              <a:t>other</a:t>
            </a:r>
            <a:r>
              <a:rPr sz="1400" spc="-20" dirty="0">
                <a:latin typeface="Calibri"/>
                <a:cs typeface="Calibri"/>
              </a:rPr>
              <a:t> </a:t>
            </a:r>
            <a:r>
              <a:rPr sz="1400" spc="20" dirty="0">
                <a:latin typeface="Calibri"/>
                <a:cs typeface="Calibri"/>
              </a:rPr>
              <a:t>vessels</a:t>
            </a:r>
            <a:r>
              <a:rPr sz="1400" spc="-10" dirty="0">
                <a:latin typeface="Calibri"/>
                <a:cs typeface="Calibri"/>
              </a:rPr>
              <a:t> </a:t>
            </a:r>
            <a:r>
              <a:rPr sz="1400" spc="15" dirty="0">
                <a:latin typeface="Calibri"/>
                <a:cs typeface="Calibri"/>
              </a:rPr>
              <a:t>nearby</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35" dirty="0">
                <a:latin typeface="Calibri"/>
                <a:cs typeface="Calibri"/>
              </a:rPr>
              <a:t>in</a:t>
            </a:r>
            <a:r>
              <a:rPr sz="1400" spc="-5" dirty="0">
                <a:latin typeface="Calibri"/>
                <a:cs typeface="Calibri"/>
              </a:rPr>
              <a:t> </a:t>
            </a:r>
            <a:r>
              <a:rPr sz="1400" spc="45" dirty="0">
                <a:latin typeface="Calibri"/>
                <a:cs typeface="Calibri"/>
              </a:rPr>
              <a:t>confined</a:t>
            </a:r>
            <a:endParaRPr sz="1400">
              <a:latin typeface="Calibri"/>
              <a:cs typeface="Calibri"/>
            </a:endParaRPr>
          </a:p>
          <a:p>
            <a:pPr marL="591820">
              <a:lnSpc>
                <a:spcPct val="100000"/>
              </a:lnSpc>
              <a:spcBef>
                <a:spcPts val="40"/>
              </a:spcBef>
            </a:pPr>
            <a:r>
              <a:rPr sz="1400" spc="30" dirty="0">
                <a:latin typeface="Calibri"/>
                <a:cs typeface="Calibri"/>
              </a:rPr>
              <a:t>areas</a:t>
            </a:r>
            <a:endParaRPr sz="1400">
              <a:latin typeface="Calibri"/>
              <a:cs typeface="Calibri"/>
            </a:endParaRPr>
          </a:p>
          <a:p>
            <a:pPr marL="12700" marR="22860">
              <a:lnSpc>
                <a:spcPct val="102099"/>
              </a:lnSpc>
              <a:spcBef>
                <a:spcPts val="590"/>
              </a:spcBef>
            </a:pPr>
            <a:r>
              <a:rPr sz="1400" spc="15" dirty="0">
                <a:latin typeface="Calibri"/>
                <a:cs typeface="Calibri"/>
              </a:rPr>
              <a:t>Always</a:t>
            </a:r>
            <a:r>
              <a:rPr sz="1400" spc="-10" dirty="0">
                <a:latin typeface="Calibri"/>
                <a:cs typeface="Calibri"/>
              </a:rPr>
              <a:t> </a:t>
            </a:r>
            <a:r>
              <a:rPr sz="1400" spc="20" dirty="0">
                <a:latin typeface="Calibri"/>
                <a:cs typeface="Calibri"/>
              </a:rPr>
              <a:t>maintain</a:t>
            </a:r>
            <a:r>
              <a:rPr sz="1400" dirty="0">
                <a:latin typeface="Calibri"/>
                <a:cs typeface="Calibri"/>
              </a:rPr>
              <a:t> </a:t>
            </a:r>
            <a:r>
              <a:rPr sz="1400" spc="75" dirty="0">
                <a:latin typeface="Calibri"/>
                <a:cs typeface="Calibri"/>
              </a:rPr>
              <a:t>good</a:t>
            </a:r>
            <a:r>
              <a:rPr sz="1400" spc="-10" dirty="0">
                <a:latin typeface="Calibri"/>
                <a:cs typeface="Calibri"/>
              </a:rPr>
              <a:t> </a:t>
            </a:r>
            <a:r>
              <a:rPr sz="1400" spc="75" dirty="0">
                <a:latin typeface="Calibri"/>
                <a:cs typeface="Calibri"/>
              </a:rPr>
              <a:t>air</a:t>
            </a:r>
            <a:r>
              <a:rPr sz="1400" spc="-10" dirty="0">
                <a:latin typeface="Calibri"/>
                <a:cs typeface="Calibri"/>
              </a:rPr>
              <a:t> </a:t>
            </a:r>
            <a:r>
              <a:rPr sz="1400" spc="70" dirty="0">
                <a:latin typeface="Calibri"/>
                <a:cs typeface="Calibri"/>
              </a:rPr>
              <a:t>circulation</a:t>
            </a:r>
            <a:r>
              <a:rPr sz="1400" spc="-10" dirty="0">
                <a:latin typeface="Calibri"/>
                <a:cs typeface="Calibri"/>
              </a:rPr>
              <a:t> </a:t>
            </a:r>
            <a:r>
              <a:rPr sz="1400" spc="60" dirty="0">
                <a:latin typeface="Calibri"/>
                <a:cs typeface="Calibri"/>
              </a:rPr>
              <a:t>across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areas</a:t>
            </a:r>
            <a:r>
              <a:rPr sz="1400" spc="-5" dirty="0">
                <a:latin typeface="Calibri"/>
                <a:cs typeface="Calibri"/>
              </a:rPr>
              <a:t> </a:t>
            </a:r>
            <a:r>
              <a:rPr sz="1400" spc="114" dirty="0">
                <a:latin typeface="Calibri"/>
                <a:cs typeface="Calibri"/>
              </a:rPr>
              <a:t>of </a:t>
            </a:r>
            <a:r>
              <a:rPr sz="1400" spc="-305" dirty="0">
                <a:latin typeface="Calibri"/>
                <a:cs typeface="Calibri"/>
              </a:rPr>
              <a:t> </a:t>
            </a:r>
            <a:r>
              <a:rPr sz="1400" spc="5" dirty="0">
                <a:latin typeface="Calibri"/>
                <a:cs typeface="Calibri"/>
              </a:rPr>
              <a:t>occupancy.</a:t>
            </a:r>
            <a:r>
              <a:rPr sz="1400" spc="305" dirty="0">
                <a:latin typeface="Calibri"/>
                <a:cs typeface="Calibri"/>
              </a:rPr>
              <a:t> </a:t>
            </a:r>
            <a:r>
              <a:rPr sz="1400" spc="15" dirty="0">
                <a:latin typeface="Calibri"/>
                <a:cs typeface="Calibri"/>
              </a:rPr>
              <a:t>Inspect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25" dirty="0">
                <a:latin typeface="Calibri"/>
                <a:cs typeface="Calibri"/>
              </a:rPr>
              <a:t>exhaust</a:t>
            </a:r>
            <a:r>
              <a:rPr sz="1400" spc="-5" dirty="0">
                <a:latin typeface="Calibri"/>
                <a:cs typeface="Calibri"/>
              </a:rPr>
              <a:t> systems</a:t>
            </a:r>
            <a:r>
              <a:rPr sz="1400" spc="-15" dirty="0">
                <a:latin typeface="Calibri"/>
                <a:cs typeface="Calibri"/>
              </a:rPr>
              <a:t> </a:t>
            </a:r>
            <a:r>
              <a:rPr sz="1400" spc="60" dirty="0">
                <a:latin typeface="Calibri"/>
                <a:cs typeface="Calibri"/>
              </a:rPr>
              <a:t>regularly.</a:t>
            </a:r>
            <a:endParaRPr sz="1400">
              <a:latin typeface="Calibri"/>
              <a:cs typeface="Calibri"/>
            </a:endParaRPr>
          </a:p>
          <a:p>
            <a:pPr marL="12700" marR="133350">
              <a:lnSpc>
                <a:spcPts val="1720"/>
              </a:lnSpc>
              <a:spcBef>
                <a:spcPts val="50"/>
              </a:spcBef>
            </a:pPr>
            <a:r>
              <a:rPr sz="1400" spc="-5" dirty="0">
                <a:latin typeface="Calibri"/>
                <a:cs typeface="Calibri"/>
              </a:rPr>
              <a:t>Operate</a:t>
            </a:r>
            <a:r>
              <a:rPr sz="1400" spc="-10" dirty="0">
                <a:latin typeface="Calibri"/>
                <a:cs typeface="Calibri"/>
              </a:rPr>
              <a:t> </a:t>
            </a:r>
            <a:r>
              <a:rPr sz="1400" spc="20" dirty="0">
                <a:latin typeface="Calibri"/>
                <a:cs typeface="Calibri"/>
              </a:rPr>
              <a:t>any</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70" dirty="0">
                <a:latin typeface="Calibri"/>
                <a:cs typeface="Calibri"/>
              </a:rPr>
              <a:t>burning</a:t>
            </a:r>
            <a:r>
              <a:rPr sz="1400" spc="-5" dirty="0">
                <a:latin typeface="Calibri"/>
                <a:cs typeface="Calibri"/>
              </a:rPr>
              <a:t> </a:t>
            </a:r>
            <a:r>
              <a:rPr sz="1400" spc="10" dirty="0">
                <a:latin typeface="Calibri"/>
                <a:cs typeface="Calibri"/>
              </a:rPr>
              <a:t>appliances</a:t>
            </a:r>
            <a:r>
              <a:rPr sz="1400" spc="-10" dirty="0">
                <a:latin typeface="Calibri"/>
                <a:cs typeface="Calibri"/>
              </a:rPr>
              <a:t> </a:t>
            </a:r>
            <a:r>
              <a:rPr sz="1400" spc="35" dirty="0">
                <a:latin typeface="Calibri"/>
                <a:cs typeface="Calibri"/>
              </a:rPr>
              <a:t>in</a:t>
            </a:r>
            <a:r>
              <a:rPr sz="1400" dirty="0">
                <a:latin typeface="Calibri"/>
                <a:cs typeface="Calibri"/>
              </a:rPr>
              <a:t> </a:t>
            </a:r>
            <a:r>
              <a:rPr sz="1400" spc="30" dirty="0">
                <a:latin typeface="Calibri"/>
                <a:cs typeface="Calibri"/>
              </a:rPr>
              <a:t>areas</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75" dirty="0">
                <a:latin typeface="Calibri"/>
                <a:cs typeface="Calibri"/>
              </a:rPr>
              <a:t>good </a:t>
            </a:r>
            <a:r>
              <a:rPr sz="1400" spc="-300" dirty="0">
                <a:latin typeface="Calibri"/>
                <a:cs typeface="Calibri"/>
              </a:rPr>
              <a:t> </a:t>
            </a:r>
            <a:r>
              <a:rPr sz="1400" spc="50" dirty="0">
                <a:latin typeface="Calibri"/>
                <a:cs typeface="Calibri"/>
              </a:rPr>
              <a:t>ventilation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where</a:t>
            </a:r>
            <a:r>
              <a:rPr sz="1400" spc="-10" dirty="0">
                <a:latin typeface="Calibri"/>
                <a:cs typeface="Calibri"/>
              </a:rPr>
              <a:t> </a:t>
            </a:r>
            <a:r>
              <a:rPr sz="1400" spc="60" dirty="0">
                <a:latin typeface="Calibri"/>
                <a:cs typeface="Calibri"/>
              </a:rPr>
              <a:t>fresh</a:t>
            </a:r>
            <a:r>
              <a:rPr sz="1400" dirty="0">
                <a:latin typeface="Calibri"/>
                <a:cs typeface="Calibri"/>
              </a:rPr>
              <a:t> </a:t>
            </a:r>
            <a:r>
              <a:rPr sz="1400" spc="75" dirty="0">
                <a:latin typeface="Calibri"/>
                <a:cs typeface="Calibri"/>
              </a:rPr>
              <a:t>air</a:t>
            </a:r>
            <a:r>
              <a:rPr sz="1400" spc="-10" dirty="0">
                <a:latin typeface="Calibri"/>
                <a:cs typeface="Calibri"/>
              </a:rPr>
              <a:t> </a:t>
            </a:r>
            <a:r>
              <a:rPr sz="1400" spc="45" dirty="0">
                <a:latin typeface="Calibri"/>
                <a:cs typeface="Calibri"/>
              </a:rPr>
              <a:t>can</a:t>
            </a:r>
            <a:r>
              <a:rPr sz="1400" dirty="0">
                <a:latin typeface="Calibri"/>
                <a:cs typeface="Calibri"/>
              </a:rPr>
              <a:t> </a:t>
            </a:r>
            <a:r>
              <a:rPr sz="1400" spc="55" dirty="0">
                <a:latin typeface="Calibri"/>
                <a:cs typeface="Calibri"/>
              </a:rPr>
              <a:t>circulate.</a:t>
            </a:r>
            <a:endParaRPr sz="1400">
              <a:latin typeface="Calibri"/>
              <a:cs typeface="Calibri"/>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pic>
        <p:nvPicPr>
          <p:cNvPr id="10" name="object 10"/>
          <p:cNvPicPr/>
          <p:nvPr/>
        </p:nvPicPr>
        <p:blipFill>
          <a:blip r:embed="rId4" cstate="print"/>
          <a:stretch>
            <a:fillRect/>
          </a:stretch>
        </p:blipFill>
        <p:spPr>
          <a:xfrm>
            <a:off x="306387" y="775716"/>
            <a:ext cx="4824984" cy="13649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7172" y="477722"/>
            <a:ext cx="8693150" cy="4125595"/>
          </a:xfrm>
          <a:prstGeom prst="rect">
            <a:avLst/>
          </a:prstGeom>
        </p:spPr>
        <p:txBody>
          <a:bodyPr vert="horz" wrap="square" lIns="0" tIns="12065" rIns="0" bIns="0" rtlCol="0">
            <a:spAutoFit/>
          </a:bodyPr>
          <a:lstStyle/>
          <a:p>
            <a:pPr marL="384810" algn="ctr">
              <a:lnSpc>
                <a:spcPct val="100000"/>
              </a:lnSpc>
              <a:spcBef>
                <a:spcPts val="95"/>
              </a:spcBef>
            </a:pPr>
            <a:r>
              <a:rPr sz="1600" u="sng" spc="-25" dirty="0">
                <a:uFill>
                  <a:solidFill>
                    <a:srgbClr val="000000"/>
                  </a:solidFill>
                </a:uFill>
                <a:latin typeface="Calibri"/>
                <a:cs typeface="Calibri"/>
              </a:rPr>
              <a:t>BOATING</a:t>
            </a:r>
            <a:r>
              <a:rPr sz="1600" u="sng" spc="-15" dirty="0">
                <a:uFill>
                  <a:solidFill>
                    <a:srgbClr val="000000"/>
                  </a:solidFill>
                </a:uFill>
                <a:latin typeface="Calibri"/>
                <a:cs typeface="Calibri"/>
              </a:rPr>
              <a:t> </a:t>
            </a:r>
            <a:r>
              <a:rPr sz="1600" u="sng" spc="-25" dirty="0">
                <a:uFill>
                  <a:solidFill>
                    <a:srgbClr val="000000"/>
                  </a:solidFill>
                </a:uFill>
                <a:latin typeface="Calibri"/>
                <a:cs typeface="Calibri"/>
              </a:rPr>
              <a:t>NAVIGATION</a:t>
            </a:r>
            <a:r>
              <a:rPr sz="1600" u="sng" spc="-15" dirty="0">
                <a:uFill>
                  <a:solidFill>
                    <a:srgbClr val="000000"/>
                  </a:solidFill>
                </a:uFill>
                <a:latin typeface="Calibri"/>
                <a:cs typeface="Calibri"/>
              </a:rPr>
              <a:t> </a:t>
            </a:r>
            <a:r>
              <a:rPr sz="1600" u="sng" spc="-10" dirty="0">
                <a:uFill>
                  <a:solidFill>
                    <a:srgbClr val="000000"/>
                  </a:solidFill>
                </a:uFill>
                <a:latin typeface="Calibri"/>
                <a:cs typeface="Calibri"/>
              </a:rPr>
              <a:t>RULES</a:t>
            </a:r>
            <a:endParaRPr sz="1600">
              <a:latin typeface="Calibri"/>
              <a:cs typeface="Calibri"/>
            </a:endParaRPr>
          </a:p>
          <a:p>
            <a:pPr>
              <a:lnSpc>
                <a:spcPct val="100000"/>
              </a:lnSpc>
            </a:pPr>
            <a:endParaRPr sz="1850">
              <a:latin typeface="Calibri"/>
              <a:cs typeface="Calibri"/>
            </a:endParaRPr>
          </a:p>
          <a:p>
            <a:pPr marL="12700">
              <a:lnSpc>
                <a:spcPct val="100000"/>
              </a:lnSpc>
            </a:pPr>
            <a:r>
              <a:rPr sz="1600" b="1" spc="-5" dirty="0">
                <a:latin typeface="Calibri"/>
                <a:cs typeface="Calibri"/>
              </a:rPr>
              <a:t>RIGHT</a:t>
            </a:r>
            <a:r>
              <a:rPr sz="1600" b="1" spc="-30" dirty="0">
                <a:latin typeface="Calibri"/>
                <a:cs typeface="Calibri"/>
              </a:rPr>
              <a:t> </a:t>
            </a:r>
            <a:r>
              <a:rPr sz="1600" b="1" spc="-5" dirty="0">
                <a:latin typeface="Calibri"/>
                <a:cs typeface="Calibri"/>
              </a:rPr>
              <a:t>OF</a:t>
            </a:r>
            <a:r>
              <a:rPr sz="1600" b="1" spc="-30" dirty="0">
                <a:latin typeface="Calibri"/>
                <a:cs typeface="Calibri"/>
              </a:rPr>
              <a:t> </a:t>
            </a:r>
            <a:r>
              <a:rPr sz="1600" b="1" spc="-70" dirty="0">
                <a:latin typeface="Calibri"/>
                <a:cs typeface="Calibri"/>
              </a:rPr>
              <a:t>WAY</a:t>
            </a:r>
            <a:endParaRPr sz="1600">
              <a:latin typeface="Calibri"/>
              <a:cs typeface="Calibri"/>
            </a:endParaRPr>
          </a:p>
          <a:p>
            <a:pPr marL="12700" marR="219710">
              <a:lnSpc>
                <a:spcPct val="102099"/>
              </a:lnSpc>
              <a:spcBef>
                <a:spcPts val="610"/>
              </a:spcBef>
            </a:pPr>
            <a:r>
              <a:rPr sz="1400" spc="25" dirty="0">
                <a:latin typeface="Calibri"/>
                <a:cs typeface="Calibri"/>
              </a:rPr>
              <a:t>In</a:t>
            </a:r>
            <a:r>
              <a:rPr sz="1400" spc="15" dirty="0">
                <a:latin typeface="Calibri"/>
                <a:cs typeface="Calibri"/>
              </a:rPr>
              <a:t> </a:t>
            </a:r>
            <a:r>
              <a:rPr sz="1400" spc="45" dirty="0">
                <a:latin typeface="Calibri"/>
                <a:cs typeface="Calibri"/>
              </a:rPr>
              <a:t>general,</a:t>
            </a:r>
            <a:r>
              <a:rPr sz="1400" spc="5" dirty="0">
                <a:latin typeface="Calibri"/>
                <a:cs typeface="Calibri"/>
              </a:rPr>
              <a:t> </a:t>
            </a:r>
            <a:r>
              <a:rPr sz="1400" spc="20" dirty="0">
                <a:latin typeface="Calibri"/>
                <a:cs typeface="Calibri"/>
              </a:rPr>
              <a:t>vessels </a:t>
            </a:r>
            <a:r>
              <a:rPr sz="1400" spc="65" dirty="0">
                <a:latin typeface="Calibri"/>
                <a:cs typeface="Calibri"/>
              </a:rPr>
              <a:t>with</a:t>
            </a:r>
            <a:r>
              <a:rPr sz="1400" dirty="0">
                <a:latin typeface="Calibri"/>
                <a:cs typeface="Calibri"/>
              </a:rPr>
              <a:t> </a:t>
            </a:r>
            <a:r>
              <a:rPr sz="1400" spc="30" dirty="0">
                <a:latin typeface="Calibri"/>
                <a:cs typeface="Calibri"/>
              </a:rPr>
              <a:t>less</a:t>
            </a:r>
            <a:r>
              <a:rPr sz="1400" spc="10" dirty="0">
                <a:latin typeface="Calibri"/>
                <a:cs typeface="Calibri"/>
              </a:rPr>
              <a:t> </a:t>
            </a:r>
            <a:r>
              <a:rPr sz="1400" spc="25" dirty="0">
                <a:latin typeface="Calibri"/>
                <a:cs typeface="Calibri"/>
              </a:rPr>
              <a:t>maneuverability</a:t>
            </a:r>
            <a:r>
              <a:rPr sz="1400" dirty="0">
                <a:latin typeface="Calibri"/>
                <a:cs typeface="Calibri"/>
              </a:rPr>
              <a:t> </a:t>
            </a:r>
            <a:r>
              <a:rPr sz="1400" spc="30" dirty="0">
                <a:latin typeface="Calibri"/>
                <a:cs typeface="Calibri"/>
              </a:rPr>
              <a:t>(Privileged)</a:t>
            </a:r>
            <a:r>
              <a:rPr sz="1400" spc="-5" dirty="0">
                <a:latin typeface="Calibri"/>
                <a:cs typeface="Calibri"/>
              </a:rPr>
              <a:t> have</a:t>
            </a:r>
            <a:r>
              <a:rPr sz="1400" spc="10" dirty="0">
                <a:latin typeface="Calibri"/>
                <a:cs typeface="Calibri"/>
              </a:rPr>
              <a:t> </a:t>
            </a:r>
            <a:r>
              <a:rPr sz="1400" spc="55" dirty="0">
                <a:latin typeface="Calibri"/>
                <a:cs typeface="Calibri"/>
              </a:rPr>
              <a:t>right-of-way</a:t>
            </a:r>
            <a:r>
              <a:rPr sz="1400" spc="5" dirty="0">
                <a:latin typeface="Calibri"/>
                <a:cs typeface="Calibri"/>
              </a:rPr>
              <a:t> </a:t>
            </a:r>
            <a:r>
              <a:rPr sz="1400" spc="60" dirty="0">
                <a:latin typeface="Calibri"/>
                <a:cs typeface="Calibri"/>
              </a:rPr>
              <a:t>over</a:t>
            </a:r>
            <a:r>
              <a:rPr sz="1400" dirty="0">
                <a:latin typeface="Calibri"/>
                <a:cs typeface="Calibri"/>
              </a:rPr>
              <a:t> </a:t>
            </a:r>
            <a:r>
              <a:rPr sz="1400" spc="30" dirty="0">
                <a:latin typeface="Calibri"/>
                <a:cs typeface="Calibri"/>
              </a:rPr>
              <a:t>more</a:t>
            </a:r>
            <a:r>
              <a:rPr sz="1400" spc="10" dirty="0">
                <a:latin typeface="Calibri"/>
                <a:cs typeface="Calibri"/>
              </a:rPr>
              <a:t> </a:t>
            </a:r>
            <a:r>
              <a:rPr sz="1400" spc="45" dirty="0">
                <a:latin typeface="Calibri"/>
                <a:cs typeface="Calibri"/>
              </a:rPr>
              <a:t>agile</a:t>
            </a:r>
            <a:r>
              <a:rPr sz="1400" spc="5" dirty="0">
                <a:latin typeface="Calibri"/>
                <a:cs typeface="Calibri"/>
              </a:rPr>
              <a:t> </a:t>
            </a:r>
            <a:r>
              <a:rPr sz="1400" spc="20" dirty="0">
                <a:latin typeface="Calibri"/>
                <a:cs typeface="Calibri"/>
              </a:rPr>
              <a:t>vessels</a:t>
            </a:r>
            <a:r>
              <a:rPr sz="1400" spc="5" dirty="0">
                <a:latin typeface="Calibri"/>
                <a:cs typeface="Calibri"/>
              </a:rPr>
              <a:t> </a:t>
            </a:r>
            <a:r>
              <a:rPr sz="1400" spc="15" dirty="0">
                <a:latin typeface="Calibri"/>
                <a:cs typeface="Calibri"/>
              </a:rPr>
              <a:t>(Burdened). </a:t>
            </a:r>
            <a:r>
              <a:rPr sz="1400" spc="-300" dirty="0">
                <a:latin typeface="Calibri"/>
                <a:cs typeface="Calibri"/>
              </a:rPr>
              <a:t> </a:t>
            </a:r>
            <a:r>
              <a:rPr sz="1400" spc="80" dirty="0">
                <a:latin typeface="Calibri"/>
                <a:cs typeface="Calibri"/>
              </a:rPr>
              <a:t>Following</a:t>
            </a:r>
            <a:r>
              <a:rPr sz="1400" spc="-5" dirty="0">
                <a:latin typeface="Calibri"/>
                <a:cs typeface="Calibri"/>
              </a:rPr>
              <a:t> </a:t>
            </a:r>
            <a:r>
              <a:rPr sz="1400" spc="20" dirty="0">
                <a:latin typeface="Calibri"/>
                <a:cs typeface="Calibri"/>
              </a:rPr>
              <a:t>is</a:t>
            </a:r>
            <a:r>
              <a:rPr sz="1400" spc="-10" dirty="0">
                <a:latin typeface="Calibri"/>
                <a:cs typeface="Calibri"/>
              </a:rPr>
              <a:t> </a:t>
            </a:r>
            <a:r>
              <a:rPr sz="1400" spc="40" dirty="0">
                <a:latin typeface="Calibri"/>
                <a:cs typeface="Calibri"/>
              </a:rPr>
              <a:t>an</a:t>
            </a:r>
            <a:r>
              <a:rPr sz="1400" spc="-10" dirty="0">
                <a:latin typeface="Calibri"/>
                <a:cs typeface="Calibri"/>
              </a:rPr>
              <a:t> </a:t>
            </a:r>
            <a:r>
              <a:rPr sz="1400" spc="-15" dirty="0">
                <a:latin typeface="Calibri"/>
                <a:cs typeface="Calibri"/>
              </a:rPr>
              <a:t>example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vessels</a:t>
            </a:r>
            <a:r>
              <a:rPr sz="1400" dirty="0">
                <a:latin typeface="Calibri"/>
                <a:cs typeface="Calibri"/>
              </a:rPr>
              <a:t> </a:t>
            </a:r>
            <a:r>
              <a:rPr sz="1400" spc="50" dirty="0">
                <a:latin typeface="Calibri"/>
                <a:cs typeface="Calibri"/>
              </a:rPr>
              <a:t>that</a:t>
            </a:r>
            <a:r>
              <a:rPr sz="1400" spc="5" dirty="0">
                <a:latin typeface="Calibri"/>
                <a:cs typeface="Calibri"/>
              </a:rPr>
              <a:t> </a:t>
            </a:r>
            <a:r>
              <a:rPr sz="1400" spc="-5" dirty="0">
                <a:latin typeface="Calibri"/>
                <a:cs typeface="Calibri"/>
              </a:rPr>
              <a:t>have</a:t>
            </a:r>
            <a:r>
              <a:rPr sz="1400" spc="-10" dirty="0">
                <a:latin typeface="Calibri"/>
                <a:cs typeface="Calibri"/>
              </a:rPr>
              <a:t> </a:t>
            </a:r>
            <a:r>
              <a:rPr sz="1400" spc="50" dirty="0">
                <a:latin typeface="Calibri"/>
                <a:cs typeface="Calibri"/>
              </a:rPr>
              <a:t>right-of-way:</a:t>
            </a:r>
            <a:endParaRPr sz="1400">
              <a:latin typeface="Calibri"/>
              <a:cs typeface="Calibri"/>
            </a:endParaRPr>
          </a:p>
          <a:p>
            <a:pPr marL="576580" indent="-107314">
              <a:lnSpc>
                <a:spcPct val="100000"/>
              </a:lnSpc>
              <a:spcBef>
                <a:spcPts val="635"/>
              </a:spcBef>
              <a:buSzPct val="71428"/>
              <a:buFont typeface="Symbol"/>
              <a:buChar char=""/>
              <a:tabLst>
                <a:tab pos="577215" algn="l"/>
              </a:tabLst>
            </a:pPr>
            <a:r>
              <a:rPr sz="1400" spc="15" dirty="0">
                <a:latin typeface="Calibri"/>
                <a:cs typeface="Calibri"/>
              </a:rPr>
              <a:t>Emergency</a:t>
            </a:r>
            <a:r>
              <a:rPr sz="1400" spc="-30" dirty="0">
                <a:latin typeface="Calibri"/>
                <a:cs typeface="Calibri"/>
              </a:rPr>
              <a:t> </a:t>
            </a:r>
            <a:r>
              <a:rPr sz="1400" spc="85" dirty="0">
                <a:latin typeface="Calibri"/>
                <a:cs typeface="Calibri"/>
              </a:rPr>
              <a:t>Craft</a:t>
            </a:r>
            <a:endParaRPr sz="1400">
              <a:latin typeface="Calibri"/>
              <a:cs typeface="Calibri"/>
            </a:endParaRPr>
          </a:p>
          <a:p>
            <a:pPr marL="576580" indent="-107314">
              <a:lnSpc>
                <a:spcPct val="100000"/>
              </a:lnSpc>
              <a:spcBef>
                <a:spcPts val="630"/>
              </a:spcBef>
              <a:buSzPct val="71428"/>
              <a:buFont typeface="Symbol"/>
              <a:buChar char=""/>
              <a:tabLst>
                <a:tab pos="577215" algn="l"/>
              </a:tabLst>
            </a:pPr>
            <a:r>
              <a:rPr sz="1400" spc="10" dirty="0">
                <a:latin typeface="Calibri"/>
                <a:cs typeface="Calibri"/>
              </a:rPr>
              <a:t>Vessels</a:t>
            </a:r>
            <a:r>
              <a:rPr sz="1400" spc="-25" dirty="0">
                <a:latin typeface="Calibri"/>
                <a:cs typeface="Calibri"/>
              </a:rPr>
              <a:t> </a:t>
            </a:r>
            <a:r>
              <a:rPr sz="1400" spc="80" dirty="0">
                <a:latin typeface="Calibri"/>
                <a:cs typeface="Calibri"/>
              </a:rPr>
              <a:t>aground</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70" dirty="0">
                <a:latin typeface="Calibri"/>
                <a:cs typeface="Calibri"/>
              </a:rPr>
              <a:t>not</a:t>
            </a:r>
            <a:r>
              <a:rPr sz="1400" spc="-15" dirty="0">
                <a:latin typeface="Calibri"/>
                <a:cs typeface="Calibri"/>
              </a:rPr>
              <a:t> </a:t>
            </a:r>
            <a:r>
              <a:rPr sz="1400" spc="50" dirty="0">
                <a:latin typeface="Calibri"/>
                <a:cs typeface="Calibri"/>
              </a:rPr>
              <a:t>under</a:t>
            </a:r>
            <a:r>
              <a:rPr sz="1400" spc="-20" dirty="0">
                <a:latin typeface="Calibri"/>
                <a:cs typeface="Calibri"/>
              </a:rPr>
              <a:t> </a:t>
            </a:r>
            <a:r>
              <a:rPr sz="1400" spc="15" dirty="0">
                <a:latin typeface="Calibri"/>
                <a:cs typeface="Calibri"/>
              </a:rPr>
              <a:t>command</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Vessels</a:t>
            </a:r>
            <a:r>
              <a:rPr sz="1400" spc="-20" dirty="0">
                <a:latin typeface="Calibri"/>
                <a:cs typeface="Calibri"/>
              </a:rPr>
              <a:t> </a:t>
            </a:r>
            <a:r>
              <a:rPr sz="1400" spc="65" dirty="0">
                <a:latin typeface="Calibri"/>
                <a:cs typeface="Calibri"/>
              </a:rPr>
              <a:t>with</a:t>
            </a:r>
            <a:r>
              <a:rPr sz="1400" spc="-15" dirty="0">
                <a:latin typeface="Calibri"/>
                <a:cs typeface="Calibri"/>
              </a:rPr>
              <a:t> </a:t>
            </a:r>
            <a:r>
              <a:rPr sz="1400" spc="55" dirty="0">
                <a:latin typeface="Calibri"/>
                <a:cs typeface="Calibri"/>
              </a:rPr>
              <a:t>restricted</a:t>
            </a:r>
            <a:r>
              <a:rPr sz="1400" spc="-10" dirty="0">
                <a:latin typeface="Calibri"/>
                <a:cs typeface="Calibri"/>
              </a:rPr>
              <a:t> </a:t>
            </a:r>
            <a:r>
              <a:rPr sz="1400" spc="25" dirty="0">
                <a:latin typeface="Calibri"/>
                <a:cs typeface="Calibri"/>
              </a:rPr>
              <a:t>maneuverability</a:t>
            </a:r>
            <a:endParaRPr sz="1400">
              <a:latin typeface="Calibri"/>
              <a:cs typeface="Calibri"/>
            </a:endParaRPr>
          </a:p>
          <a:p>
            <a:pPr marL="576580" indent="-107314">
              <a:lnSpc>
                <a:spcPct val="100000"/>
              </a:lnSpc>
              <a:spcBef>
                <a:spcPts val="640"/>
              </a:spcBef>
              <a:buSzPct val="71428"/>
              <a:buFont typeface="Symbol"/>
              <a:buChar char=""/>
              <a:tabLst>
                <a:tab pos="577215" algn="l"/>
              </a:tabLst>
            </a:pPr>
            <a:r>
              <a:rPr sz="1400" spc="10" dirty="0">
                <a:latin typeface="Calibri"/>
                <a:cs typeface="Calibri"/>
              </a:rPr>
              <a:t>Vessels</a:t>
            </a:r>
            <a:r>
              <a:rPr sz="1400" spc="-30" dirty="0">
                <a:latin typeface="Calibri"/>
                <a:cs typeface="Calibri"/>
              </a:rPr>
              <a:t> </a:t>
            </a:r>
            <a:r>
              <a:rPr sz="1400" spc="25" dirty="0">
                <a:latin typeface="Calibri"/>
                <a:cs typeface="Calibri"/>
              </a:rPr>
              <a:t>engaged</a:t>
            </a:r>
            <a:r>
              <a:rPr sz="1400" spc="-25" dirty="0">
                <a:latin typeface="Calibri"/>
                <a:cs typeface="Calibri"/>
              </a:rPr>
              <a:t> </a:t>
            </a:r>
            <a:r>
              <a:rPr sz="1400" spc="35" dirty="0">
                <a:latin typeface="Calibri"/>
                <a:cs typeface="Calibri"/>
              </a:rPr>
              <a:t>in</a:t>
            </a:r>
            <a:r>
              <a:rPr sz="1400" spc="-10" dirty="0">
                <a:latin typeface="Calibri"/>
                <a:cs typeface="Calibri"/>
              </a:rPr>
              <a:t> </a:t>
            </a:r>
            <a:r>
              <a:rPr sz="1400" spc="60" dirty="0">
                <a:latin typeface="Calibri"/>
                <a:cs typeface="Calibri"/>
              </a:rPr>
              <a:t>fishing</a:t>
            </a:r>
            <a:endParaRPr sz="1400">
              <a:latin typeface="Calibri"/>
              <a:cs typeface="Calibri"/>
            </a:endParaRPr>
          </a:p>
          <a:p>
            <a:pPr marL="576580" indent="-107314">
              <a:lnSpc>
                <a:spcPct val="100000"/>
              </a:lnSpc>
              <a:spcBef>
                <a:spcPts val="620"/>
              </a:spcBef>
              <a:buSzPct val="71428"/>
              <a:buFont typeface="Symbol"/>
              <a:buChar char=""/>
              <a:tabLst>
                <a:tab pos="577215" algn="l"/>
              </a:tabLst>
            </a:pPr>
            <a:r>
              <a:rPr sz="1400" spc="10" dirty="0">
                <a:latin typeface="Calibri"/>
                <a:cs typeface="Calibri"/>
              </a:rPr>
              <a:t>Vessels</a:t>
            </a:r>
            <a:r>
              <a:rPr sz="1400" spc="-10" dirty="0">
                <a:latin typeface="Calibri"/>
                <a:cs typeface="Calibri"/>
              </a:rPr>
              <a:t> </a:t>
            </a:r>
            <a:r>
              <a:rPr sz="1400" spc="70" dirty="0">
                <a:latin typeface="Calibri"/>
                <a:cs typeface="Calibri"/>
              </a:rPr>
              <a:t>not</a:t>
            </a:r>
            <a:r>
              <a:rPr sz="1400" dirty="0">
                <a:latin typeface="Calibri"/>
                <a:cs typeface="Calibri"/>
              </a:rPr>
              <a:t> </a:t>
            </a:r>
            <a:r>
              <a:rPr sz="1400" spc="55" dirty="0">
                <a:latin typeface="Calibri"/>
                <a:cs typeface="Calibri"/>
              </a:rPr>
              <a:t>under</a:t>
            </a:r>
            <a:r>
              <a:rPr sz="1400" spc="-5" dirty="0">
                <a:latin typeface="Calibri"/>
                <a:cs typeface="Calibri"/>
              </a:rPr>
              <a:t> </a:t>
            </a:r>
            <a:r>
              <a:rPr sz="1400" spc="30" dirty="0">
                <a:latin typeface="Calibri"/>
                <a:cs typeface="Calibri"/>
              </a:rPr>
              <a:t>power</a:t>
            </a:r>
            <a:r>
              <a:rPr sz="1400" spc="-5" dirty="0">
                <a:latin typeface="Calibri"/>
                <a:cs typeface="Calibri"/>
              </a:rPr>
              <a:t> </a:t>
            </a:r>
            <a:r>
              <a:rPr sz="1400" spc="40" dirty="0">
                <a:latin typeface="Calibri"/>
                <a:cs typeface="Calibri"/>
              </a:rPr>
              <a:t>(rowboats,</a:t>
            </a:r>
            <a:r>
              <a:rPr sz="1400" spc="-10" dirty="0">
                <a:latin typeface="Calibri"/>
                <a:cs typeface="Calibri"/>
              </a:rPr>
              <a:t> </a:t>
            </a:r>
            <a:r>
              <a:rPr sz="1400" spc="20" dirty="0">
                <a:latin typeface="Calibri"/>
                <a:cs typeface="Calibri"/>
              </a:rPr>
              <a:t>canoes,</a:t>
            </a:r>
            <a:r>
              <a:rPr sz="1400" dirty="0">
                <a:latin typeface="Calibri"/>
                <a:cs typeface="Calibri"/>
              </a:rPr>
              <a:t> </a:t>
            </a:r>
            <a:r>
              <a:rPr sz="1400" spc="30" dirty="0">
                <a:latin typeface="Calibri"/>
                <a:cs typeface="Calibri"/>
              </a:rPr>
              <a:t>sailboats,</a:t>
            </a:r>
            <a:r>
              <a:rPr sz="1400" spc="-10" dirty="0">
                <a:latin typeface="Calibri"/>
                <a:cs typeface="Calibri"/>
              </a:rPr>
              <a:t> </a:t>
            </a:r>
            <a:r>
              <a:rPr sz="1400" spc="10" dirty="0">
                <a:latin typeface="Calibri"/>
                <a:cs typeface="Calibri"/>
              </a:rPr>
              <a:t>etc.)</a:t>
            </a:r>
            <a:endParaRPr sz="1400">
              <a:latin typeface="Calibri"/>
              <a:cs typeface="Calibri"/>
            </a:endParaRPr>
          </a:p>
          <a:p>
            <a:pPr marL="12700">
              <a:lnSpc>
                <a:spcPct val="100000"/>
              </a:lnSpc>
              <a:spcBef>
                <a:spcPts val="640"/>
              </a:spcBef>
            </a:pPr>
            <a:r>
              <a:rPr sz="1400" dirty="0">
                <a:latin typeface="Calibri"/>
                <a:cs typeface="Calibri"/>
              </a:rPr>
              <a:t>There</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35" dirty="0">
                <a:latin typeface="Calibri"/>
                <a:cs typeface="Calibri"/>
              </a:rPr>
              <a:t>three</a:t>
            </a:r>
            <a:r>
              <a:rPr sz="1400" dirty="0">
                <a:latin typeface="Calibri"/>
                <a:cs typeface="Calibri"/>
              </a:rPr>
              <a:t> </a:t>
            </a:r>
            <a:r>
              <a:rPr sz="1400" spc="-10" dirty="0">
                <a:latin typeface="Calibri"/>
                <a:cs typeface="Calibri"/>
              </a:rPr>
              <a:t>types </a:t>
            </a:r>
            <a:r>
              <a:rPr sz="1400" spc="114" dirty="0">
                <a:latin typeface="Calibri"/>
                <a:cs typeface="Calibri"/>
              </a:rPr>
              <a:t>of</a:t>
            </a:r>
            <a:r>
              <a:rPr sz="1400" spc="5" dirty="0">
                <a:latin typeface="Calibri"/>
                <a:cs typeface="Calibri"/>
              </a:rPr>
              <a:t> </a:t>
            </a:r>
            <a:r>
              <a:rPr sz="1400" spc="40" dirty="0">
                <a:latin typeface="Calibri"/>
                <a:cs typeface="Calibri"/>
              </a:rPr>
              <a:t>situations</a:t>
            </a:r>
            <a:r>
              <a:rPr sz="1400" spc="-10" dirty="0">
                <a:latin typeface="Calibri"/>
                <a:cs typeface="Calibri"/>
              </a:rPr>
              <a:t> </a:t>
            </a:r>
            <a:r>
              <a:rPr sz="1400" spc="25" dirty="0">
                <a:latin typeface="Calibri"/>
                <a:cs typeface="Calibri"/>
              </a:rPr>
              <a:t>you</a:t>
            </a:r>
            <a:r>
              <a:rPr sz="1400" spc="10" dirty="0">
                <a:latin typeface="Calibri"/>
                <a:cs typeface="Calibri"/>
              </a:rPr>
              <a:t> </a:t>
            </a:r>
            <a:r>
              <a:rPr sz="1400" spc="-50" dirty="0">
                <a:latin typeface="Calibri"/>
                <a:cs typeface="Calibri"/>
              </a:rPr>
              <a:t>may</a:t>
            </a:r>
            <a:r>
              <a:rPr sz="1400" spc="-5" dirty="0">
                <a:latin typeface="Calibri"/>
                <a:cs typeface="Calibri"/>
              </a:rPr>
              <a:t> </a:t>
            </a:r>
            <a:r>
              <a:rPr sz="1400" spc="50" dirty="0">
                <a:latin typeface="Calibri"/>
                <a:cs typeface="Calibri"/>
              </a:rPr>
              <a:t>encounter</a:t>
            </a:r>
            <a:r>
              <a:rPr sz="1400" spc="-5" dirty="0">
                <a:latin typeface="Calibri"/>
                <a:cs typeface="Calibri"/>
              </a:rPr>
              <a:t> </a:t>
            </a:r>
            <a:r>
              <a:rPr sz="1400" spc="65" dirty="0">
                <a:latin typeface="Calibri"/>
                <a:cs typeface="Calibri"/>
              </a:rPr>
              <a:t>with</a:t>
            </a:r>
            <a:r>
              <a:rPr sz="1400" spc="-10" dirty="0">
                <a:latin typeface="Calibri"/>
                <a:cs typeface="Calibri"/>
              </a:rPr>
              <a:t> </a:t>
            </a:r>
            <a:r>
              <a:rPr sz="1400" spc="60" dirty="0">
                <a:latin typeface="Calibri"/>
                <a:cs typeface="Calibri"/>
              </a:rPr>
              <a:t>other</a:t>
            </a:r>
            <a:r>
              <a:rPr sz="1400" dirty="0">
                <a:latin typeface="Calibri"/>
                <a:cs typeface="Calibri"/>
              </a:rPr>
              <a:t> </a:t>
            </a:r>
            <a:r>
              <a:rPr sz="1400" spc="20" dirty="0">
                <a:latin typeface="Calibri"/>
                <a:cs typeface="Calibri"/>
              </a:rPr>
              <a:t>vessels</a:t>
            </a:r>
            <a:r>
              <a:rPr sz="1400" spc="5" dirty="0">
                <a:latin typeface="Calibri"/>
                <a:cs typeface="Calibri"/>
              </a:rPr>
              <a:t> </a:t>
            </a:r>
            <a:r>
              <a:rPr sz="1400" spc="35" dirty="0">
                <a:latin typeface="Calibri"/>
                <a:cs typeface="Calibri"/>
              </a:rPr>
              <a:t>in</a:t>
            </a:r>
            <a:r>
              <a:rPr sz="1400" dirty="0">
                <a:latin typeface="Calibri"/>
                <a:cs typeface="Calibri"/>
              </a:rPr>
              <a:t> </a:t>
            </a:r>
            <a:r>
              <a:rPr sz="1400" spc="50" dirty="0">
                <a:latin typeface="Calibri"/>
                <a:cs typeface="Calibri"/>
              </a:rPr>
              <a:t>which</a:t>
            </a:r>
            <a:r>
              <a:rPr sz="1400" spc="-5"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Navigation</a:t>
            </a:r>
            <a:r>
              <a:rPr sz="1400" spc="-5" dirty="0">
                <a:latin typeface="Calibri"/>
                <a:cs typeface="Calibri"/>
              </a:rPr>
              <a:t> </a:t>
            </a:r>
            <a:r>
              <a:rPr sz="1400" spc="30" dirty="0">
                <a:latin typeface="Calibri"/>
                <a:cs typeface="Calibri"/>
              </a:rPr>
              <a:t>Rules</a:t>
            </a:r>
            <a:r>
              <a:rPr sz="1400" dirty="0">
                <a:latin typeface="Calibri"/>
                <a:cs typeface="Calibri"/>
              </a:rPr>
              <a:t> </a:t>
            </a:r>
            <a:r>
              <a:rPr sz="1400" spc="-35" dirty="0">
                <a:latin typeface="Calibri"/>
                <a:cs typeface="Calibri"/>
              </a:rPr>
              <a:t>apply.</a:t>
            </a:r>
            <a:endParaRPr sz="1400">
              <a:latin typeface="Calibri"/>
              <a:cs typeface="Calibri"/>
            </a:endParaRPr>
          </a:p>
          <a:p>
            <a:pPr marL="12700">
              <a:lnSpc>
                <a:spcPct val="100000"/>
              </a:lnSpc>
              <a:spcBef>
                <a:spcPts val="605"/>
              </a:spcBef>
            </a:pPr>
            <a:r>
              <a:rPr sz="1600" b="1" spc="25" dirty="0">
                <a:latin typeface="Calibri"/>
                <a:cs typeface="Calibri"/>
              </a:rPr>
              <a:t>Meeting</a:t>
            </a:r>
            <a:r>
              <a:rPr sz="1600" b="1" spc="-25" dirty="0">
                <a:latin typeface="Calibri"/>
                <a:cs typeface="Calibri"/>
              </a:rPr>
              <a:t> </a:t>
            </a:r>
            <a:r>
              <a:rPr sz="1600" b="1" spc="10" dirty="0">
                <a:latin typeface="Calibri"/>
                <a:cs typeface="Calibri"/>
              </a:rPr>
              <a:t>Head-On</a:t>
            </a:r>
            <a:r>
              <a:rPr sz="1600" spc="10" dirty="0">
                <a:latin typeface="Calibri"/>
                <a:cs typeface="Calibri"/>
              </a:rPr>
              <a:t>:</a:t>
            </a:r>
            <a:endParaRPr sz="1600">
              <a:latin typeface="Calibri"/>
              <a:cs typeface="Calibri"/>
            </a:endParaRPr>
          </a:p>
          <a:p>
            <a:pPr marL="12700" marR="5080" algn="just">
              <a:lnSpc>
                <a:spcPct val="102099"/>
              </a:lnSpc>
              <a:spcBef>
                <a:spcPts val="610"/>
              </a:spcBef>
            </a:pPr>
            <a:r>
              <a:rPr sz="1400" dirty="0">
                <a:latin typeface="Calibri"/>
                <a:cs typeface="Calibri"/>
              </a:rPr>
              <a:t>When </a:t>
            </a:r>
            <a:r>
              <a:rPr sz="1400" spc="90" dirty="0">
                <a:latin typeface="Calibri"/>
                <a:cs typeface="Calibri"/>
              </a:rPr>
              <a:t>two </a:t>
            </a:r>
            <a:r>
              <a:rPr sz="1400" spc="20" dirty="0">
                <a:latin typeface="Calibri"/>
                <a:cs typeface="Calibri"/>
              </a:rPr>
              <a:t>vessels </a:t>
            </a:r>
            <a:r>
              <a:rPr sz="1400" spc="-30" dirty="0">
                <a:latin typeface="Calibri"/>
                <a:cs typeface="Calibri"/>
              </a:rPr>
              <a:t>meet </a:t>
            </a:r>
            <a:r>
              <a:rPr sz="1400" spc="15" dirty="0">
                <a:latin typeface="Calibri"/>
                <a:cs typeface="Calibri"/>
              </a:rPr>
              <a:t>head-on, </a:t>
            </a:r>
            <a:r>
              <a:rPr sz="1400" spc="35" dirty="0">
                <a:latin typeface="Calibri"/>
                <a:cs typeface="Calibri"/>
              </a:rPr>
              <a:t>neither </a:t>
            </a:r>
            <a:r>
              <a:rPr sz="1400" spc="30" dirty="0">
                <a:latin typeface="Calibri"/>
                <a:cs typeface="Calibri"/>
              </a:rPr>
              <a:t>has </a:t>
            </a:r>
            <a:r>
              <a:rPr sz="1400" spc="25" dirty="0">
                <a:latin typeface="Calibri"/>
                <a:cs typeface="Calibri"/>
              </a:rPr>
              <a:t>the </a:t>
            </a:r>
            <a:r>
              <a:rPr sz="1400" spc="40" dirty="0">
                <a:latin typeface="Calibri"/>
                <a:cs typeface="Calibri"/>
              </a:rPr>
              <a:t>right-of-way. </a:t>
            </a:r>
            <a:r>
              <a:rPr sz="1400" spc="50" dirty="0">
                <a:latin typeface="Calibri"/>
                <a:cs typeface="Calibri"/>
              </a:rPr>
              <a:t>It </a:t>
            </a:r>
            <a:r>
              <a:rPr sz="1400" spc="15" dirty="0">
                <a:latin typeface="Calibri"/>
                <a:cs typeface="Calibri"/>
              </a:rPr>
              <a:t>is </a:t>
            </a:r>
            <a:r>
              <a:rPr sz="1400" spc="50" dirty="0">
                <a:latin typeface="Calibri"/>
                <a:cs typeface="Calibri"/>
              </a:rPr>
              <a:t>preferred </a:t>
            </a:r>
            <a:r>
              <a:rPr sz="1400" spc="55" dirty="0">
                <a:latin typeface="Calibri"/>
                <a:cs typeface="Calibri"/>
              </a:rPr>
              <a:t>that </a:t>
            </a:r>
            <a:r>
              <a:rPr sz="1400" spc="40" dirty="0">
                <a:latin typeface="Calibri"/>
                <a:cs typeface="Calibri"/>
              </a:rPr>
              <a:t>both </a:t>
            </a:r>
            <a:r>
              <a:rPr sz="1400" spc="20" dirty="0">
                <a:latin typeface="Calibri"/>
                <a:cs typeface="Calibri"/>
              </a:rPr>
              <a:t>vessels </a:t>
            </a:r>
            <a:r>
              <a:rPr sz="1400" spc="5" dirty="0">
                <a:latin typeface="Calibri"/>
                <a:cs typeface="Calibri"/>
              </a:rPr>
              <a:t>decrease </a:t>
            </a:r>
            <a:r>
              <a:rPr sz="1400" spc="-40" dirty="0">
                <a:latin typeface="Calibri"/>
                <a:cs typeface="Calibri"/>
              </a:rPr>
              <a:t>speed </a:t>
            </a:r>
            <a:r>
              <a:rPr sz="1400" spc="35" dirty="0">
                <a:latin typeface="Calibri"/>
                <a:cs typeface="Calibri"/>
              </a:rPr>
              <a:t>and </a:t>
            </a:r>
            <a:r>
              <a:rPr sz="1400" spc="-305" dirty="0">
                <a:latin typeface="Calibri"/>
                <a:cs typeface="Calibri"/>
              </a:rPr>
              <a:t> </a:t>
            </a:r>
            <a:r>
              <a:rPr sz="1400" spc="105" dirty="0">
                <a:latin typeface="Calibri"/>
                <a:cs typeface="Calibri"/>
              </a:rPr>
              <a:t>turn</a:t>
            </a:r>
            <a:r>
              <a:rPr sz="140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right</a:t>
            </a:r>
            <a:r>
              <a:rPr sz="1400" spc="-5" dirty="0">
                <a:latin typeface="Calibri"/>
                <a:cs typeface="Calibri"/>
              </a:rPr>
              <a:t> </a:t>
            </a:r>
            <a:r>
              <a:rPr sz="1400" spc="35" dirty="0">
                <a:latin typeface="Calibri"/>
                <a:cs typeface="Calibri"/>
              </a:rPr>
              <a:t>in</a:t>
            </a:r>
            <a:r>
              <a:rPr sz="1400" spc="5" dirty="0">
                <a:latin typeface="Calibri"/>
                <a:cs typeface="Calibri"/>
              </a:rPr>
              <a:t> </a:t>
            </a:r>
            <a:r>
              <a:rPr sz="1400" spc="80" dirty="0">
                <a:latin typeface="Calibri"/>
                <a:cs typeface="Calibri"/>
              </a:rPr>
              <a:t>order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pass</a:t>
            </a:r>
            <a:r>
              <a:rPr sz="1400" spc="5" dirty="0">
                <a:latin typeface="Calibri"/>
                <a:cs typeface="Calibri"/>
              </a:rPr>
              <a:t> </a:t>
            </a:r>
            <a:r>
              <a:rPr sz="1400" spc="45" dirty="0">
                <a:latin typeface="Calibri"/>
                <a:cs typeface="Calibri"/>
              </a:rPr>
              <a:t>port-to-port.</a:t>
            </a:r>
            <a:r>
              <a:rPr sz="1400" spc="315" dirty="0">
                <a:latin typeface="Calibri"/>
                <a:cs typeface="Calibri"/>
              </a:rPr>
              <a:t> </a:t>
            </a:r>
            <a:r>
              <a:rPr sz="1400" spc="25" dirty="0">
                <a:latin typeface="Calibri"/>
                <a:cs typeface="Calibri"/>
              </a:rPr>
              <a:t>Each</a:t>
            </a:r>
            <a:r>
              <a:rPr sz="1400" spc="5" dirty="0">
                <a:latin typeface="Calibri"/>
                <a:cs typeface="Calibri"/>
              </a:rPr>
              <a:t> </a:t>
            </a:r>
            <a:r>
              <a:rPr sz="1400" spc="20" dirty="0">
                <a:latin typeface="Calibri"/>
                <a:cs typeface="Calibri"/>
              </a:rPr>
              <a:t>vessel</a:t>
            </a:r>
            <a:r>
              <a:rPr sz="1400" dirty="0">
                <a:latin typeface="Calibri"/>
                <a:cs typeface="Calibri"/>
              </a:rPr>
              <a:t> </a:t>
            </a:r>
            <a:r>
              <a:rPr sz="1400" spc="-50" dirty="0">
                <a:latin typeface="Calibri"/>
                <a:cs typeface="Calibri"/>
              </a:rPr>
              <a:t>may</a:t>
            </a:r>
            <a:r>
              <a:rPr sz="1400" spc="-5" dirty="0">
                <a:latin typeface="Calibri"/>
                <a:cs typeface="Calibri"/>
              </a:rPr>
              <a:t> </a:t>
            </a:r>
            <a:r>
              <a:rPr sz="1400" spc="50" dirty="0">
                <a:latin typeface="Calibri"/>
                <a:cs typeface="Calibri"/>
              </a:rPr>
              <a:t>sound</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horn</a:t>
            </a:r>
            <a:r>
              <a:rPr sz="1400" spc="5" dirty="0">
                <a:latin typeface="Calibri"/>
                <a:cs typeface="Calibri"/>
              </a:rPr>
              <a:t> </a:t>
            </a:r>
            <a:r>
              <a:rPr sz="1400" spc="140" dirty="0">
                <a:latin typeface="Calibri"/>
                <a:cs typeface="Calibri"/>
              </a:rPr>
              <a:t>or</a:t>
            </a:r>
            <a:r>
              <a:rPr sz="1400" spc="-10" dirty="0">
                <a:latin typeface="Calibri"/>
                <a:cs typeface="Calibri"/>
              </a:rPr>
              <a:t> </a:t>
            </a:r>
            <a:r>
              <a:rPr sz="1400" spc="60" dirty="0">
                <a:latin typeface="Calibri"/>
                <a:cs typeface="Calibri"/>
              </a:rPr>
              <a:t>other</a:t>
            </a:r>
            <a:r>
              <a:rPr sz="1400" spc="5" dirty="0">
                <a:latin typeface="Calibri"/>
                <a:cs typeface="Calibri"/>
              </a:rPr>
              <a:t> </a:t>
            </a:r>
            <a:r>
              <a:rPr sz="1400" spc="50" dirty="0">
                <a:latin typeface="Calibri"/>
                <a:cs typeface="Calibri"/>
              </a:rPr>
              <a:t>sound</a:t>
            </a:r>
            <a:r>
              <a:rPr sz="1400" spc="-10" dirty="0">
                <a:latin typeface="Calibri"/>
                <a:cs typeface="Calibri"/>
              </a:rPr>
              <a:t> </a:t>
            </a:r>
            <a:r>
              <a:rPr sz="1400" spc="60" dirty="0">
                <a:latin typeface="Calibri"/>
                <a:cs typeface="Calibri"/>
              </a:rPr>
              <a:t>producing</a:t>
            </a:r>
            <a:r>
              <a:rPr sz="1400" spc="-5" dirty="0">
                <a:latin typeface="Calibri"/>
                <a:cs typeface="Calibri"/>
              </a:rPr>
              <a:t> device </a:t>
            </a:r>
            <a:r>
              <a:rPr sz="1400" spc="-305"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one</a:t>
            </a:r>
            <a:r>
              <a:rPr sz="1400" spc="-10" dirty="0">
                <a:latin typeface="Calibri"/>
                <a:cs typeface="Calibri"/>
              </a:rPr>
              <a:t> </a:t>
            </a:r>
            <a:r>
              <a:rPr sz="1400" spc="90" dirty="0">
                <a:latin typeface="Calibri"/>
                <a:cs typeface="Calibri"/>
              </a:rPr>
              <a:t>short</a:t>
            </a:r>
            <a:r>
              <a:rPr sz="1400" spc="-5" dirty="0">
                <a:latin typeface="Calibri"/>
                <a:cs typeface="Calibri"/>
              </a:rPr>
              <a:t> </a:t>
            </a:r>
            <a:r>
              <a:rPr sz="1400" spc="60" dirty="0">
                <a:latin typeface="Calibri"/>
                <a:cs typeface="Calibri"/>
              </a:rPr>
              <a:t>blast</a:t>
            </a:r>
            <a:r>
              <a:rPr sz="1400" spc="-5" dirty="0">
                <a:latin typeface="Calibri"/>
                <a:cs typeface="Calibri"/>
              </a:rPr>
              <a:t> </a:t>
            </a:r>
            <a:r>
              <a:rPr sz="1400" spc="65" dirty="0">
                <a:latin typeface="Calibri"/>
                <a:cs typeface="Calibri"/>
              </a:rPr>
              <a:t>signaling</a:t>
            </a:r>
            <a:r>
              <a:rPr sz="1400" spc="-5" dirty="0">
                <a:latin typeface="Calibri"/>
                <a:cs typeface="Calibri"/>
              </a:rPr>
              <a:t> </a:t>
            </a:r>
            <a:r>
              <a:rPr sz="1400" spc="20" dirty="0">
                <a:latin typeface="Calibri"/>
                <a:cs typeface="Calibri"/>
              </a:rPr>
              <a:t>a</a:t>
            </a:r>
            <a:r>
              <a:rPr sz="1400" spc="-10" dirty="0">
                <a:latin typeface="Calibri"/>
                <a:cs typeface="Calibri"/>
              </a:rPr>
              <a:t> </a:t>
            </a:r>
            <a:r>
              <a:rPr sz="1400" spc="60" dirty="0">
                <a:latin typeface="Calibri"/>
                <a:cs typeface="Calibri"/>
              </a:rPr>
              <a:t>port-to-port</a:t>
            </a:r>
            <a:r>
              <a:rPr sz="1400" spc="-5" dirty="0">
                <a:latin typeface="Calibri"/>
                <a:cs typeface="Calibri"/>
              </a:rPr>
              <a:t> </a:t>
            </a:r>
            <a:r>
              <a:rPr sz="1400" spc="-20" dirty="0">
                <a:latin typeface="Calibri"/>
                <a:cs typeface="Calibri"/>
              </a:rPr>
              <a:t>pass.</a:t>
            </a:r>
            <a:endParaRPr sz="1400">
              <a:latin typeface="Calibri"/>
              <a:cs typeface="Calibri"/>
            </a:endParaRPr>
          </a:p>
        </p:txBody>
      </p:sp>
      <p:grpSp>
        <p:nvGrpSpPr>
          <p:cNvPr id="8" name="object 8"/>
          <p:cNvGrpSpPr/>
          <p:nvPr/>
        </p:nvGrpSpPr>
        <p:grpSpPr>
          <a:xfrm>
            <a:off x="1981200" y="5367528"/>
            <a:ext cx="5773420" cy="1759585"/>
            <a:chOff x="1981200" y="5367528"/>
            <a:chExt cx="5773420" cy="1759585"/>
          </a:xfrm>
        </p:grpSpPr>
        <p:pic>
          <p:nvPicPr>
            <p:cNvPr id="9" name="object 9"/>
            <p:cNvPicPr/>
            <p:nvPr/>
          </p:nvPicPr>
          <p:blipFill>
            <a:blip r:embed="rId4" cstate="print"/>
            <a:stretch>
              <a:fillRect/>
            </a:stretch>
          </p:blipFill>
          <p:spPr>
            <a:xfrm>
              <a:off x="1981200" y="5994489"/>
              <a:ext cx="1658239" cy="493814"/>
            </a:xfrm>
            <a:prstGeom prst="rect">
              <a:avLst/>
            </a:prstGeom>
          </p:spPr>
        </p:pic>
        <p:pic>
          <p:nvPicPr>
            <p:cNvPr id="10" name="object 10"/>
            <p:cNvPicPr/>
            <p:nvPr/>
          </p:nvPicPr>
          <p:blipFill>
            <a:blip r:embed="rId5" cstate="print"/>
            <a:stretch>
              <a:fillRect/>
            </a:stretch>
          </p:blipFill>
          <p:spPr>
            <a:xfrm>
              <a:off x="6096000" y="5994489"/>
              <a:ext cx="1658238" cy="493814"/>
            </a:xfrm>
            <a:prstGeom prst="rect">
              <a:avLst/>
            </a:prstGeom>
          </p:spPr>
        </p:pic>
        <p:sp>
          <p:nvSpPr>
            <p:cNvPr id="11" name="object 11"/>
            <p:cNvSpPr/>
            <p:nvPr/>
          </p:nvSpPr>
          <p:spPr>
            <a:xfrm>
              <a:off x="3809873" y="5367528"/>
              <a:ext cx="2118995" cy="1759585"/>
            </a:xfrm>
            <a:custGeom>
              <a:avLst/>
              <a:gdLst/>
              <a:ahLst/>
              <a:cxnLst/>
              <a:rect l="l" t="t" r="r" b="b"/>
              <a:pathLst>
                <a:path w="2118995" h="1759584">
                  <a:moveTo>
                    <a:pt x="1749856" y="1709242"/>
                  </a:moveTo>
                  <a:lnTo>
                    <a:pt x="1653159" y="1709242"/>
                  </a:lnTo>
                  <a:lnTo>
                    <a:pt x="1640560" y="1709242"/>
                  </a:lnTo>
                  <a:lnTo>
                    <a:pt x="1638554" y="1759508"/>
                  </a:lnTo>
                  <a:lnTo>
                    <a:pt x="1749856" y="1709242"/>
                  </a:lnTo>
                  <a:close/>
                </a:path>
                <a:path w="2118995" h="1759584">
                  <a:moveTo>
                    <a:pt x="1767967" y="1701063"/>
                  </a:moveTo>
                  <a:lnTo>
                    <a:pt x="1643634" y="1632610"/>
                  </a:lnTo>
                  <a:lnTo>
                    <a:pt x="1641602" y="1683308"/>
                  </a:lnTo>
                  <a:lnTo>
                    <a:pt x="1638808" y="1683181"/>
                  </a:lnTo>
                  <a:lnTo>
                    <a:pt x="1596136" y="1679219"/>
                  </a:lnTo>
                  <a:lnTo>
                    <a:pt x="1553718" y="1674215"/>
                  </a:lnTo>
                  <a:lnTo>
                    <a:pt x="1511681" y="1668157"/>
                  </a:lnTo>
                  <a:lnTo>
                    <a:pt x="1470279" y="1661261"/>
                  </a:lnTo>
                  <a:lnTo>
                    <a:pt x="1429385" y="1653336"/>
                  </a:lnTo>
                  <a:lnTo>
                    <a:pt x="1389126" y="1644446"/>
                  </a:lnTo>
                  <a:lnTo>
                    <a:pt x="1349756" y="1634807"/>
                  </a:lnTo>
                  <a:lnTo>
                    <a:pt x="1311148" y="1624317"/>
                  </a:lnTo>
                  <a:lnTo>
                    <a:pt x="1273556" y="1613103"/>
                  </a:lnTo>
                  <a:lnTo>
                    <a:pt x="1236980" y="1601000"/>
                  </a:lnTo>
                  <a:lnTo>
                    <a:pt x="1167130" y="1574990"/>
                  </a:lnTo>
                  <a:lnTo>
                    <a:pt x="1102487" y="1546377"/>
                  </a:lnTo>
                  <a:lnTo>
                    <a:pt x="1043813" y="1515668"/>
                  </a:lnTo>
                  <a:lnTo>
                    <a:pt x="991616" y="1483118"/>
                  </a:lnTo>
                  <a:lnTo>
                    <a:pt x="946658" y="1449095"/>
                  </a:lnTo>
                  <a:lnTo>
                    <a:pt x="909828" y="1414208"/>
                  </a:lnTo>
                  <a:lnTo>
                    <a:pt x="881380" y="1378407"/>
                  </a:lnTo>
                  <a:lnTo>
                    <a:pt x="862076" y="1342834"/>
                  </a:lnTo>
                  <a:lnTo>
                    <a:pt x="851408" y="1298702"/>
                  </a:lnTo>
                  <a:lnTo>
                    <a:pt x="850646" y="1278712"/>
                  </a:lnTo>
                  <a:lnTo>
                    <a:pt x="849630" y="1268387"/>
                  </a:lnTo>
                  <a:lnTo>
                    <a:pt x="839343" y="1226845"/>
                  </a:lnTo>
                  <a:lnTo>
                    <a:pt x="819912" y="1186967"/>
                  </a:lnTo>
                  <a:lnTo>
                    <a:pt x="791972" y="1148270"/>
                  </a:lnTo>
                  <a:lnTo>
                    <a:pt x="756666" y="1111123"/>
                  </a:lnTo>
                  <a:lnTo>
                    <a:pt x="714248" y="1075436"/>
                  </a:lnTo>
                  <a:lnTo>
                    <a:pt x="665480" y="1041781"/>
                  </a:lnTo>
                  <a:lnTo>
                    <a:pt x="610997" y="1010158"/>
                  </a:lnTo>
                  <a:lnTo>
                    <a:pt x="551307" y="980821"/>
                  </a:lnTo>
                  <a:lnTo>
                    <a:pt x="487172" y="954278"/>
                  </a:lnTo>
                  <a:lnTo>
                    <a:pt x="418973" y="930529"/>
                  </a:lnTo>
                  <a:lnTo>
                    <a:pt x="347472" y="910082"/>
                  </a:lnTo>
                  <a:lnTo>
                    <a:pt x="273050" y="892937"/>
                  </a:lnTo>
                  <a:lnTo>
                    <a:pt x="235077" y="885952"/>
                  </a:lnTo>
                  <a:lnTo>
                    <a:pt x="196596" y="879856"/>
                  </a:lnTo>
                  <a:lnTo>
                    <a:pt x="157734" y="874776"/>
                  </a:lnTo>
                  <a:lnTo>
                    <a:pt x="118618" y="870712"/>
                  </a:lnTo>
                  <a:lnTo>
                    <a:pt x="79248" y="867791"/>
                  </a:lnTo>
                  <a:lnTo>
                    <a:pt x="39497" y="866013"/>
                  </a:lnTo>
                  <a:lnTo>
                    <a:pt x="254" y="865378"/>
                  </a:lnTo>
                  <a:lnTo>
                    <a:pt x="0" y="890778"/>
                  </a:lnTo>
                  <a:lnTo>
                    <a:pt x="39243" y="891413"/>
                  </a:lnTo>
                  <a:lnTo>
                    <a:pt x="77978" y="893191"/>
                  </a:lnTo>
                  <a:lnTo>
                    <a:pt x="116713" y="895985"/>
                  </a:lnTo>
                  <a:lnTo>
                    <a:pt x="155067" y="899922"/>
                  </a:lnTo>
                  <a:lnTo>
                    <a:pt x="193421" y="905002"/>
                  </a:lnTo>
                  <a:lnTo>
                    <a:pt x="231140" y="910971"/>
                  </a:lnTo>
                  <a:lnTo>
                    <a:pt x="305181" y="925830"/>
                  </a:lnTo>
                  <a:lnTo>
                    <a:pt x="376936" y="944372"/>
                  </a:lnTo>
                  <a:lnTo>
                    <a:pt x="445516" y="966089"/>
                  </a:lnTo>
                  <a:lnTo>
                    <a:pt x="510540" y="990854"/>
                  </a:lnTo>
                  <a:lnTo>
                    <a:pt x="570992" y="1018159"/>
                  </a:lnTo>
                  <a:lnTo>
                    <a:pt x="626618" y="1047877"/>
                  </a:lnTo>
                  <a:lnTo>
                    <a:pt x="676656" y="1079627"/>
                  </a:lnTo>
                  <a:lnTo>
                    <a:pt x="720344" y="1112901"/>
                  </a:lnTo>
                  <a:lnTo>
                    <a:pt x="757428" y="1147546"/>
                  </a:lnTo>
                  <a:lnTo>
                    <a:pt x="786892" y="1182992"/>
                  </a:lnTo>
                  <a:lnTo>
                    <a:pt x="808355" y="1218857"/>
                  </a:lnTo>
                  <a:lnTo>
                    <a:pt x="823214" y="1263357"/>
                  </a:lnTo>
                  <a:lnTo>
                    <a:pt x="825627" y="1289964"/>
                  </a:lnTo>
                  <a:lnTo>
                    <a:pt x="826008" y="1299705"/>
                  </a:lnTo>
                  <a:lnTo>
                    <a:pt x="834517" y="1341412"/>
                  </a:lnTo>
                  <a:lnTo>
                    <a:pt x="853567" y="1382128"/>
                  </a:lnTo>
                  <a:lnTo>
                    <a:pt x="890524" y="1430718"/>
                  </a:lnTo>
                  <a:lnTo>
                    <a:pt x="929767" y="1468031"/>
                  </a:lnTo>
                  <a:lnTo>
                    <a:pt x="976884" y="1503730"/>
                  </a:lnTo>
                  <a:lnTo>
                    <a:pt x="1030732" y="1537474"/>
                  </a:lnTo>
                  <a:lnTo>
                    <a:pt x="1091184" y="1569059"/>
                  </a:lnTo>
                  <a:lnTo>
                    <a:pt x="1157224" y="1598358"/>
                  </a:lnTo>
                  <a:lnTo>
                    <a:pt x="1228344" y="1624926"/>
                  </a:lnTo>
                  <a:lnTo>
                    <a:pt x="1265555" y="1637207"/>
                  </a:lnTo>
                  <a:lnTo>
                    <a:pt x="1303909" y="1648663"/>
                  </a:lnTo>
                  <a:lnTo>
                    <a:pt x="1343025" y="1659318"/>
                  </a:lnTo>
                  <a:lnTo>
                    <a:pt x="1383030" y="1669110"/>
                  </a:lnTo>
                  <a:lnTo>
                    <a:pt x="1423797" y="1678127"/>
                  </a:lnTo>
                  <a:lnTo>
                    <a:pt x="1465453" y="1686204"/>
                  </a:lnTo>
                  <a:lnTo>
                    <a:pt x="1507490" y="1693214"/>
                  </a:lnTo>
                  <a:lnTo>
                    <a:pt x="1550035" y="1699348"/>
                  </a:lnTo>
                  <a:lnTo>
                    <a:pt x="1593088" y="1704441"/>
                  </a:lnTo>
                  <a:lnTo>
                    <a:pt x="1636522" y="1708480"/>
                  </a:lnTo>
                  <a:lnTo>
                    <a:pt x="1640586" y="1708670"/>
                  </a:lnTo>
                  <a:lnTo>
                    <a:pt x="1653184" y="1708670"/>
                  </a:lnTo>
                  <a:lnTo>
                    <a:pt x="1751126" y="1708670"/>
                  </a:lnTo>
                  <a:lnTo>
                    <a:pt x="1767967" y="1701063"/>
                  </a:lnTo>
                  <a:close/>
                </a:path>
                <a:path w="2118995" h="1759584">
                  <a:moveTo>
                    <a:pt x="2118614" y="880618"/>
                  </a:moveTo>
                  <a:lnTo>
                    <a:pt x="2072894" y="880110"/>
                  </a:lnTo>
                  <a:lnTo>
                    <a:pt x="2027682" y="878332"/>
                  </a:lnTo>
                  <a:lnTo>
                    <a:pt x="1982470" y="875284"/>
                  </a:lnTo>
                  <a:lnTo>
                    <a:pt x="1937766" y="871220"/>
                  </a:lnTo>
                  <a:lnTo>
                    <a:pt x="1893189" y="866140"/>
                  </a:lnTo>
                  <a:lnTo>
                    <a:pt x="1849120" y="860044"/>
                  </a:lnTo>
                  <a:lnTo>
                    <a:pt x="1805686" y="852932"/>
                  </a:lnTo>
                  <a:lnTo>
                    <a:pt x="1762760" y="844804"/>
                  </a:lnTo>
                  <a:lnTo>
                    <a:pt x="1720596" y="835914"/>
                  </a:lnTo>
                  <a:lnTo>
                    <a:pt x="1679194" y="826008"/>
                  </a:lnTo>
                  <a:lnTo>
                    <a:pt x="1638681" y="815213"/>
                  </a:lnTo>
                  <a:lnTo>
                    <a:pt x="1599184" y="803783"/>
                  </a:lnTo>
                  <a:lnTo>
                    <a:pt x="1560703" y="791464"/>
                  </a:lnTo>
                  <a:lnTo>
                    <a:pt x="1523492" y="778637"/>
                  </a:lnTo>
                  <a:lnTo>
                    <a:pt x="1487424" y="764921"/>
                  </a:lnTo>
                  <a:lnTo>
                    <a:pt x="1419733" y="735711"/>
                  </a:lnTo>
                  <a:lnTo>
                    <a:pt x="1358011" y="704342"/>
                  </a:lnTo>
                  <a:lnTo>
                    <a:pt x="1303147" y="671068"/>
                  </a:lnTo>
                  <a:lnTo>
                    <a:pt x="1255903" y="636270"/>
                  </a:lnTo>
                  <a:lnTo>
                    <a:pt x="1216914" y="600583"/>
                  </a:lnTo>
                  <a:lnTo>
                    <a:pt x="1187323" y="564261"/>
                  </a:lnTo>
                  <a:lnTo>
                    <a:pt x="1167257" y="527812"/>
                  </a:lnTo>
                  <a:lnTo>
                    <a:pt x="1156081" y="482600"/>
                  </a:lnTo>
                  <a:lnTo>
                    <a:pt x="1155954" y="473837"/>
                  </a:lnTo>
                  <a:lnTo>
                    <a:pt x="1154811" y="453898"/>
                  </a:lnTo>
                  <a:lnTo>
                    <a:pt x="1146175" y="412242"/>
                  </a:lnTo>
                  <a:lnTo>
                    <a:pt x="1129284" y="371475"/>
                  </a:lnTo>
                  <a:lnTo>
                    <a:pt x="1105154" y="331851"/>
                  </a:lnTo>
                  <a:lnTo>
                    <a:pt x="1074166" y="293751"/>
                  </a:lnTo>
                  <a:lnTo>
                    <a:pt x="1037082" y="257429"/>
                  </a:lnTo>
                  <a:lnTo>
                    <a:pt x="994410" y="222885"/>
                  </a:lnTo>
                  <a:lnTo>
                    <a:pt x="946658" y="190500"/>
                  </a:lnTo>
                  <a:lnTo>
                    <a:pt x="894461" y="160655"/>
                  </a:lnTo>
                  <a:lnTo>
                    <a:pt x="838200" y="133350"/>
                  </a:lnTo>
                  <a:lnTo>
                    <a:pt x="778637" y="109093"/>
                  </a:lnTo>
                  <a:lnTo>
                    <a:pt x="715899" y="88138"/>
                  </a:lnTo>
                  <a:lnTo>
                    <a:pt x="650875" y="70739"/>
                  </a:lnTo>
                  <a:lnTo>
                    <a:pt x="584073" y="57277"/>
                  </a:lnTo>
                  <a:lnTo>
                    <a:pt x="539089" y="51054"/>
                  </a:lnTo>
                  <a:lnTo>
                    <a:pt x="539165" y="49911"/>
                  </a:lnTo>
                  <a:lnTo>
                    <a:pt x="542417" y="0"/>
                  </a:lnTo>
                  <a:lnTo>
                    <a:pt x="411607" y="55118"/>
                  </a:lnTo>
                  <a:lnTo>
                    <a:pt x="534162" y="126746"/>
                  </a:lnTo>
                  <a:lnTo>
                    <a:pt x="537438" y="76327"/>
                  </a:lnTo>
                  <a:lnTo>
                    <a:pt x="546227" y="77089"/>
                  </a:lnTo>
                  <a:lnTo>
                    <a:pt x="612267" y="88265"/>
                  </a:lnTo>
                  <a:lnTo>
                    <a:pt x="676783" y="103378"/>
                  </a:lnTo>
                  <a:lnTo>
                    <a:pt x="739140" y="122047"/>
                  </a:lnTo>
                  <a:lnTo>
                    <a:pt x="798830" y="144145"/>
                  </a:lnTo>
                  <a:lnTo>
                    <a:pt x="855345" y="169291"/>
                  </a:lnTo>
                  <a:lnTo>
                    <a:pt x="908050" y="196977"/>
                  </a:lnTo>
                  <a:lnTo>
                    <a:pt x="956437" y="227203"/>
                  </a:lnTo>
                  <a:lnTo>
                    <a:pt x="999998" y="259207"/>
                  </a:lnTo>
                  <a:lnTo>
                    <a:pt x="1038098" y="293116"/>
                  </a:lnTo>
                  <a:lnTo>
                    <a:pt x="1070229" y="328041"/>
                  </a:lnTo>
                  <a:lnTo>
                    <a:pt x="1096010" y="363982"/>
                  </a:lnTo>
                  <a:lnTo>
                    <a:pt x="1114806" y="400431"/>
                  </a:lnTo>
                  <a:lnTo>
                    <a:pt x="1126490" y="437007"/>
                  </a:lnTo>
                  <a:lnTo>
                    <a:pt x="1130935" y="485521"/>
                  </a:lnTo>
                  <a:lnTo>
                    <a:pt x="1132078" y="496062"/>
                  </a:lnTo>
                  <a:lnTo>
                    <a:pt x="1144143" y="538226"/>
                  </a:lnTo>
                  <a:lnTo>
                    <a:pt x="1166749" y="579120"/>
                  </a:lnTo>
                  <a:lnTo>
                    <a:pt x="1199261" y="618617"/>
                  </a:lnTo>
                  <a:lnTo>
                    <a:pt x="1240282" y="656463"/>
                  </a:lnTo>
                  <a:lnTo>
                    <a:pt x="1289431" y="692531"/>
                  </a:lnTo>
                  <a:lnTo>
                    <a:pt x="1346073" y="726821"/>
                  </a:lnTo>
                  <a:lnTo>
                    <a:pt x="1409319" y="758952"/>
                  </a:lnTo>
                  <a:lnTo>
                    <a:pt x="1478534" y="788670"/>
                  </a:lnTo>
                  <a:lnTo>
                    <a:pt x="1515237" y="802513"/>
                  </a:lnTo>
                  <a:lnTo>
                    <a:pt x="1553083" y="815721"/>
                  </a:lnTo>
                  <a:lnTo>
                    <a:pt x="1592072" y="828167"/>
                  </a:lnTo>
                  <a:lnTo>
                    <a:pt x="1632204" y="839851"/>
                  </a:lnTo>
                  <a:lnTo>
                    <a:pt x="1673352" y="850773"/>
                  </a:lnTo>
                  <a:lnTo>
                    <a:pt x="1715262" y="860679"/>
                  </a:lnTo>
                  <a:lnTo>
                    <a:pt x="1758061" y="869823"/>
                  </a:lnTo>
                  <a:lnTo>
                    <a:pt x="1801495" y="877951"/>
                  </a:lnTo>
                  <a:lnTo>
                    <a:pt x="1845691" y="885190"/>
                  </a:lnTo>
                  <a:lnTo>
                    <a:pt x="1890395" y="891413"/>
                  </a:lnTo>
                  <a:lnTo>
                    <a:pt x="1935353" y="896620"/>
                  </a:lnTo>
                  <a:lnTo>
                    <a:pt x="1980946" y="900684"/>
                  </a:lnTo>
                  <a:lnTo>
                    <a:pt x="2026666" y="903605"/>
                  </a:lnTo>
                  <a:lnTo>
                    <a:pt x="2072640" y="905510"/>
                  </a:lnTo>
                  <a:lnTo>
                    <a:pt x="2118360" y="906018"/>
                  </a:lnTo>
                  <a:lnTo>
                    <a:pt x="2118614" y="880618"/>
                  </a:lnTo>
                  <a:close/>
                </a:path>
              </a:pathLst>
            </a:custGeom>
            <a:solidFill>
              <a:srgbClr val="000000"/>
            </a:solidFill>
          </p:spPr>
          <p:txBody>
            <a:bodyPr wrap="square" lIns="0" tIns="0" rIns="0" bIns="0" rtlCol="0"/>
            <a:lstStyle/>
            <a:p>
              <a:endParaRPr/>
            </a:p>
          </p:txBody>
        </p:sp>
      </p:grpSp>
      <p:sp>
        <p:nvSpPr>
          <p:cNvPr id="12" name="object 12"/>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14</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546125" y="1339855"/>
            <a:ext cx="9102725" cy="6432550"/>
            <a:chOff x="546125" y="1339855"/>
            <a:chExt cx="9102725" cy="6432550"/>
          </a:xfrm>
        </p:grpSpPr>
        <p:pic>
          <p:nvPicPr>
            <p:cNvPr id="5" name="object 5"/>
            <p:cNvPicPr/>
            <p:nvPr/>
          </p:nvPicPr>
          <p:blipFill>
            <a:blip r:embed="rId2" cstate="print"/>
            <a:stretch>
              <a:fillRect/>
            </a:stretch>
          </p:blipFill>
          <p:spPr>
            <a:xfrm>
              <a:off x="4146676" y="7242045"/>
              <a:ext cx="1765173" cy="530352"/>
            </a:xfrm>
            <a:prstGeom prst="rect">
              <a:avLst/>
            </a:prstGeom>
          </p:spPr>
        </p:pic>
        <p:pic>
          <p:nvPicPr>
            <p:cNvPr id="6" name="object 6"/>
            <p:cNvPicPr/>
            <p:nvPr/>
          </p:nvPicPr>
          <p:blipFill>
            <a:blip r:embed="rId3" cstate="print"/>
            <a:stretch>
              <a:fillRect/>
            </a:stretch>
          </p:blipFill>
          <p:spPr>
            <a:xfrm>
              <a:off x="546125" y="1339855"/>
              <a:ext cx="9102513" cy="5293713"/>
            </a:xfrm>
            <a:prstGeom prst="rect">
              <a:avLst/>
            </a:prstGeom>
          </p:spPr>
        </p:pic>
      </p:grpSp>
      <p:sp>
        <p:nvSpPr>
          <p:cNvPr id="7" name="object 7"/>
          <p:cNvSpPr txBox="1"/>
          <p:nvPr/>
        </p:nvSpPr>
        <p:spPr>
          <a:xfrm>
            <a:off x="487172" y="384852"/>
            <a:ext cx="4408170" cy="1744345"/>
          </a:xfrm>
          <a:prstGeom prst="rect">
            <a:avLst/>
          </a:prstGeom>
        </p:spPr>
        <p:txBody>
          <a:bodyPr vert="horz" wrap="square" lIns="0" tIns="105410" rIns="0" bIns="0" rtlCol="0">
            <a:spAutoFit/>
          </a:bodyPr>
          <a:lstStyle/>
          <a:p>
            <a:pPr marL="12700">
              <a:lnSpc>
                <a:spcPct val="100000"/>
              </a:lnSpc>
              <a:spcBef>
                <a:spcPts val="830"/>
              </a:spcBef>
            </a:pPr>
            <a:r>
              <a:rPr sz="1600" b="1" spc="75" dirty="0">
                <a:latin typeface="Calibri"/>
                <a:cs typeface="Calibri"/>
              </a:rPr>
              <a:t>Crossing</a:t>
            </a:r>
            <a:r>
              <a:rPr sz="1600" spc="75" dirty="0">
                <a:latin typeface="Calibri"/>
                <a:cs typeface="Calibri"/>
              </a:rPr>
              <a:t>:</a:t>
            </a:r>
            <a:endParaRPr sz="1600">
              <a:latin typeface="Calibri"/>
              <a:cs typeface="Calibri"/>
            </a:endParaRPr>
          </a:p>
          <a:p>
            <a:pPr marL="12700" marR="5080">
              <a:lnSpc>
                <a:spcPct val="101899"/>
              </a:lnSpc>
              <a:spcBef>
                <a:spcPts val="610"/>
              </a:spcBef>
            </a:pPr>
            <a:r>
              <a:rPr sz="1400" dirty="0">
                <a:latin typeface="Calibri"/>
                <a:cs typeface="Calibri"/>
              </a:rPr>
              <a:t>When</a:t>
            </a:r>
            <a:r>
              <a:rPr sz="1400" spc="-5" dirty="0">
                <a:latin typeface="Calibri"/>
                <a:cs typeface="Calibri"/>
              </a:rPr>
              <a:t> </a:t>
            </a:r>
            <a:r>
              <a:rPr sz="1400" spc="90" dirty="0">
                <a:latin typeface="Calibri"/>
                <a:cs typeface="Calibri"/>
              </a:rPr>
              <a:t>two</a:t>
            </a:r>
            <a:r>
              <a:rPr sz="1400" spc="-10" dirty="0">
                <a:latin typeface="Calibri"/>
                <a:cs typeface="Calibri"/>
              </a:rPr>
              <a:t> </a:t>
            </a:r>
            <a:r>
              <a:rPr sz="1400" spc="20" dirty="0">
                <a:latin typeface="Calibri"/>
                <a:cs typeface="Calibri"/>
              </a:rPr>
              <a:t>vessels</a:t>
            </a:r>
            <a:r>
              <a:rPr sz="1400" spc="-15" dirty="0">
                <a:latin typeface="Calibri"/>
                <a:cs typeface="Calibri"/>
              </a:rPr>
              <a:t> </a:t>
            </a:r>
            <a:r>
              <a:rPr sz="1400" spc="114" dirty="0">
                <a:latin typeface="Calibri"/>
                <a:cs typeface="Calibri"/>
              </a:rPr>
              <a:t>will</a:t>
            </a:r>
            <a:r>
              <a:rPr sz="1400" spc="-5" dirty="0">
                <a:latin typeface="Calibri"/>
                <a:cs typeface="Calibri"/>
              </a:rPr>
              <a:t> </a:t>
            </a:r>
            <a:r>
              <a:rPr sz="1400" spc="75" dirty="0">
                <a:latin typeface="Calibri"/>
                <a:cs typeface="Calibri"/>
              </a:rPr>
              <a:t>cross</a:t>
            </a:r>
            <a:r>
              <a:rPr sz="1400" dirty="0">
                <a:latin typeface="Calibri"/>
                <a:cs typeface="Calibri"/>
              </a:rPr>
              <a:t> </a:t>
            </a:r>
            <a:r>
              <a:rPr sz="1400" spc="-10" dirty="0">
                <a:latin typeface="Calibri"/>
                <a:cs typeface="Calibri"/>
              </a:rPr>
              <a:t>paths, </a:t>
            </a:r>
            <a:r>
              <a:rPr sz="1400" spc="25" dirty="0">
                <a:latin typeface="Calibri"/>
                <a:cs typeface="Calibri"/>
              </a:rPr>
              <a:t>the</a:t>
            </a:r>
            <a:r>
              <a:rPr sz="1400" dirty="0">
                <a:latin typeface="Calibri"/>
                <a:cs typeface="Calibri"/>
              </a:rPr>
              <a:t> </a:t>
            </a:r>
            <a:r>
              <a:rPr sz="1400" spc="20" dirty="0">
                <a:latin typeface="Calibri"/>
                <a:cs typeface="Calibri"/>
              </a:rPr>
              <a:t>vessel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95" dirty="0">
                <a:latin typeface="Calibri"/>
                <a:cs typeface="Calibri"/>
              </a:rPr>
              <a:t>right </a:t>
            </a:r>
            <a:r>
              <a:rPr sz="1400" spc="-305" dirty="0">
                <a:latin typeface="Calibri"/>
                <a:cs typeface="Calibri"/>
              </a:rPr>
              <a:t> </a:t>
            </a:r>
            <a:r>
              <a:rPr sz="1400" spc="20" dirty="0">
                <a:latin typeface="Calibri"/>
                <a:cs typeface="Calibri"/>
              </a:rPr>
              <a:t>is </a:t>
            </a:r>
            <a:r>
              <a:rPr sz="1400" spc="25" dirty="0">
                <a:latin typeface="Calibri"/>
                <a:cs typeface="Calibri"/>
              </a:rPr>
              <a:t>the </a:t>
            </a:r>
            <a:r>
              <a:rPr sz="1400" spc="40" dirty="0">
                <a:latin typeface="Calibri"/>
                <a:cs typeface="Calibri"/>
              </a:rPr>
              <a:t>Privileged </a:t>
            </a:r>
            <a:r>
              <a:rPr sz="1400" spc="5" dirty="0">
                <a:latin typeface="Calibri"/>
                <a:cs typeface="Calibri"/>
              </a:rPr>
              <a:t>Vessel, </a:t>
            </a:r>
            <a:r>
              <a:rPr sz="1400" spc="35" dirty="0">
                <a:latin typeface="Calibri"/>
                <a:cs typeface="Calibri"/>
              </a:rPr>
              <a:t>and </a:t>
            </a:r>
            <a:r>
              <a:rPr sz="1400" spc="30" dirty="0">
                <a:latin typeface="Calibri"/>
                <a:cs typeface="Calibri"/>
              </a:rPr>
              <a:t>has </a:t>
            </a:r>
            <a:r>
              <a:rPr sz="1400" spc="40" dirty="0">
                <a:latin typeface="Calibri"/>
                <a:cs typeface="Calibri"/>
              </a:rPr>
              <a:t>right-of-way, </a:t>
            </a:r>
            <a:r>
              <a:rPr sz="1400" spc="35" dirty="0">
                <a:latin typeface="Calibri"/>
                <a:cs typeface="Calibri"/>
              </a:rPr>
              <a:t>and </a:t>
            </a:r>
            <a:r>
              <a:rPr sz="1400" spc="70" dirty="0">
                <a:latin typeface="Calibri"/>
                <a:cs typeface="Calibri"/>
              </a:rPr>
              <a:t>holds </a:t>
            </a:r>
            <a:r>
              <a:rPr sz="1400" spc="75" dirty="0">
                <a:latin typeface="Calibri"/>
                <a:cs typeface="Calibri"/>
              </a:rPr>
              <a:t> </a:t>
            </a:r>
            <a:r>
              <a:rPr sz="1400" spc="50" dirty="0">
                <a:latin typeface="Calibri"/>
                <a:cs typeface="Calibri"/>
              </a:rPr>
              <a:t>course </a:t>
            </a:r>
            <a:r>
              <a:rPr sz="1400" spc="35" dirty="0">
                <a:latin typeface="Calibri"/>
                <a:cs typeface="Calibri"/>
              </a:rPr>
              <a:t>and </a:t>
            </a:r>
            <a:r>
              <a:rPr sz="1400" spc="-40" dirty="0">
                <a:latin typeface="Calibri"/>
                <a:cs typeface="Calibri"/>
              </a:rPr>
              <a:t>speed.</a:t>
            </a:r>
            <a:r>
              <a:rPr sz="1400" spc="235" dirty="0">
                <a:latin typeface="Calibri"/>
                <a:cs typeface="Calibri"/>
              </a:rPr>
              <a:t> </a:t>
            </a:r>
            <a:r>
              <a:rPr sz="1400" spc="-30" dirty="0">
                <a:latin typeface="Calibri"/>
                <a:cs typeface="Calibri"/>
              </a:rPr>
              <a:t>The </a:t>
            </a:r>
            <a:r>
              <a:rPr sz="1400" spc="25" dirty="0">
                <a:latin typeface="Calibri"/>
                <a:cs typeface="Calibri"/>
              </a:rPr>
              <a:t>Burdened </a:t>
            </a:r>
            <a:r>
              <a:rPr sz="1400" spc="5" dirty="0">
                <a:latin typeface="Calibri"/>
                <a:cs typeface="Calibri"/>
              </a:rPr>
              <a:t>Vessel </a:t>
            </a:r>
            <a:r>
              <a:rPr sz="1400" spc="30" dirty="0">
                <a:latin typeface="Calibri"/>
                <a:cs typeface="Calibri"/>
              </a:rPr>
              <a:t>must </a:t>
            </a:r>
            <a:r>
              <a:rPr sz="1400" spc="20" dirty="0">
                <a:latin typeface="Calibri"/>
                <a:cs typeface="Calibri"/>
              </a:rPr>
              <a:t>yield </a:t>
            </a:r>
            <a:r>
              <a:rPr sz="1400" spc="35" dirty="0">
                <a:latin typeface="Calibri"/>
                <a:cs typeface="Calibri"/>
              </a:rPr>
              <a:t>and </a:t>
            </a:r>
            <a:r>
              <a:rPr sz="1400" spc="40" dirty="0">
                <a:latin typeface="Calibri"/>
                <a:cs typeface="Calibri"/>
              </a:rPr>
              <a:t> </a:t>
            </a:r>
            <a:r>
              <a:rPr sz="1400" spc="-25" dirty="0">
                <a:latin typeface="Calibri"/>
                <a:cs typeface="Calibri"/>
              </a:rPr>
              <a:t>pass </a:t>
            </a:r>
            <a:r>
              <a:rPr sz="1400" spc="75" dirty="0">
                <a:latin typeface="Calibri"/>
                <a:cs typeface="Calibri"/>
              </a:rPr>
              <a:t>to </a:t>
            </a:r>
            <a:r>
              <a:rPr sz="1400" spc="25" dirty="0">
                <a:latin typeface="Calibri"/>
                <a:cs typeface="Calibri"/>
              </a:rPr>
              <a:t>the </a:t>
            </a:r>
            <a:r>
              <a:rPr sz="1400" spc="75" dirty="0">
                <a:latin typeface="Calibri"/>
                <a:cs typeface="Calibri"/>
              </a:rPr>
              <a:t>rear </a:t>
            </a:r>
            <a:r>
              <a:rPr sz="1400" spc="40" dirty="0">
                <a:latin typeface="Calibri"/>
                <a:cs typeface="Calibri"/>
              </a:rPr>
              <a:t>(stern) </a:t>
            </a:r>
            <a:r>
              <a:rPr sz="1400" spc="114" dirty="0">
                <a:latin typeface="Calibri"/>
                <a:cs typeface="Calibri"/>
              </a:rPr>
              <a:t>of </a:t>
            </a:r>
            <a:r>
              <a:rPr sz="1400" spc="25" dirty="0">
                <a:latin typeface="Calibri"/>
                <a:cs typeface="Calibri"/>
              </a:rPr>
              <a:t>the </a:t>
            </a:r>
            <a:r>
              <a:rPr sz="1400" spc="30" dirty="0">
                <a:latin typeface="Calibri"/>
                <a:cs typeface="Calibri"/>
              </a:rPr>
              <a:t>privileged </a:t>
            </a:r>
            <a:r>
              <a:rPr sz="1400" spc="15" dirty="0">
                <a:latin typeface="Calibri"/>
                <a:cs typeface="Calibri"/>
              </a:rPr>
              <a:t>vessel. As </a:t>
            </a:r>
            <a:r>
              <a:rPr sz="1400" spc="60" dirty="0">
                <a:latin typeface="Calibri"/>
                <a:cs typeface="Calibri"/>
              </a:rPr>
              <a:t>with </a:t>
            </a:r>
            <a:r>
              <a:rPr sz="1400" spc="65" dirty="0">
                <a:latin typeface="Calibri"/>
                <a:cs typeface="Calibri"/>
              </a:rPr>
              <a:t> </a:t>
            </a:r>
            <a:r>
              <a:rPr sz="1400" spc="10" dirty="0">
                <a:latin typeface="Calibri"/>
                <a:cs typeface="Calibri"/>
              </a:rPr>
              <a:t>meeting </a:t>
            </a:r>
            <a:r>
              <a:rPr sz="1400" spc="15" dirty="0">
                <a:latin typeface="Calibri"/>
                <a:cs typeface="Calibri"/>
              </a:rPr>
              <a:t>head-on, </a:t>
            </a:r>
            <a:r>
              <a:rPr sz="1400" spc="40" dirty="0">
                <a:latin typeface="Calibri"/>
                <a:cs typeface="Calibri"/>
              </a:rPr>
              <a:t>both </a:t>
            </a:r>
            <a:r>
              <a:rPr sz="1400" spc="20" dirty="0">
                <a:latin typeface="Calibri"/>
                <a:cs typeface="Calibri"/>
              </a:rPr>
              <a:t>vessels </a:t>
            </a:r>
            <a:r>
              <a:rPr sz="1400" spc="-50" dirty="0">
                <a:latin typeface="Calibri"/>
                <a:cs typeface="Calibri"/>
              </a:rPr>
              <a:t>may </a:t>
            </a:r>
            <a:r>
              <a:rPr sz="1400" spc="50" dirty="0">
                <a:latin typeface="Calibri"/>
                <a:cs typeface="Calibri"/>
              </a:rPr>
              <a:t>sound </a:t>
            </a:r>
            <a:r>
              <a:rPr sz="1400" spc="25" dirty="0">
                <a:latin typeface="Calibri"/>
                <a:cs typeface="Calibri"/>
              </a:rPr>
              <a:t>the </a:t>
            </a:r>
            <a:r>
              <a:rPr sz="1400" spc="95" dirty="0">
                <a:latin typeface="Calibri"/>
                <a:cs typeface="Calibri"/>
              </a:rPr>
              <a:t>horn </a:t>
            </a:r>
            <a:r>
              <a:rPr sz="1400" spc="140" dirty="0">
                <a:latin typeface="Calibri"/>
                <a:cs typeface="Calibri"/>
              </a:rPr>
              <a:t>or </a:t>
            </a:r>
            <a:r>
              <a:rPr sz="1400" spc="145" dirty="0">
                <a:latin typeface="Calibri"/>
                <a:cs typeface="Calibri"/>
              </a:rPr>
              <a:t> </a:t>
            </a:r>
            <a:r>
              <a:rPr sz="1400" spc="60" dirty="0">
                <a:latin typeface="Calibri"/>
                <a:cs typeface="Calibri"/>
              </a:rPr>
              <a:t>other</a:t>
            </a:r>
            <a:r>
              <a:rPr sz="1400" spc="-15" dirty="0">
                <a:latin typeface="Calibri"/>
                <a:cs typeface="Calibri"/>
              </a:rPr>
              <a:t> </a:t>
            </a:r>
            <a:r>
              <a:rPr sz="1400" spc="50" dirty="0">
                <a:latin typeface="Calibri"/>
                <a:cs typeface="Calibri"/>
              </a:rPr>
              <a:t>sound</a:t>
            </a:r>
            <a:r>
              <a:rPr sz="1400" spc="-10" dirty="0">
                <a:latin typeface="Calibri"/>
                <a:cs typeface="Calibri"/>
              </a:rPr>
              <a:t> </a:t>
            </a:r>
            <a:r>
              <a:rPr sz="1400" spc="55" dirty="0">
                <a:latin typeface="Calibri"/>
                <a:cs typeface="Calibri"/>
              </a:rPr>
              <a:t>producing</a:t>
            </a:r>
            <a:r>
              <a:rPr sz="1400" dirty="0">
                <a:latin typeface="Calibri"/>
                <a:cs typeface="Calibri"/>
              </a:rPr>
              <a:t> </a:t>
            </a:r>
            <a:r>
              <a:rPr sz="1400" spc="-5" dirty="0">
                <a:latin typeface="Calibri"/>
                <a:cs typeface="Calibri"/>
              </a:rPr>
              <a:t>device</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one</a:t>
            </a:r>
            <a:r>
              <a:rPr sz="1400" dirty="0">
                <a:latin typeface="Calibri"/>
                <a:cs typeface="Calibri"/>
              </a:rPr>
              <a:t> </a:t>
            </a:r>
            <a:r>
              <a:rPr sz="1400" spc="90" dirty="0">
                <a:latin typeface="Calibri"/>
                <a:cs typeface="Calibri"/>
              </a:rPr>
              <a:t>short</a:t>
            </a:r>
            <a:r>
              <a:rPr sz="1400" spc="-5" dirty="0">
                <a:latin typeface="Calibri"/>
                <a:cs typeface="Calibri"/>
              </a:rPr>
              <a:t> </a:t>
            </a:r>
            <a:r>
              <a:rPr sz="1400" spc="30" dirty="0">
                <a:latin typeface="Calibri"/>
                <a:cs typeface="Calibri"/>
              </a:rPr>
              <a:t>blast.</a:t>
            </a:r>
            <a:endParaRPr sz="1400">
              <a:latin typeface="Calibri"/>
              <a:cs typeface="Calibri"/>
            </a:endParaRPr>
          </a:p>
        </p:txBody>
      </p:sp>
      <p:sp>
        <p:nvSpPr>
          <p:cNvPr id="8" name="object 8"/>
          <p:cNvSpPr txBox="1"/>
          <p:nvPr/>
        </p:nvSpPr>
        <p:spPr>
          <a:xfrm>
            <a:off x="5139309" y="384852"/>
            <a:ext cx="4272915" cy="1744345"/>
          </a:xfrm>
          <a:prstGeom prst="rect">
            <a:avLst/>
          </a:prstGeom>
        </p:spPr>
        <p:txBody>
          <a:bodyPr vert="horz" wrap="square" lIns="0" tIns="105410" rIns="0" bIns="0" rtlCol="0">
            <a:spAutoFit/>
          </a:bodyPr>
          <a:lstStyle/>
          <a:p>
            <a:pPr marL="12700">
              <a:lnSpc>
                <a:spcPct val="100000"/>
              </a:lnSpc>
              <a:spcBef>
                <a:spcPts val="830"/>
              </a:spcBef>
            </a:pPr>
            <a:r>
              <a:rPr sz="1600" b="1" spc="60" dirty="0">
                <a:latin typeface="Calibri"/>
                <a:cs typeface="Calibri"/>
              </a:rPr>
              <a:t>Overtaking</a:t>
            </a:r>
            <a:r>
              <a:rPr sz="1600" b="1" spc="-25" dirty="0">
                <a:latin typeface="Calibri"/>
                <a:cs typeface="Calibri"/>
              </a:rPr>
              <a:t> </a:t>
            </a:r>
            <a:r>
              <a:rPr sz="1600" b="1" spc="-5" dirty="0">
                <a:latin typeface="Calibri"/>
                <a:cs typeface="Calibri"/>
              </a:rPr>
              <a:t>/</a:t>
            </a:r>
            <a:r>
              <a:rPr sz="1600" b="1" spc="-15" dirty="0">
                <a:latin typeface="Calibri"/>
                <a:cs typeface="Calibri"/>
              </a:rPr>
              <a:t> </a:t>
            </a:r>
            <a:r>
              <a:rPr sz="1600" b="1" spc="40" dirty="0">
                <a:latin typeface="Calibri"/>
                <a:cs typeface="Calibri"/>
              </a:rPr>
              <a:t>Passing</a:t>
            </a:r>
            <a:r>
              <a:rPr sz="1600" spc="40" dirty="0">
                <a:latin typeface="Calibri"/>
                <a:cs typeface="Calibri"/>
              </a:rPr>
              <a:t>:</a:t>
            </a:r>
            <a:endParaRPr sz="1600">
              <a:latin typeface="Calibri"/>
              <a:cs typeface="Calibri"/>
            </a:endParaRPr>
          </a:p>
          <a:p>
            <a:pPr marL="12700" marR="5080">
              <a:lnSpc>
                <a:spcPct val="101800"/>
              </a:lnSpc>
              <a:spcBef>
                <a:spcPts val="615"/>
              </a:spcBef>
            </a:pPr>
            <a:r>
              <a:rPr sz="1400" dirty="0">
                <a:latin typeface="Calibri"/>
                <a:cs typeface="Calibri"/>
              </a:rPr>
              <a:t>When </a:t>
            </a:r>
            <a:r>
              <a:rPr sz="1400" spc="20" dirty="0">
                <a:latin typeface="Calibri"/>
                <a:cs typeface="Calibri"/>
              </a:rPr>
              <a:t>a </a:t>
            </a:r>
            <a:r>
              <a:rPr sz="1400" spc="15" dirty="0">
                <a:latin typeface="Calibri"/>
                <a:cs typeface="Calibri"/>
              </a:rPr>
              <a:t>vessel </a:t>
            </a:r>
            <a:r>
              <a:rPr sz="1400" spc="20" dirty="0">
                <a:latin typeface="Calibri"/>
                <a:cs typeface="Calibri"/>
              </a:rPr>
              <a:t>(Burdened) </a:t>
            </a:r>
            <a:r>
              <a:rPr sz="1400" spc="25" dirty="0">
                <a:latin typeface="Calibri"/>
                <a:cs typeface="Calibri"/>
              </a:rPr>
              <a:t>overtakes </a:t>
            </a:r>
            <a:r>
              <a:rPr sz="1400" spc="140" dirty="0">
                <a:latin typeface="Calibri"/>
                <a:cs typeface="Calibri"/>
              </a:rPr>
              <a:t>or </a:t>
            </a:r>
            <a:r>
              <a:rPr sz="1400" spc="-25" dirty="0">
                <a:latin typeface="Calibri"/>
                <a:cs typeface="Calibri"/>
              </a:rPr>
              <a:t>passes </a:t>
            </a:r>
            <a:r>
              <a:rPr sz="1400" spc="55" dirty="0">
                <a:latin typeface="Calibri"/>
                <a:cs typeface="Calibri"/>
              </a:rPr>
              <a:t>another </a:t>
            </a:r>
            <a:r>
              <a:rPr sz="1400" spc="60" dirty="0">
                <a:latin typeface="Calibri"/>
                <a:cs typeface="Calibri"/>
              </a:rPr>
              <a:t> </a:t>
            </a:r>
            <a:r>
              <a:rPr sz="1400" spc="20" dirty="0">
                <a:latin typeface="Calibri"/>
                <a:cs typeface="Calibri"/>
              </a:rPr>
              <a:t>vessel </a:t>
            </a:r>
            <a:r>
              <a:rPr sz="1400" spc="30" dirty="0">
                <a:latin typeface="Calibri"/>
                <a:cs typeface="Calibri"/>
              </a:rPr>
              <a:t>(Privileged) </a:t>
            </a:r>
            <a:r>
              <a:rPr sz="1400" spc="85" dirty="0">
                <a:latin typeface="Calibri"/>
                <a:cs typeface="Calibri"/>
              </a:rPr>
              <a:t>from </a:t>
            </a:r>
            <a:r>
              <a:rPr sz="1400" spc="-5" dirty="0">
                <a:latin typeface="Calibri"/>
                <a:cs typeface="Calibri"/>
              </a:rPr>
              <a:t>behind, </a:t>
            </a:r>
            <a:r>
              <a:rPr sz="1400" spc="25" dirty="0">
                <a:latin typeface="Calibri"/>
                <a:cs typeface="Calibri"/>
              </a:rPr>
              <a:t>the </a:t>
            </a:r>
            <a:r>
              <a:rPr sz="1400" spc="20" dirty="0">
                <a:latin typeface="Calibri"/>
                <a:cs typeface="Calibri"/>
              </a:rPr>
              <a:t>vessel being </a:t>
            </a:r>
            <a:r>
              <a:rPr sz="1400" spc="-25" dirty="0">
                <a:latin typeface="Calibri"/>
                <a:cs typeface="Calibri"/>
              </a:rPr>
              <a:t>passed </a:t>
            </a:r>
            <a:r>
              <a:rPr sz="1400" spc="-20" dirty="0">
                <a:latin typeface="Calibri"/>
                <a:cs typeface="Calibri"/>
              </a:rPr>
              <a:t> </a:t>
            </a:r>
            <a:r>
              <a:rPr sz="1400" spc="30" dirty="0">
                <a:latin typeface="Calibri"/>
                <a:cs typeface="Calibri"/>
              </a:rPr>
              <a:t>has </a:t>
            </a:r>
            <a:r>
              <a:rPr sz="1400" spc="25" dirty="0">
                <a:latin typeface="Calibri"/>
                <a:cs typeface="Calibri"/>
              </a:rPr>
              <a:t>the </a:t>
            </a:r>
            <a:r>
              <a:rPr sz="1400" spc="40" dirty="0">
                <a:latin typeface="Calibri"/>
                <a:cs typeface="Calibri"/>
              </a:rPr>
              <a:t>right-of-way.</a:t>
            </a:r>
            <a:r>
              <a:rPr sz="1400" spc="45" dirty="0">
                <a:latin typeface="Calibri"/>
                <a:cs typeface="Calibri"/>
              </a:rPr>
              <a:t> </a:t>
            </a:r>
            <a:r>
              <a:rPr sz="1400" spc="-30" dirty="0">
                <a:latin typeface="Calibri"/>
                <a:cs typeface="Calibri"/>
              </a:rPr>
              <a:t>The </a:t>
            </a:r>
            <a:r>
              <a:rPr sz="1400" spc="15" dirty="0">
                <a:latin typeface="Calibri"/>
                <a:cs typeface="Calibri"/>
              </a:rPr>
              <a:t>passing vessel </a:t>
            </a:r>
            <a:r>
              <a:rPr sz="1400" spc="30" dirty="0">
                <a:latin typeface="Calibri"/>
                <a:cs typeface="Calibri"/>
              </a:rPr>
              <a:t>must </a:t>
            </a:r>
            <a:r>
              <a:rPr sz="1400" spc="-30" dirty="0">
                <a:latin typeface="Calibri"/>
                <a:cs typeface="Calibri"/>
              </a:rPr>
              <a:t>make </a:t>
            </a:r>
            <a:r>
              <a:rPr sz="1400" spc="20" dirty="0">
                <a:latin typeface="Calibri"/>
                <a:cs typeface="Calibri"/>
              </a:rPr>
              <a:t>any </a:t>
            </a:r>
            <a:r>
              <a:rPr sz="1400" spc="25" dirty="0">
                <a:latin typeface="Calibri"/>
                <a:cs typeface="Calibri"/>
              </a:rPr>
              <a:t> </a:t>
            </a:r>
            <a:r>
              <a:rPr sz="1400" spc="30" dirty="0">
                <a:latin typeface="Calibri"/>
                <a:cs typeface="Calibri"/>
              </a:rPr>
              <a:t>adjustments</a:t>
            </a:r>
            <a:r>
              <a:rPr sz="1400" spc="-15" dirty="0">
                <a:latin typeface="Calibri"/>
                <a:cs typeface="Calibri"/>
              </a:rPr>
              <a:t> </a:t>
            </a:r>
            <a:r>
              <a:rPr sz="1400" spc="15" dirty="0">
                <a:latin typeface="Calibri"/>
                <a:cs typeface="Calibri"/>
              </a:rPr>
              <a:t>necessary</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0" dirty="0">
                <a:latin typeface="Calibri"/>
                <a:cs typeface="Calibri"/>
              </a:rPr>
              <a:t>maintain</a:t>
            </a:r>
            <a:r>
              <a:rPr sz="1400" dirty="0">
                <a:latin typeface="Calibri"/>
                <a:cs typeface="Calibri"/>
              </a:rPr>
              <a:t> </a:t>
            </a:r>
            <a:r>
              <a:rPr sz="1400" spc="25" dirty="0">
                <a:latin typeface="Calibri"/>
                <a:cs typeface="Calibri"/>
              </a:rPr>
              <a:t>safety</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remain </a:t>
            </a:r>
            <a:r>
              <a:rPr sz="1400" spc="-300" dirty="0">
                <a:latin typeface="Calibri"/>
                <a:cs typeface="Calibri"/>
              </a:rPr>
              <a:t> </a:t>
            </a:r>
            <a:r>
              <a:rPr sz="1400" spc="85" dirty="0">
                <a:latin typeface="Calibri"/>
                <a:cs typeface="Calibri"/>
              </a:rPr>
              <a:t>out</a:t>
            </a:r>
            <a:r>
              <a:rPr sz="1400" spc="-5"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way</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vessel</a:t>
            </a:r>
            <a:r>
              <a:rPr sz="1400" spc="-10" dirty="0">
                <a:latin typeface="Calibri"/>
                <a:cs typeface="Calibri"/>
              </a:rPr>
              <a:t> </a:t>
            </a:r>
            <a:r>
              <a:rPr sz="1400" spc="20" dirty="0">
                <a:latin typeface="Calibri"/>
                <a:cs typeface="Calibri"/>
              </a:rPr>
              <a:t>being</a:t>
            </a:r>
            <a:r>
              <a:rPr sz="1400" spc="-5" dirty="0">
                <a:latin typeface="Calibri"/>
                <a:cs typeface="Calibri"/>
              </a:rPr>
              <a:t> </a:t>
            </a:r>
            <a:r>
              <a:rPr sz="1400" spc="-25" dirty="0">
                <a:latin typeface="Calibri"/>
                <a:cs typeface="Calibri"/>
              </a:rPr>
              <a:t>passed.</a:t>
            </a:r>
            <a:r>
              <a:rPr sz="1400" spc="15" dirty="0">
                <a:latin typeface="Calibri"/>
                <a:cs typeface="Calibri"/>
              </a:rPr>
              <a:t> </a:t>
            </a:r>
            <a:r>
              <a:rPr sz="1400" spc="-30" dirty="0">
                <a:latin typeface="Calibri"/>
                <a:cs typeface="Calibri"/>
              </a:rPr>
              <a:t>The</a:t>
            </a:r>
            <a:r>
              <a:rPr sz="1400" spc="-10" dirty="0">
                <a:latin typeface="Calibri"/>
                <a:cs typeface="Calibri"/>
              </a:rPr>
              <a:t> </a:t>
            </a:r>
            <a:r>
              <a:rPr sz="1400" spc="20" dirty="0">
                <a:latin typeface="Calibri"/>
                <a:cs typeface="Calibri"/>
              </a:rPr>
              <a:t>vessel</a:t>
            </a:r>
            <a:endParaRPr sz="1400">
              <a:latin typeface="Calibri"/>
              <a:cs typeface="Calibri"/>
            </a:endParaRPr>
          </a:p>
          <a:p>
            <a:pPr marL="12700">
              <a:lnSpc>
                <a:spcPct val="100000"/>
              </a:lnSpc>
              <a:spcBef>
                <a:spcPts val="35"/>
              </a:spcBef>
            </a:pPr>
            <a:r>
              <a:rPr sz="1400" spc="20" dirty="0">
                <a:latin typeface="Calibri"/>
                <a:cs typeface="Calibri"/>
              </a:rPr>
              <a:t>being</a:t>
            </a:r>
            <a:r>
              <a:rPr sz="1400" dirty="0">
                <a:latin typeface="Calibri"/>
                <a:cs typeface="Calibri"/>
              </a:rPr>
              <a:t> </a:t>
            </a:r>
            <a:r>
              <a:rPr sz="1400" spc="-25" dirty="0">
                <a:latin typeface="Calibri"/>
                <a:cs typeface="Calibri"/>
              </a:rPr>
              <a:t>passed</a:t>
            </a:r>
            <a:r>
              <a:rPr sz="1400" spc="-10" dirty="0">
                <a:latin typeface="Calibri"/>
                <a:cs typeface="Calibri"/>
              </a:rPr>
              <a:t> </a:t>
            </a:r>
            <a:r>
              <a:rPr sz="1400" spc="70" dirty="0">
                <a:latin typeface="Calibri"/>
                <a:cs typeface="Calibri"/>
              </a:rPr>
              <a:t>should</a:t>
            </a:r>
            <a:r>
              <a:rPr sz="1400" spc="5" dirty="0">
                <a:latin typeface="Calibri"/>
                <a:cs typeface="Calibri"/>
              </a:rPr>
              <a:t> </a:t>
            </a:r>
            <a:r>
              <a:rPr sz="1400" spc="20" dirty="0">
                <a:latin typeface="Calibri"/>
                <a:cs typeface="Calibri"/>
              </a:rPr>
              <a:t>maintain</a:t>
            </a:r>
            <a:r>
              <a:rPr sz="1400" dirty="0">
                <a:latin typeface="Calibri"/>
                <a:cs typeface="Calibri"/>
              </a:rPr>
              <a:t> </a:t>
            </a:r>
            <a:r>
              <a:rPr sz="1400" spc="35" dirty="0">
                <a:latin typeface="Calibri"/>
                <a:cs typeface="Calibri"/>
              </a:rPr>
              <a:t>it’s</a:t>
            </a:r>
            <a:r>
              <a:rPr sz="1400" spc="-5" dirty="0">
                <a:latin typeface="Calibri"/>
                <a:cs typeface="Calibri"/>
              </a:rPr>
              <a:t> </a:t>
            </a:r>
            <a:r>
              <a:rPr sz="1400" spc="50" dirty="0">
                <a:latin typeface="Calibri"/>
                <a:cs typeface="Calibri"/>
              </a:rPr>
              <a:t>course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speed.</a:t>
            </a:r>
            <a:endParaRPr sz="1400">
              <a:latin typeface="Calibri"/>
              <a:cs typeface="Calibri"/>
            </a:endParaRPr>
          </a:p>
        </p:txBody>
      </p:sp>
      <p:grpSp>
        <p:nvGrpSpPr>
          <p:cNvPr id="9" name="object 9"/>
          <p:cNvGrpSpPr/>
          <p:nvPr/>
        </p:nvGrpSpPr>
        <p:grpSpPr>
          <a:xfrm>
            <a:off x="1112850" y="2347722"/>
            <a:ext cx="6912609" cy="4872990"/>
            <a:chOff x="1112850" y="2347722"/>
            <a:chExt cx="6912609" cy="4872990"/>
          </a:xfrm>
        </p:grpSpPr>
        <p:pic>
          <p:nvPicPr>
            <p:cNvPr id="10" name="object 10"/>
            <p:cNvPicPr/>
            <p:nvPr/>
          </p:nvPicPr>
          <p:blipFill>
            <a:blip r:embed="rId4" cstate="print"/>
            <a:stretch>
              <a:fillRect/>
            </a:stretch>
          </p:blipFill>
          <p:spPr>
            <a:xfrm>
              <a:off x="1344168" y="4337430"/>
              <a:ext cx="493814" cy="1658239"/>
            </a:xfrm>
            <a:prstGeom prst="rect">
              <a:avLst/>
            </a:prstGeom>
          </p:spPr>
        </p:pic>
        <p:pic>
          <p:nvPicPr>
            <p:cNvPr id="11" name="object 11"/>
            <p:cNvPicPr/>
            <p:nvPr/>
          </p:nvPicPr>
          <p:blipFill>
            <a:blip r:embed="rId5" cstate="print"/>
            <a:stretch>
              <a:fillRect/>
            </a:stretch>
          </p:blipFill>
          <p:spPr>
            <a:xfrm>
              <a:off x="2334767" y="2847035"/>
              <a:ext cx="1652143" cy="554786"/>
            </a:xfrm>
            <a:prstGeom prst="rect">
              <a:avLst/>
            </a:prstGeom>
          </p:spPr>
        </p:pic>
        <p:sp>
          <p:nvSpPr>
            <p:cNvPr id="12" name="object 12"/>
            <p:cNvSpPr/>
            <p:nvPr/>
          </p:nvSpPr>
          <p:spPr>
            <a:xfrm>
              <a:off x="1112850" y="2842132"/>
              <a:ext cx="3114040" cy="1389380"/>
            </a:xfrm>
            <a:custGeom>
              <a:avLst/>
              <a:gdLst/>
              <a:ahLst/>
              <a:cxnLst/>
              <a:rect l="l" t="t" r="r" b="b"/>
              <a:pathLst>
                <a:path w="3114040" h="1389379">
                  <a:moveTo>
                    <a:pt x="519595" y="96520"/>
                  </a:moveTo>
                  <a:lnTo>
                    <a:pt x="127609" y="50507"/>
                  </a:lnTo>
                  <a:lnTo>
                    <a:pt x="127774" y="49022"/>
                  </a:lnTo>
                  <a:lnTo>
                    <a:pt x="133553" y="0"/>
                  </a:lnTo>
                  <a:lnTo>
                    <a:pt x="0" y="48260"/>
                  </a:lnTo>
                  <a:lnTo>
                    <a:pt x="118719" y="126111"/>
                  </a:lnTo>
                  <a:lnTo>
                    <a:pt x="124650" y="75653"/>
                  </a:lnTo>
                  <a:lnTo>
                    <a:pt x="516686" y="121793"/>
                  </a:lnTo>
                  <a:lnTo>
                    <a:pt x="519595" y="96520"/>
                  </a:lnTo>
                  <a:close/>
                </a:path>
                <a:path w="3114040" h="1389379">
                  <a:moveTo>
                    <a:pt x="826058" y="1032891"/>
                  </a:moveTo>
                  <a:lnTo>
                    <a:pt x="689660" y="993267"/>
                  </a:lnTo>
                  <a:lnTo>
                    <a:pt x="699096" y="1044613"/>
                  </a:lnTo>
                  <a:lnTo>
                    <a:pt x="687755" y="1048131"/>
                  </a:lnTo>
                  <a:lnTo>
                    <a:pt x="643686" y="1074547"/>
                  </a:lnTo>
                  <a:lnTo>
                    <a:pt x="605205" y="1106805"/>
                  </a:lnTo>
                  <a:lnTo>
                    <a:pt x="570915" y="1145159"/>
                  </a:lnTo>
                  <a:lnTo>
                    <a:pt x="532688" y="1204849"/>
                  </a:lnTo>
                  <a:lnTo>
                    <a:pt x="510082" y="1255141"/>
                  </a:lnTo>
                  <a:lnTo>
                    <a:pt x="493318" y="1309497"/>
                  </a:lnTo>
                  <a:lnTo>
                    <a:pt x="485698" y="1347597"/>
                  </a:lnTo>
                  <a:lnTo>
                    <a:pt x="481126" y="1386586"/>
                  </a:lnTo>
                  <a:lnTo>
                    <a:pt x="506526" y="1388999"/>
                  </a:lnTo>
                  <a:lnTo>
                    <a:pt x="508304" y="1369568"/>
                  </a:lnTo>
                  <a:lnTo>
                    <a:pt x="510844" y="1351153"/>
                  </a:lnTo>
                  <a:lnTo>
                    <a:pt x="522770" y="1297305"/>
                  </a:lnTo>
                  <a:lnTo>
                    <a:pt x="540435" y="1247267"/>
                  </a:lnTo>
                  <a:lnTo>
                    <a:pt x="572566" y="1186942"/>
                  </a:lnTo>
                  <a:lnTo>
                    <a:pt x="601522" y="1147826"/>
                  </a:lnTo>
                  <a:lnTo>
                    <a:pt x="634923" y="1113917"/>
                  </a:lnTo>
                  <a:lnTo>
                    <a:pt x="671499" y="1086104"/>
                  </a:lnTo>
                  <a:lnTo>
                    <a:pt x="703719" y="1069759"/>
                  </a:lnTo>
                  <a:lnTo>
                    <a:pt x="712647" y="1118235"/>
                  </a:lnTo>
                  <a:lnTo>
                    <a:pt x="814908" y="1041273"/>
                  </a:lnTo>
                  <a:lnTo>
                    <a:pt x="826058" y="1032891"/>
                  </a:lnTo>
                  <a:close/>
                </a:path>
                <a:path w="3114040" h="1389379">
                  <a:moveTo>
                    <a:pt x="1119682" y="167005"/>
                  </a:moveTo>
                  <a:lnTo>
                    <a:pt x="727646" y="120992"/>
                  </a:lnTo>
                  <a:lnTo>
                    <a:pt x="727824" y="119507"/>
                  </a:lnTo>
                  <a:lnTo>
                    <a:pt x="733602" y="70485"/>
                  </a:lnTo>
                  <a:lnTo>
                    <a:pt x="600125" y="118745"/>
                  </a:lnTo>
                  <a:lnTo>
                    <a:pt x="718743" y="196596"/>
                  </a:lnTo>
                  <a:lnTo>
                    <a:pt x="724687" y="146138"/>
                  </a:lnTo>
                  <a:lnTo>
                    <a:pt x="1116761" y="192278"/>
                  </a:lnTo>
                  <a:lnTo>
                    <a:pt x="1119682" y="167005"/>
                  </a:lnTo>
                  <a:close/>
                </a:path>
                <a:path w="3114040" h="1389379">
                  <a:moveTo>
                    <a:pt x="1716201" y="998093"/>
                  </a:moveTo>
                  <a:lnTo>
                    <a:pt x="1695958" y="988695"/>
                  </a:lnTo>
                  <a:lnTo>
                    <a:pt x="1587423" y="938276"/>
                  </a:lnTo>
                  <a:lnTo>
                    <a:pt x="1588897" y="989076"/>
                  </a:lnTo>
                  <a:lnTo>
                    <a:pt x="929055" y="1008253"/>
                  </a:lnTo>
                  <a:lnTo>
                    <a:pt x="929817" y="1033526"/>
                  </a:lnTo>
                  <a:lnTo>
                    <a:pt x="1589633" y="1014463"/>
                  </a:lnTo>
                  <a:lnTo>
                    <a:pt x="1591106" y="1065149"/>
                  </a:lnTo>
                  <a:lnTo>
                    <a:pt x="1716201" y="998093"/>
                  </a:lnTo>
                  <a:close/>
                </a:path>
                <a:path w="3114040" h="1389379">
                  <a:moveTo>
                    <a:pt x="2573451" y="967613"/>
                  </a:moveTo>
                  <a:lnTo>
                    <a:pt x="2553208" y="958215"/>
                  </a:lnTo>
                  <a:lnTo>
                    <a:pt x="2444673" y="907796"/>
                  </a:lnTo>
                  <a:lnTo>
                    <a:pt x="2446147" y="958596"/>
                  </a:lnTo>
                  <a:lnTo>
                    <a:pt x="1786305" y="977773"/>
                  </a:lnTo>
                  <a:lnTo>
                    <a:pt x="1787067" y="1003173"/>
                  </a:lnTo>
                  <a:lnTo>
                    <a:pt x="2446883" y="983983"/>
                  </a:lnTo>
                  <a:lnTo>
                    <a:pt x="2448356" y="1034669"/>
                  </a:lnTo>
                  <a:lnTo>
                    <a:pt x="2573451" y="967613"/>
                  </a:lnTo>
                  <a:close/>
                </a:path>
                <a:path w="3114040" h="1389379">
                  <a:moveTo>
                    <a:pt x="3074212" y="735838"/>
                  </a:moveTo>
                  <a:lnTo>
                    <a:pt x="3067393" y="702945"/>
                  </a:lnTo>
                  <a:lnTo>
                    <a:pt x="3045383" y="596773"/>
                  </a:lnTo>
                  <a:lnTo>
                    <a:pt x="2951403" y="703199"/>
                  </a:lnTo>
                  <a:lnTo>
                    <a:pt x="2999409" y="715962"/>
                  </a:lnTo>
                  <a:lnTo>
                    <a:pt x="2995218" y="727583"/>
                  </a:lnTo>
                  <a:lnTo>
                    <a:pt x="2986455" y="744728"/>
                  </a:lnTo>
                  <a:lnTo>
                    <a:pt x="2966516" y="777748"/>
                  </a:lnTo>
                  <a:lnTo>
                    <a:pt x="2943656" y="808609"/>
                  </a:lnTo>
                  <a:lnTo>
                    <a:pt x="2918129" y="837311"/>
                  </a:lnTo>
                  <a:lnTo>
                    <a:pt x="2890062" y="863346"/>
                  </a:lnTo>
                  <a:lnTo>
                    <a:pt x="2859582" y="886968"/>
                  </a:lnTo>
                  <a:lnTo>
                    <a:pt x="2826943" y="907796"/>
                  </a:lnTo>
                  <a:lnTo>
                    <a:pt x="2792399" y="925576"/>
                  </a:lnTo>
                  <a:lnTo>
                    <a:pt x="2756204" y="940181"/>
                  </a:lnTo>
                  <a:lnTo>
                    <a:pt x="2718358" y="951484"/>
                  </a:lnTo>
                  <a:lnTo>
                    <a:pt x="2679242" y="959485"/>
                  </a:lnTo>
                  <a:lnTo>
                    <a:pt x="2638856" y="963676"/>
                  </a:lnTo>
                  <a:lnTo>
                    <a:pt x="2618409" y="964438"/>
                  </a:lnTo>
                  <a:lnTo>
                    <a:pt x="2597073" y="964184"/>
                  </a:lnTo>
                  <a:lnTo>
                    <a:pt x="2596692" y="989457"/>
                  </a:lnTo>
                  <a:lnTo>
                    <a:pt x="2639745" y="989076"/>
                  </a:lnTo>
                  <a:lnTo>
                    <a:pt x="2682417" y="984631"/>
                  </a:lnTo>
                  <a:lnTo>
                    <a:pt x="2723946" y="976249"/>
                  </a:lnTo>
                  <a:lnTo>
                    <a:pt x="2763685" y="964438"/>
                  </a:lnTo>
                  <a:lnTo>
                    <a:pt x="2764078" y="964311"/>
                  </a:lnTo>
                  <a:lnTo>
                    <a:pt x="2802432" y="948817"/>
                  </a:lnTo>
                  <a:lnTo>
                    <a:pt x="2839135" y="930021"/>
                  </a:lnTo>
                  <a:lnTo>
                    <a:pt x="2873679" y="908177"/>
                  </a:lnTo>
                  <a:lnTo>
                    <a:pt x="2906064" y="883158"/>
                  </a:lnTo>
                  <a:lnTo>
                    <a:pt x="2935782" y="855599"/>
                  </a:lnTo>
                  <a:lnTo>
                    <a:pt x="2963087" y="825119"/>
                  </a:lnTo>
                  <a:lnTo>
                    <a:pt x="2987217" y="792353"/>
                  </a:lnTo>
                  <a:lnTo>
                    <a:pt x="3008553" y="757428"/>
                  </a:lnTo>
                  <a:lnTo>
                    <a:pt x="3023959" y="722490"/>
                  </a:lnTo>
                  <a:lnTo>
                    <a:pt x="3074212" y="735838"/>
                  </a:lnTo>
                  <a:close/>
                </a:path>
                <a:path w="3114040" h="1389379">
                  <a:moveTo>
                    <a:pt x="3113709" y="196215"/>
                  </a:moveTo>
                  <a:lnTo>
                    <a:pt x="3106724" y="181102"/>
                  </a:lnTo>
                  <a:lnTo>
                    <a:pt x="3054146" y="67310"/>
                  </a:lnTo>
                  <a:lnTo>
                    <a:pt x="2986709" y="192278"/>
                  </a:lnTo>
                  <a:lnTo>
                    <a:pt x="3037497" y="193852"/>
                  </a:lnTo>
                  <a:lnTo>
                    <a:pt x="3026206" y="566039"/>
                  </a:lnTo>
                  <a:lnTo>
                    <a:pt x="3051606" y="566801"/>
                  </a:lnTo>
                  <a:lnTo>
                    <a:pt x="3062897" y="194640"/>
                  </a:lnTo>
                  <a:lnTo>
                    <a:pt x="3113709" y="196215"/>
                  </a:lnTo>
                  <a:close/>
                </a:path>
              </a:pathLst>
            </a:custGeom>
            <a:solidFill>
              <a:srgbClr val="000000"/>
            </a:solidFill>
          </p:spPr>
          <p:txBody>
            <a:bodyPr wrap="square" lIns="0" tIns="0" rIns="0" bIns="0" rtlCol="0"/>
            <a:lstStyle/>
            <a:p>
              <a:endParaRPr/>
            </a:p>
          </p:txBody>
        </p:sp>
        <p:pic>
          <p:nvPicPr>
            <p:cNvPr id="13" name="object 13"/>
            <p:cNvPicPr/>
            <p:nvPr/>
          </p:nvPicPr>
          <p:blipFill>
            <a:blip r:embed="rId6" cstate="print"/>
            <a:stretch>
              <a:fillRect/>
            </a:stretch>
          </p:blipFill>
          <p:spPr>
            <a:xfrm>
              <a:off x="6971665" y="5562320"/>
              <a:ext cx="493814" cy="1658239"/>
            </a:xfrm>
            <a:prstGeom prst="rect">
              <a:avLst/>
            </a:prstGeom>
          </p:spPr>
        </p:pic>
        <p:pic>
          <p:nvPicPr>
            <p:cNvPr id="14" name="object 14"/>
            <p:cNvPicPr/>
            <p:nvPr/>
          </p:nvPicPr>
          <p:blipFill>
            <a:blip r:embed="rId6" cstate="print"/>
            <a:stretch>
              <a:fillRect/>
            </a:stretch>
          </p:blipFill>
          <p:spPr>
            <a:xfrm>
              <a:off x="6971665" y="3098673"/>
              <a:ext cx="493814" cy="1658239"/>
            </a:xfrm>
            <a:prstGeom prst="rect">
              <a:avLst/>
            </a:prstGeom>
          </p:spPr>
        </p:pic>
        <p:sp>
          <p:nvSpPr>
            <p:cNvPr id="15" name="object 15"/>
            <p:cNvSpPr/>
            <p:nvPr/>
          </p:nvSpPr>
          <p:spPr>
            <a:xfrm>
              <a:off x="6421628" y="2347721"/>
              <a:ext cx="1604010" cy="3139440"/>
            </a:xfrm>
            <a:custGeom>
              <a:avLst/>
              <a:gdLst/>
              <a:ahLst/>
              <a:cxnLst/>
              <a:rect l="l" t="t" r="r" b="b"/>
              <a:pathLst>
                <a:path w="1604009" h="3139440">
                  <a:moveTo>
                    <a:pt x="130175" y="1702943"/>
                  </a:moveTo>
                  <a:lnTo>
                    <a:pt x="123825" y="1690243"/>
                  </a:lnTo>
                  <a:lnTo>
                    <a:pt x="66675" y="1575943"/>
                  </a:lnTo>
                  <a:lnTo>
                    <a:pt x="3175" y="1702943"/>
                  </a:lnTo>
                  <a:lnTo>
                    <a:pt x="53975" y="1702943"/>
                  </a:lnTo>
                  <a:lnTo>
                    <a:pt x="54229" y="2137029"/>
                  </a:lnTo>
                  <a:lnTo>
                    <a:pt x="79629" y="2137029"/>
                  </a:lnTo>
                  <a:lnTo>
                    <a:pt x="79375" y="1702943"/>
                  </a:lnTo>
                  <a:lnTo>
                    <a:pt x="130175" y="1702943"/>
                  </a:lnTo>
                  <a:close/>
                </a:path>
                <a:path w="1604009" h="3139440">
                  <a:moveTo>
                    <a:pt x="381254" y="2639441"/>
                  </a:moveTo>
                  <a:lnTo>
                    <a:pt x="340106" y="2617851"/>
                  </a:lnTo>
                  <a:lnTo>
                    <a:pt x="301625" y="2594356"/>
                  </a:lnTo>
                  <a:lnTo>
                    <a:pt x="265811" y="2569337"/>
                  </a:lnTo>
                  <a:lnTo>
                    <a:pt x="232270" y="2542794"/>
                  </a:lnTo>
                  <a:lnTo>
                    <a:pt x="201549" y="2514981"/>
                  </a:lnTo>
                  <a:lnTo>
                    <a:pt x="173736" y="2486152"/>
                  </a:lnTo>
                  <a:lnTo>
                    <a:pt x="148844" y="2456434"/>
                  </a:lnTo>
                  <a:lnTo>
                    <a:pt x="117602" y="2410968"/>
                  </a:lnTo>
                  <a:lnTo>
                    <a:pt x="93726" y="2364994"/>
                  </a:lnTo>
                  <a:lnTo>
                    <a:pt x="78613" y="2321814"/>
                  </a:lnTo>
                  <a:lnTo>
                    <a:pt x="78257" y="2320620"/>
                  </a:lnTo>
                  <a:lnTo>
                    <a:pt x="78155" y="2319147"/>
                  </a:lnTo>
                  <a:lnTo>
                    <a:pt x="77762" y="2313863"/>
                  </a:lnTo>
                  <a:lnTo>
                    <a:pt x="127000" y="2315972"/>
                  </a:lnTo>
                  <a:lnTo>
                    <a:pt x="119659" y="2299589"/>
                  </a:lnTo>
                  <a:lnTo>
                    <a:pt x="68961" y="2186432"/>
                  </a:lnTo>
                  <a:lnTo>
                    <a:pt x="0" y="2310511"/>
                  </a:lnTo>
                  <a:lnTo>
                    <a:pt x="52209" y="2312759"/>
                  </a:lnTo>
                  <a:lnTo>
                    <a:pt x="52959" y="2323592"/>
                  </a:lnTo>
                  <a:lnTo>
                    <a:pt x="53213" y="2325370"/>
                  </a:lnTo>
                  <a:lnTo>
                    <a:pt x="70739" y="2375662"/>
                  </a:lnTo>
                  <a:lnTo>
                    <a:pt x="96139" y="2424684"/>
                  </a:lnTo>
                  <a:lnTo>
                    <a:pt x="117348" y="2456688"/>
                  </a:lnTo>
                  <a:lnTo>
                    <a:pt x="141719" y="2488057"/>
                  </a:lnTo>
                  <a:lnTo>
                    <a:pt x="169291" y="2518537"/>
                  </a:lnTo>
                  <a:lnTo>
                    <a:pt x="199898" y="2548128"/>
                  </a:lnTo>
                  <a:lnTo>
                    <a:pt x="233172" y="2576449"/>
                  </a:lnTo>
                  <a:lnTo>
                    <a:pt x="269240" y="2603119"/>
                  </a:lnTo>
                  <a:lnTo>
                    <a:pt x="307848" y="2628265"/>
                  </a:lnTo>
                  <a:lnTo>
                    <a:pt x="348742" y="2651506"/>
                  </a:lnTo>
                  <a:lnTo>
                    <a:pt x="369697" y="2662174"/>
                  </a:lnTo>
                  <a:lnTo>
                    <a:pt x="381254" y="2639441"/>
                  </a:lnTo>
                  <a:close/>
                </a:path>
                <a:path w="1604009" h="3139440">
                  <a:moveTo>
                    <a:pt x="730504" y="3137662"/>
                  </a:moveTo>
                  <a:lnTo>
                    <a:pt x="728472" y="3090799"/>
                  </a:lnTo>
                  <a:lnTo>
                    <a:pt x="723138" y="3044698"/>
                  </a:lnTo>
                  <a:lnTo>
                    <a:pt x="714629" y="2999994"/>
                  </a:lnTo>
                  <a:lnTo>
                    <a:pt x="703199" y="2957068"/>
                  </a:lnTo>
                  <a:lnTo>
                    <a:pt x="688848" y="2916174"/>
                  </a:lnTo>
                  <a:lnTo>
                    <a:pt x="671576" y="2877185"/>
                  </a:lnTo>
                  <a:lnTo>
                    <a:pt x="651891" y="2840609"/>
                  </a:lnTo>
                  <a:lnTo>
                    <a:pt x="629920" y="2806446"/>
                  </a:lnTo>
                  <a:lnTo>
                    <a:pt x="605536" y="2775204"/>
                  </a:lnTo>
                  <a:lnTo>
                    <a:pt x="578866" y="2746756"/>
                  </a:lnTo>
                  <a:lnTo>
                    <a:pt x="550862" y="2722118"/>
                  </a:lnTo>
                  <a:lnTo>
                    <a:pt x="550418" y="2721737"/>
                  </a:lnTo>
                  <a:lnTo>
                    <a:pt x="549567" y="2721102"/>
                  </a:lnTo>
                  <a:lnTo>
                    <a:pt x="535305" y="2710434"/>
                  </a:lnTo>
                  <a:lnTo>
                    <a:pt x="519938" y="2700020"/>
                  </a:lnTo>
                  <a:lnTo>
                    <a:pt x="518668" y="2699258"/>
                  </a:lnTo>
                  <a:lnTo>
                    <a:pt x="518033" y="2699004"/>
                  </a:lnTo>
                  <a:lnTo>
                    <a:pt x="505561" y="2693301"/>
                  </a:lnTo>
                  <a:lnTo>
                    <a:pt x="507085" y="2688590"/>
                  </a:lnTo>
                  <a:lnTo>
                    <a:pt x="521589" y="2643632"/>
                  </a:lnTo>
                  <a:lnTo>
                    <a:pt x="381254" y="2665222"/>
                  </a:lnTo>
                  <a:lnTo>
                    <a:pt x="482600" y="2764536"/>
                  </a:lnTo>
                  <a:lnTo>
                    <a:pt x="497713" y="2717673"/>
                  </a:lnTo>
                  <a:lnTo>
                    <a:pt x="506425" y="2721584"/>
                  </a:lnTo>
                  <a:lnTo>
                    <a:pt x="547624" y="2752598"/>
                  </a:lnTo>
                  <a:lnTo>
                    <a:pt x="585724" y="2791206"/>
                  </a:lnTo>
                  <a:lnTo>
                    <a:pt x="619633" y="2836545"/>
                  </a:lnTo>
                  <a:lnTo>
                    <a:pt x="639445" y="2870200"/>
                  </a:lnTo>
                  <a:lnTo>
                    <a:pt x="657098" y="2906141"/>
                  </a:lnTo>
                  <a:lnTo>
                    <a:pt x="672211" y="2944368"/>
                  </a:lnTo>
                  <a:lnTo>
                    <a:pt x="684657" y="2984500"/>
                  </a:lnTo>
                  <a:lnTo>
                    <a:pt x="694309" y="3026537"/>
                  </a:lnTo>
                  <a:lnTo>
                    <a:pt x="701040" y="3069971"/>
                  </a:lnTo>
                  <a:lnTo>
                    <a:pt x="704596" y="3114929"/>
                  </a:lnTo>
                  <a:lnTo>
                    <a:pt x="705104" y="3138170"/>
                  </a:lnTo>
                  <a:lnTo>
                    <a:pt x="730504" y="3137662"/>
                  </a:lnTo>
                  <a:close/>
                </a:path>
                <a:path w="1604009" h="3139440">
                  <a:moveTo>
                    <a:pt x="853948" y="127254"/>
                  </a:moveTo>
                  <a:lnTo>
                    <a:pt x="847521" y="114300"/>
                  </a:lnTo>
                  <a:lnTo>
                    <a:pt x="790829" y="0"/>
                  </a:lnTo>
                  <a:lnTo>
                    <a:pt x="726948" y="126746"/>
                  </a:lnTo>
                  <a:lnTo>
                    <a:pt x="777697" y="126949"/>
                  </a:lnTo>
                  <a:lnTo>
                    <a:pt x="776097" y="644271"/>
                  </a:lnTo>
                  <a:lnTo>
                    <a:pt x="801497" y="644271"/>
                  </a:lnTo>
                  <a:lnTo>
                    <a:pt x="803097" y="127050"/>
                  </a:lnTo>
                  <a:lnTo>
                    <a:pt x="853948" y="127254"/>
                  </a:lnTo>
                  <a:close/>
                </a:path>
                <a:path w="1604009" h="3139440">
                  <a:moveTo>
                    <a:pt x="1167892" y="2659888"/>
                  </a:moveTo>
                  <a:lnTo>
                    <a:pt x="1026033" y="2652395"/>
                  </a:lnTo>
                  <a:lnTo>
                    <a:pt x="1046924" y="2700299"/>
                  </a:lnTo>
                  <a:lnTo>
                    <a:pt x="1037590" y="2705735"/>
                  </a:lnTo>
                  <a:lnTo>
                    <a:pt x="998601" y="2744470"/>
                  </a:lnTo>
                  <a:lnTo>
                    <a:pt x="965835" y="2788793"/>
                  </a:lnTo>
                  <a:lnTo>
                    <a:pt x="946277" y="2821813"/>
                  </a:lnTo>
                  <a:lnTo>
                    <a:pt x="928751" y="2857627"/>
                  </a:lnTo>
                  <a:lnTo>
                    <a:pt x="913384" y="2895854"/>
                  </a:lnTo>
                  <a:lnTo>
                    <a:pt x="900303" y="2936240"/>
                  </a:lnTo>
                  <a:lnTo>
                    <a:pt x="889635" y="2978531"/>
                  </a:lnTo>
                  <a:lnTo>
                    <a:pt x="881253" y="3022727"/>
                  </a:lnTo>
                  <a:lnTo>
                    <a:pt x="875665" y="3068447"/>
                  </a:lnTo>
                  <a:lnTo>
                    <a:pt x="872858" y="3115818"/>
                  </a:lnTo>
                  <a:lnTo>
                    <a:pt x="872490" y="3138932"/>
                  </a:lnTo>
                  <a:lnTo>
                    <a:pt x="897890" y="3139313"/>
                  </a:lnTo>
                  <a:lnTo>
                    <a:pt x="898283" y="3115437"/>
                  </a:lnTo>
                  <a:lnTo>
                    <a:pt x="899287" y="3092831"/>
                  </a:lnTo>
                  <a:lnTo>
                    <a:pt x="903478" y="3048127"/>
                  </a:lnTo>
                  <a:lnTo>
                    <a:pt x="910209" y="3004693"/>
                  </a:lnTo>
                  <a:lnTo>
                    <a:pt x="919353" y="2963037"/>
                  </a:lnTo>
                  <a:lnTo>
                    <a:pt x="930910" y="2923286"/>
                  </a:lnTo>
                  <a:lnTo>
                    <a:pt x="944499" y="2885567"/>
                  </a:lnTo>
                  <a:lnTo>
                    <a:pt x="960247" y="2850134"/>
                  </a:lnTo>
                  <a:lnTo>
                    <a:pt x="987425" y="2802255"/>
                  </a:lnTo>
                  <a:lnTo>
                    <a:pt x="1018286" y="2760472"/>
                  </a:lnTo>
                  <a:lnTo>
                    <a:pt x="1050747" y="2727706"/>
                  </a:lnTo>
                  <a:lnTo>
                    <a:pt x="1057148" y="2723756"/>
                  </a:lnTo>
                  <a:lnTo>
                    <a:pt x="1076833" y="2768854"/>
                  </a:lnTo>
                  <a:lnTo>
                    <a:pt x="1138910" y="2694559"/>
                  </a:lnTo>
                  <a:lnTo>
                    <a:pt x="1167892" y="2659888"/>
                  </a:lnTo>
                  <a:close/>
                </a:path>
                <a:path w="1604009" h="3139440">
                  <a:moveTo>
                    <a:pt x="1603248" y="2330577"/>
                  </a:moveTo>
                  <a:lnTo>
                    <a:pt x="1595577" y="2313686"/>
                  </a:lnTo>
                  <a:lnTo>
                    <a:pt x="1544574" y="2201291"/>
                  </a:lnTo>
                  <a:lnTo>
                    <a:pt x="1476375" y="2325878"/>
                  </a:lnTo>
                  <a:lnTo>
                    <a:pt x="1525587" y="2327706"/>
                  </a:lnTo>
                  <a:lnTo>
                    <a:pt x="1524152" y="2337244"/>
                  </a:lnTo>
                  <a:lnTo>
                    <a:pt x="1519174" y="2352675"/>
                  </a:lnTo>
                  <a:lnTo>
                    <a:pt x="1497457" y="2401062"/>
                  </a:lnTo>
                  <a:lnTo>
                    <a:pt x="1467993" y="2447544"/>
                  </a:lnTo>
                  <a:lnTo>
                    <a:pt x="1431163" y="2491486"/>
                  </a:lnTo>
                  <a:lnTo>
                    <a:pt x="1402715" y="2518918"/>
                  </a:lnTo>
                  <a:lnTo>
                    <a:pt x="1371346" y="2544699"/>
                  </a:lnTo>
                  <a:lnTo>
                    <a:pt x="1337437" y="2568702"/>
                  </a:lnTo>
                  <a:lnTo>
                    <a:pt x="1300734" y="2590419"/>
                  </a:lnTo>
                  <a:lnTo>
                    <a:pt x="1261872" y="2609850"/>
                  </a:lnTo>
                  <a:lnTo>
                    <a:pt x="1220724" y="2626868"/>
                  </a:lnTo>
                  <a:lnTo>
                    <a:pt x="1177036" y="2641219"/>
                  </a:lnTo>
                  <a:lnTo>
                    <a:pt x="1184529" y="2665476"/>
                  </a:lnTo>
                  <a:lnTo>
                    <a:pt x="1228979" y="2650871"/>
                  </a:lnTo>
                  <a:lnTo>
                    <a:pt x="1271905" y="2633218"/>
                  </a:lnTo>
                  <a:lnTo>
                    <a:pt x="1312545" y="2612898"/>
                  </a:lnTo>
                  <a:lnTo>
                    <a:pt x="1350772" y="2590292"/>
                  </a:lnTo>
                  <a:lnTo>
                    <a:pt x="1386332" y="2565273"/>
                  </a:lnTo>
                  <a:lnTo>
                    <a:pt x="1419225" y="2538222"/>
                  </a:lnTo>
                  <a:lnTo>
                    <a:pt x="1449070" y="2509393"/>
                  </a:lnTo>
                  <a:lnTo>
                    <a:pt x="1475994" y="2478786"/>
                  </a:lnTo>
                  <a:lnTo>
                    <a:pt x="1499489" y="2446909"/>
                  </a:lnTo>
                  <a:lnTo>
                    <a:pt x="1519555" y="2413635"/>
                  </a:lnTo>
                  <a:lnTo>
                    <a:pt x="1536065" y="2379218"/>
                  </a:lnTo>
                  <a:lnTo>
                    <a:pt x="1548638" y="2344166"/>
                  </a:lnTo>
                  <a:lnTo>
                    <a:pt x="1548892" y="2343531"/>
                  </a:lnTo>
                  <a:lnTo>
                    <a:pt x="1549146" y="2342007"/>
                  </a:lnTo>
                  <a:lnTo>
                    <a:pt x="1549692" y="2338324"/>
                  </a:lnTo>
                  <a:lnTo>
                    <a:pt x="1550009" y="2336165"/>
                  </a:lnTo>
                  <a:lnTo>
                    <a:pt x="1551139" y="2328659"/>
                  </a:lnTo>
                  <a:lnTo>
                    <a:pt x="1603248" y="2330577"/>
                  </a:lnTo>
                  <a:close/>
                </a:path>
                <a:path w="1604009" h="3139440">
                  <a:moveTo>
                    <a:pt x="1603502" y="1706626"/>
                  </a:moveTo>
                  <a:lnTo>
                    <a:pt x="1597190" y="1694053"/>
                  </a:lnTo>
                  <a:lnTo>
                    <a:pt x="1539875" y="1579753"/>
                  </a:lnTo>
                  <a:lnTo>
                    <a:pt x="1476502" y="1706753"/>
                  </a:lnTo>
                  <a:lnTo>
                    <a:pt x="1527302" y="1706702"/>
                  </a:lnTo>
                  <a:lnTo>
                    <a:pt x="1527429" y="2140839"/>
                  </a:lnTo>
                  <a:lnTo>
                    <a:pt x="1552829" y="2140839"/>
                  </a:lnTo>
                  <a:lnTo>
                    <a:pt x="1552702" y="1706676"/>
                  </a:lnTo>
                  <a:lnTo>
                    <a:pt x="1603502" y="1706626"/>
                  </a:lnTo>
                  <a:close/>
                </a:path>
              </a:pathLst>
            </a:custGeom>
            <a:solidFill>
              <a:srgbClr val="000000"/>
            </a:solidFill>
          </p:spPr>
          <p:txBody>
            <a:bodyPr wrap="square" lIns="0" tIns="0" rIns="0" bIns="0" rtlCol="0"/>
            <a:lstStyle/>
            <a:p>
              <a:endParaRPr/>
            </a:p>
          </p:txBody>
        </p:sp>
      </p:grpSp>
      <p:sp>
        <p:nvSpPr>
          <p:cNvPr id="16" name="object 16"/>
          <p:cNvSpPr txBox="1"/>
          <p:nvPr/>
        </p:nvSpPr>
        <p:spPr>
          <a:xfrm>
            <a:off x="5169789" y="2599156"/>
            <a:ext cx="1560195" cy="836294"/>
          </a:xfrm>
          <a:prstGeom prst="rect">
            <a:avLst/>
          </a:prstGeom>
        </p:spPr>
        <p:txBody>
          <a:bodyPr vert="horz" wrap="square" lIns="0" tIns="12700" rIns="0" bIns="0" rtlCol="0">
            <a:spAutoFit/>
          </a:bodyPr>
          <a:lstStyle/>
          <a:p>
            <a:pPr marL="12700" marR="237490">
              <a:lnSpc>
                <a:spcPct val="120900"/>
              </a:lnSpc>
              <a:spcBef>
                <a:spcPts val="100"/>
              </a:spcBef>
            </a:pPr>
            <a:r>
              <a:rPr sz="1100" spc="60" dirty="0">
                <a:latin typeface="Calibri"/>
                <a:cs typeface="Calibri"/>
              </a:rPr>
              <a:t>If</a:t>
            </a:r>
            <a:r>
              <a:rPr sz="1100" spc="-15" dirty="0">
                <a:latin typeface="Calibri"/>
                <a:cs typeface="Calibri"/>
              </a:rPr>
              <a:t> </a:t>
            </a:r>
            <a:r>
              <a:rPr sz="1100" spc="20" dirty="0">
                <a:latin typeface="Calibri"/>
                <a:cs typeface="Calibri"/>
              </a:rPr>
              <a:t>passing</a:t>
            </a:r>
            <a:r>
              <a:rPr sz="1100" spc="-20" dirty="0">
                <a:latin typeface="Calibri"/>
                <a:cs typeface="Calibri"/>
              </a:rPr>
              <a:t> </a:t>
            </a:r>
            <a:r>
              <a:rPr sz="1100" spc="55" dirty="0">
                <a:latin typeface="Calibri"/>
                <a:cs typeface="Calibri"/>
              </a:rPr>
              <a:t>on</a:t>
            </a:r>
            <a:r>
              <a:rPr sz="1100" spc="-25" dirty="0">
                <a:latin typeface="Calibri"/>
                <a:cs typeface="Calibri"/>
              </a:rPr>
              <a:t> </a:t>
            </a:r>
            <a:r>
              <a:rPr sz="1100" spc="20" dirty="0">
                <a:latin typeface="Calibri"/>
                <a:cs typeface="Calibri"/>
              </a:rPr>
              <a:t>the</a:t>
            </a:r>
            <a:r>
              <a:rPr sz="1100" spc="-30" dirty="0">
                <a:latin typeface="Calibri"/>
                <a:cs typeface="Calibri"/>
              </a:rPr>
              <a:t> </a:t>
            </a:r>
            <a:r>
              <a:rPr sz="1100" spc="75" dirty="0">
                <a:latin typeface="Calibri"/>
                <a:cs typeface="Calibri"/>
              </a:rPr>
              <a:t>Port </a:t>
            </a:r>
            <a:r>
              <a:rPr sz="1100" spc="-229" dirty="0">
                <a:latin typeface="Calibri"/>
                <a:cs typeface="Calibri"/>
              </a:rPr>
              <a:t> </a:t>
            </a:r>
            <a:r>
              <a:rPr sz="1100" spc="-5" dirty="0">
                <a:latin typeface="Calibri"/>
                <a:cs typeface="Calibri"/>
              </a:rPr>
              <a:t>side,</a:t>
            </a:r>
            <a:r>
              <a:rPr sz="1100" spc="-15" dirty="0">
                <a:latin typeface="Calibri"/>
                <a:cs typeface="Calibri"/>
              </a:rPr>
              <a:t> </a:t>
            </a:r>
            <a:r>
              <a:rPr sz="1100" spc="10" dirty="0">
                <a:latin typeface="Calibri"/>
                <a:cs typeface="Calibri"/>
              </a:rPr>
              <a:t>each</a:t>
            </a:r>
            <a:r>
              <a:rPr sz="1100" spc="-15" dirty="0">
                <a:latin typeface="Calibri"/>
                <a:cs typeface="Calibri"/>
              </a:rPr>
              <a:t> </a:t>
            </a:r>
            <a:r>
              <a:rPr sz="1100" spc="15" dirty="0">
                <a:latin typeface="Calibri"/>
                <a:cs typeface="Calibri"/>
              </a:rPr>
              <a:t>vessel</a:t>
            </a:r>
            <a:r>
              <a:rPr sz="1100" spc="-10" dirty="0">
                <a:latin typeface="Calibri"/>
                <a:cs typeface="Calibri"/>
              </a:rPr>
              <a:t> </a:t>
            </a:r>
            <a:r>
              <a:rPr sz="1100" spc="-20" dirty="0">
                <a:latin typeface="Calibri"/>
                <a:cs typeface="Calibri"/>
              </a:rPr>
              <a:t>may</a:t>
            </a:r>
            <a:endParaRPr sz="1100">
              <a:latin typeface="Calibri"/>
              <a:cs typeface="Calibri"/>
            </a:endParaRPr>
          </a:p>
          <a:p>
            <a:pPr marL="12700" marR="5080">
              <a:lnSpc>
                <a:spcPct val="120900"/>
              </a:lnSpc>
            </a:pPr>
            <a:r>
              <a:rPr sz="1100" spc="40" dirty="0">
                <a:latin typeface="Calibri"/>
                <a:cs typeface="Calibri"/>
              </a:rPr>
              <a:t>sound</a:t>
            </a:r>
            <a:r>
              <a:rPr sz="1100" spc="-20" dirty="0">
                <a:latin typeface="Calibri"/>
                <a:cs typeface="Calibri"/>
              </a:rPr>
              <a:t> </a:t>
            </a:r>
            <a:r>
              <a:rPr sz="1100" spc="20" dirty="0">
                <a:latin typeface="Calibri"/>
                <a:cs typeface="Calibri"/>
              </a:rPr>
              <a:t>the</a:t>
            </a:r>
            <a:r>
              <a:rPr sz="1100" spc="-20" dirty="0">
                <a:latin typeface="Calibri"/>
                <a:cs typeface="Calibri"/>
              </a:rPr>
              <a:t> </a:t>
            </a:r>
            <a:r>
              <a:rPr sz="1100" spc="70" dirty="0">
                <a:latin typeface="Calibri"/>
                <a:cs typeface="Calibri"/>
              </a:rPr>
              <a:t>horn</a:t>
            </a:r>
            <a:r>
              <a:rPr sz="1100" spc="-10" dirty="0">
                <a:latin typeface="Calibri"/>
                <a:cs typeface="Calibri"/>
              </a:rPr>
              <a:t> </a:t>
            </a:r>
            <a:r>
              <a:rPr sz="1100" spc="50" dirty="0">
                <a:latin typeface="Calibri"/>
                <a:cs typeface="Calibri"/>
              </a:rPr>
              <a:t>with</a:t>
            </a:r>
            <a:r>
              <a:rPr sz="1100" spc="-30" dirty="0">
                <a:latin typeface="Calibri"/>
                <a:cs typeface="Calibri"/>
              </a:rPr>
              <a:t> </a:t>
            </a:r>
            <a:r>
              <a:rPr sz="1100" spc="75" dirty="0">
                <a:latin typeface="Calibri"/>
                <a:cs typeface="Calibri"/>
              </a:rPr>
              <a:t>two </a:t>
            </a:r>
            <a:r>
              <a:rPr sz="1100" spc="-235" dirty="0">
                <a:latin typeface="Calibri"/>
                <a:cs typeface="Calibri"/>
              </a:rPr>
              <a:t> </a:t>
            </a:r>
            <a:r>
              <a:rPr sz="1100" spc="70" dirty="0">
                <a:latin typeface="Calibri"/>
                <a:cs typeface="Calibri"/>
              </a:rPr>
              <a:t>short</a:t>
            </a:r>
            <a:r>
              <a:rPr sz="1100" spc="-5" dirty="0">
                <a:latin typeface="Calibri"/>
                <a:cs typeface="Calibri"/>
              </a:rPr>
              <a:t> </a:t>
            </a:r>
            <a:r>
              <a:rPr sz="1100" spc="40" dirty="0">
                <a:latin typeface="Calibri"/>
                <a:cs typeface="Calibri"/>
              </a:rPr>
              <a:t>blasts</a:t>
            </a:r>
            <a:endParaRPr sz="1100">
              <a:latin typeface="Calibri"/>
              <a:cs typeface="Calibri"/>
            </a:endParaRPr>
          </a:p>
        </p:txBody>
      </p:sp>
      <p:sp>
        <p:nvSpPr>
          <p:cNvPr id="17" name="object 17"/>
          <p:cNvSpPr txBox="1"/>
          <p:nvPr/>
        </p:nvSpPr>
        <p:spPr>
          <a:xfrm>
            <a:off x="7847838" y="2599156"/>
            <a:ext cx="1548130" cy="836294"/>
          </a:xfrm>
          <a:prstGeom prst="rect">
            <a:avLst/>
          </a:prstGeom>
        </p:spPr>
        <p:txBody>
          <a:bodyPr vert="horz" wrap="square" lIns="0" tIns="12700" rIns="0" bIns="0" rtlCol="0">
            <a:spAutoFit/>
          </a:bodyPr>
          <a:lstStyle/>
          <a:p>
            <a:pPr marL="12700" marR="170180">
              <a:lnSpc>
                <a:spcPct val="120900"/>
              </a:lnSpc>
              <a:spcBef>
                <a:spcPts val="100"/>
              </a:spcBef>
            </a:pPr>
            <a:r>
              <a:rPr sz="1100" spc="60" dirty="0">
                <a:latin typeface="Calibri"/>
                <a:cs typeface="Calibri"/>
              </a:rPr>
              <a:t>If </a:t>
            </a:r>
            <a:r>
              <a:rPr sz="1100" spc="20" dirty="0">
                <a:latin typeface="Calibri"/>
                <a:cs typeface="Calibri"/>
              </a:rPr>
              <a:t>passing </a:t>
            </a:r>
            <a:r>
              <a:rPr sz="1100" spc="55" dirty="0">
                <a:latin typeface="Calibri"/>
                <a:cs typeface="Calibri"/>
              </a:rPr>
              <a:t>on </a:t>
            </a:r>
            <a:r>
              <a:rPr sz="1100" spc="20" dirty="0">
                <a:latin typeface="Calibri"/>
                <a:cs typeface="Calibri"/>
              </a:rPr>
              <a:t>the </a:t>
            </a:r>
            <a:r>
              <a:rPr sz="1100" spc="50" dirty="0">
                <a:latin typeface="Calibri"/>
                <a:cs typeface="Calibri"/>
              </a:rPr>
              <a:t>Star- </a:t>
            </a:r>
            <a:r>
              <a:rPr sz="1100" spc="-235" dirty="0">
                <a:latin typeface="Calibri"/>
                <a:cs typeface="Calibri"/>
              </a:rPr>
              <a:t> </a:t>
            </a:r>
            <a:r>
              <a:rPr sz="1100" spc="45" dirty="0">
                <a:latin typeface="Calibri"/>
                <a:cs typeface="Calibri"/>
              </a:rPr>
              <a:t>board</a:t>
            </a:r>
            <a:r>
              <a:rPr sz="1100" spc="-20" dirty="0">
                <a:latin typeface="Calibri"/>
                <a:cs typeface="Calibri"/>
              </a:rPr>
              <a:t> </a:t>
            </a:r>
            <a:r>
              <a:rPr sz="1100" spc="-5" dirty="0">
                <a:latin typeface="Calibri"/>
                <a:cs typeface="Calibri"/>
              </a:rPr>
              <a:t>side,</a:t>
            </a:r>
            <a:r>
              <a:rPr sz="1100" spc="-20" dirty="0">
                <a:latin typeface="Calibri"/>
                <a:cs typeface="Calibri"/>
              </a:rPr>
              <a:t> </a:t>
            </a:r>
            <a:r>
              <a:rPr sz="1100" spc="10" dirty="0">
                <a:latin typeface="Calibri"/>
                <a:cs typeface="Calibri"/>
              </a:rPr>
              <a:t>each</a:t>
            </a:r>
            <a:r>
              <a:rPr sz="1100" spc="-30" dirty="0">
                <a:latin typeface="Calibri"/>
                <a:cs typeface="Calibri"/>
              </a:rPr>
              <a:t> </a:t>
            </a:r>
            <a:r>
              <a:rPr sz="1100" spc="15" dirty="0">
                <a:latin typeface="Calibri"/>
                <a:cs typeface="Calibri"/>
              </a:rPr>
              <a:t>vessel</a:t>
            </a:r>
            <a:endParaRPr sz="1100">
              <a:latin typeface="Calibri"/>
              <a:cs typeface="Calibri"/>
            </a:endParaRPr>
          </a:p>
          <a:p>
            <a:pPr marL="12700" marR="5080">
              <a:lnSpc>
                <a:spcPct val="120900"/>
              </a:lnSpc>
            </a:pPr>
            <a:r>
              <a:rPr sz="1100" spc="-20" dirty="0">
                <a:latin typeface="Calibri"/>
                <a:cs typeface="Calibri"/>
              </a:rPr>
              <a:t>may </a:t>
            </a:r>
            <a:r>
              <a:rPr sz="1100" spc="40" dirty="0">
                <a:latin typeface="Calibri"/>
                <a:cs typeface="Calibri"/>
              </a:rPr>
              <a:t>sound</a:t>
            </a:r>
            <a:r>
              <a:rPr sz="1100" spc="-15" dirty="0">
                <a:latin typeface="Calibri"/>
                <a:cs typeface="Calibri"/>
              </a:rPr>
              <a:t> </a:t>
            </a:r>
            <a:r>
              <a:rPr sz="1100" spc="20" dirty="0">
                <a:latin typeface="Calibri"/>
                <a:cs typeface="Calibri"/>
              </a:rPr>
              <a:t>the</a:t>
            </a:r>
            <a:r>
              <a:rPr sz="1100" spc="-20" dirty="0">
                <a:latin typeface="Calibri"/>
                <a:cs typeface="Calibri"/>
              </a:rPr>
              <a:t> </a:t>
            </a:r>
            <a:r>
              <a:rPr sz="1100" spc="70" dirty="0">
                <a:latin typeface="Calibri"/>
                <a:cs typeface="Calibri"/>
              </a:rPr>
              <a:t>horn</a:t>
            </a:r>
            <a:r>
              <a:rPr sz="1100" spc="-25" dirty="0">
                <a:latin typeface="Calibri"/>
                <a:cs typeface="Calibri"/>
              </a:rPr>
              <a:t> </a:t>
            </a:r>
            <a:r>
              <a:rPr sz="1100" spc="50" dirty="0">
                <a:latin typeface="Calibri"/>
                <a:cs typeface="Calibri"/>
              </a:rPr>
              <a:t>with </a:t>
            </a:r>
            <a:r>
              <a:rPr sz="1100" spc="-235" dirty="0">
                <a:latin typeface="Calibri"/>
                <a:cs typeface="Calibri"/>
              </a:rPr>
              <a:t> </a:t>
            </a:r>
            <a:r>
              <a:rPr sz="1100" spc="15" dirty="0">
                <a:latin typeface="Calibri"/>
                <a:cs typeface="Calibri"/>
              </a:rPr>
              <a:t>one</a:t>
            </a:r>
            <a:r>
              <a:rPr sz="1100" spc="-10" dirty="0">
                <a:latin typeface="Calibri"/>
                <a:cs typeface="Calibri"/>
              </a:rPr>
              <a:t> </a:t>
            </a:r>
            <a:r>
              <a:rPr sz="1100" spc="70" dirty="0">
                <a:latin typeface="Calibri"/>
                <a:cs typeface="Calibri"/>
              </a:rPr>
              <a:t>short</a:t>
            </a:r>
            <a:r>
              <a:rPr sz="1100" spc="-15" dirty="0">
                <a:latin typeface="Calibri"/>
                <a:cs typeface="Calibri"/>
              </a:rPr>
              <a:t> </a:t>
            </a:r>
            <a:r>
              <a:rPr sz="1100" spc="45" dirty="0">
                <a:latin typeface="Calibri"/>
                <a:cs typeface="Calibri"/>
              </a:rPr>
              <a:t>blast</a:t>
            </a:r>
            <a:endParaRPr sz="1100">
              <a:latin typeface="Calibri"/>
              <a:cs typeface="Calibri"/>
            </a:endParaRPr>
          </a:p>
        </p:txBody>
      </p:sp>
      <p:sp>
        <p:nvSpPr>
          <p:cNvPr id="18" name="object 1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884170" algn="l"/>
                <a:tab pos="9146540" algn="l"/>
              </a:tabLst>
            </a:pPr>
            <a:r>
              <a:rPr dirty="0">
                <a:latin typeface="Times New Roman"/>
                <a:cs typeface="Times New Roman"/>
              </a:rPr>
              <a:t> 	</a:t>
            </a:r>
            <a:r>
              <a:rPr spc="-30" dirty="0"/>
              <a:t>BOATING</a:t>
            </a:r>
            <a:r>
              <a:rPr spc="-10" dirty="0"/>
              <a:t> </a:t>
            </a:r>
            <a:r>
              <a:rPr spc="-25" dirty="0"/>
              <a:t>NAVIAGATION</a:t>
            </a:r>
            <a:r>
              <a:rPr spc="-15" dirty="0"/>
              <a:t> </a:t>
            </a:r>
            <a:r>
              <a:rPr spc="-10" dirty="0"/>
              <a:t>RULES</a:t>
            </a:r>
            <a:r>
              <a:rPr spc="15" dirty="0"/>
              <a:t> </a:t>
            </a:r>
            <a:r>
              <a:rPr sz="1400" spc="-35" dirty="0"/>
              <a:t>CONT.	</a:t>
            </a:r>
            <a:endParaRPr sz="1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pic>
          <p:nvPicPr>
            <p:cNvPr id="7" name="object 7"/>
            <p:cNvPicPr/>
            <p:nvPr/>
          </p:nvPicPr>
          <p:blipFill>
            <a:blip r:embed="rId4" cstate="print"/>
            <a:stretch>
              <a:fillRect/>
            </a:stretch>
          </p:blipFill>
          <p:spPr>
            <a:xfrm>
              <a:off x="597052" y="5794705"/>
              <a:ext cx="4265422" cy="1206703"/>
            </a:xfrm>
            <a:prstGeom prst="rect">
              <a:avLst/>
            </a:prstGeom>
          </p:spPr>
        </p:pic>
        <p:sp>
          <p:nvSpPr>
            <p:cNvPr id="8" name="object 8"/>
            <p:cNvSpPr/>
            <p:nvPr/>
          </p:nvSpPr>
          <p:spPr>
            <a:xfrm>
              <a:off x="597052" y="5794705"/>
              <a:ext cx="4265930" cy="1207135"/>
            </a:xfrm>
            <a:custGeom>
              <a:avLst/>
              <a:gdLst/>
              <a:ahLst/>
              <a:cxnLst/>
              <a:rect l="l" t="t" r="r" b="b"/>
              <a:pathLst>
                <a:path w="4265930" h="1207134">
                  <a:moveTo>
                    <a:pt x="0" y="1206703"/>
                  </a:moveTo>
                  <a:lnTo>
                    <a:pt x="4265422" y="1206703"/>
                  </a:lnTo>
                  <a:lnTo>
                    <a:pt x="4265422" y="0"/>
                  </a:lnTo>
                  <a:lnTo>
                    <a:pt x="0" y="0"/>
                  </a:lnTo>
                  <a:lnTo>
                    <a:pt x="0" y="1206703"/>
                  </a:lnTo>
                  <a:close/>
                </a:path>
              </a:pathLst>
            </a:custGeom>
            <a:ln w="19050">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5821679" y="739012"/>
              <a:ext cx="2967989" cy="1537716"/>
            </a:xfrm>
            <a:prstGeom prst="rect">
              <a:avLst/>
            </a:prstGeom>
          </p:spPr>
        </p:pic>
        <p:sp>
          <p:nvSpPr>
            <p:cNvPr id="10" name="object 10"/>
            <p:cNvSpPr/>
            <p:nvPr/>
          </p:nvSpPr>
          <p:spPr>
            <a:xfrm>
              <a:off x="5821679" y="739012"/>
              <a:ext cx="2967990" cy="1537970"/>
            </a:xfrm>
            <a:custGeom>
              <a:avLst/>
              <a:gdLst/>
              <a:ahLst/>
              <a:cxnLst/>
              <a:rect l="l" t="t" r="r" b="b"/>
              <a:pathLst>
                <a:path w="2967990" h="1537970">
                  <a:moveTo>
                    <a:pt x="0" y="1537716"/>
                  </a:moveTo>
                  <a:lnTo>
                    <a:pt x="2967989" y="1537716"/>
                  </a:lnTo>
                  <a:lnTo>
                    <a:pt x="2967989" y="0"/>
                  </a:lnTo>
                  <a:lnTo>
                    <a:pt x="0" y="0"/>
                  </a:lnTo>
                  <a:lnTo>
                    <a:pt x="0" y="1537716"/>
                  </a:lnTo>
                  <a:close/>
                </a:path>
              </a:pathLst>
            </a:custGeom>
            <a:ln w="19050">
              <a:solidFill>
                <a:srgbClr val="000000"/>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5821679" y="2278888"/>
              <a:ext cx="2967989" cy="1691258"/>
            </a:xfrm>
            <a:prstGeom prst="rect">
              <a:avLst/>
            </a:prstGeom>
          </p:spPr>
        </p:pic>
        <p:sp>
          <p:nvSpPr>
            <p:cNvPr id="12" name="object 12"/>
            <p:cNvSpPr/>
            <p:nvPr/>
          </p:nvSpPr>
          <p:spPr>
            <a:xfrm>
              <a:off x="5821679" y="2278888"/>
              <a:ext cx="2967990" cy="1691639"/>
            </a:xfrm>
            <a:custGeom>
              <a:avLst/>
              <a:gdLst/>
              <a:ahLst/>
              <a:cxnLst/>
              <a:rect l="l" t="t" r="r" b="b"/>
              <a:pathLst>
                <a:path w="2967990" h="1691639">
                  <a:moveTo>
                    <a:pt x="0" y="1691258"/>
                  </a:moveTo>
                  <a:lnTo>
                    <a:pt x="2967989" y="1691258"/>
                  </a:lnTo>
                  <a:lnTo>
                    <a:pt x="2967989" y="0"/>
                  </a:lnTo>
                  <a:lnTo>
                    <a:pt x="0" y="0"/>
                  </a:lnTo>
                  <a:lnTo>
                    <a:pt x="0" y="1691258"/>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5821679" y="3944620"/>
              <a:ext cx="2967989" cy="1689480"/>
            </a:xfrm>
            <a:prstGeom prst="rect">
              <a:avLst/>
            </a:prstGeom>
          </p:spPr>
        </p:pic>
        <p:sp>
          <p:nvSpPr>
            <p:cNvPr id="14" name="object 14"/>
            <p:cNvSpPr/>
            <p:nvPr/>
          </p:nvSpPr>
          <p:spPr>
            <a:xfrm>
              <a:off x="5821679" y="3944620"/>
              <a:ext cx="2967990" cy="1689735"/>
            </a:xfrm>
            <a:custGeom>
              <a:avLst/>
              <a:gdLst/>
              <a:ahLst/>
              <a:cxnLst/>
              <a:rect l="l" t="t" r="r" b="b"/>
              <a:pathLst>
                <a:path w="2967990" h="1689735">
                  <a:moveTo>
                    <a:pt x="0" y="1689480"/>
                  </a:moveTo>
                  <a:lnTo>
                    <a:pt x="2967989" y="1689480"/>
                  </a:lnTo>
                  <a:lnTo>
                    <a:pt x="2967989" y="0"/>
                  </a:lnTo>
                  <a:lnTo>
                    <a:pt x="0" y="0"/>
                  </a:lnTo>
                  <a:lnTo>
                    <a:pt x="0" y="1689480"/>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8" cstate="print"/>
            <a:stretch>
              <a:fillRect/>
            </a:stretch>
          </p:blipFill>
          <p:spPr>
            <a:xfrm>
              <a:off x="5821679" y="5573445"/>
              <a:ext cx="2967989" cy="1692910"/>
            </a:xfrm>
            <a:prstGeom prst="rect">
              <a:avLst/>
            </a:prstGeom>
          </p:spPr>
        </p:pic>
        <p:sp>
          <p:nvSpPr>
            <p:cNvPr id="16" name="object 16"/>
            <p:cNvSpPr/>
            <p:nvPr/>
          </p:nvSpPr>
          <p:spPr>
            <a:xfrm>
              <a:off x="5821679" y="5573445"/>
              <a:ext cx="2967990" cy="1692910"/>
            </a:xfrm>
            <a:custGeom>
              <a:avLst/>
              <a:gdLst/>
              <a:ahLst/>
              <a:cxnLst/>
              <a:rect l="l" t="t" r="r" b="b"/>
              <a:pathLst>
                <a:path w="2967990" h="1692909">
                  <a:moveTo>
                    <a:pt x="0" y="1692910"/>
                  </a:moveTo>
                  <a:lnTo>
                    <a:pt x="2967989" y="1692910"/>
                  </a:lnTo>
                  <a:lnTo>
                    <a:pt x="2967989" y="0"/>
                  </a:lnTo>
                  <a:lnTo>
                    <a:pt x="0" y="0"/>
                  </a:lnTo>
                  <a:lnTo>
                    <a:pt x="0" y="1692910"/>
                  </a:lnTo>
                  <a:close/>
                </a:path>
              </a:pathLst>
            </a:custGeom>
            <a:ln w="19050">
              <a:solidFill>
                <a:srgbClr val="000000"/>
              </a:solidFill>
            </a:ln>
          </p:spPr>
          <p:txBody>
            <a:bodyPr wrap="square" lIns="0" tIns="0" rIns="0" bIns="0" rtlCol="0"/>
            <a:lstStyle/>
            <a:p>
              <a:endParaRPr/>
            </a:p>
          </p:txBody>
        </p:sp>
      </p:grpSp>
      <p:sp>
        <p:nvSpPr>
          <p:cNvPr id="17" name="object 1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792220" algn="l"/>
                <a:tab pos="9146540" algn="l"/>
              </a:tabLst>
            </a:pPr>
            <a:r>
              <a:rPr dirty="0">
                <a:latin typeface="Times New Roman"/>
                <a:cs typeface="Times New Roman"/>
              </a:rPr>
              <a:t> 	</a:t>
            </a:r>
            <a:r>
              <a:rPr spc="-30" dirty="0"/>
              <a:t>BOATING </a:t>
            </a:r>
            <a:r>
              <a:rPr spc="-5" dirty="0"/>
              <a:t>SAFETY	</a:t>
            </a:r>
          </a:p>
        </p:txBody>
      </p:sp>
      <p:sp>
        <p:nvSpPr>
          <p:cNvPr id="18" name="object 18"/>
          <p:cNvSpPr txBox="1"/>
          <p:nvPr/>
        </p:nvSpPr>
        <p:spPr>
          <a:xfrm>
            <a:off x="481076" y="470103"/>
            <a:ext cx="4422140" cy="2421255"/>
          </a:xfrm>
          <a:prstGeom prst="rect">
            <a:avLst/>
          </a:prstGeom>
        </p:spPr>
        <p:txBody>
          <a:bodyPr vert="horz" wrap="square" lIns="0" tIns="12065" rIns="0" bIns="0" rtlCol="0">
            <a:spAutoFit/>
          </a:bodyPr>
          <a:lstStyle/>
          <a:p>
            <a:pPr marL="12700">
              <a:lnSpc>
                <a:spcPct val="100000"/>
              </a:lnSpc>
              <a:spcBef>
                <a:spcPts val="95"/>
              </a:spcBef>
            </a:pPr>
            <a:r>
              <a:rPr sz="1600" b="1" spc="45" dirty="0">
                <a:latin typeface="Calibri"/>
                <a:cs typeface="Calibri"/>
              </a:rPr>
              <a:t>Safety</a:t>
            </a:r>
            <a:r>
              <a:rPr sz="1600" b="1" spc="-35" dirty="0">
                <a:latin typeface="Calibri"/>
                <a:cs typeface="Calibri"/>
              </a:rPr>
              <a:t> </a:t>
            </a:r>
            <a:r>
              <a:rPr sz="1600" b="1" spc="25" dirty="0">
                <a:latin typeface="Calibri"/>
                <a:cs typeface="Calibri"/>
              </a:rPr>
              <a:t>Labels</a:t>
            </a:r>
            <a:r>
              <a:rPr sz="1400" i="1" spc="25" dirty="0">
                <a:latin typeface="Calibri"/>
                <a:cs typeface="Calibri"/>
              </a:rPr>
              <a:t>:</a:t>
            </a:r>
            <a:endParaRPr sz="1400">
              <a:latin typeface="Calibri"/>
              <a:cs typeface="Calibri"/>
            </a:endParaRPr>
          </a:p>
          <a:p>
            <a:pPr marL="12700" marR="5080">
              <a:lnSpc>
                <a:spcPct val="121100"/>
              </a:lnSpc>
              <a:spcBef>
                <a:spcPts val="675"/>
              </a:spcBef>
            </a:pP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45" dirty="0">
                <a:latin typeface="Calibri"/>
                <a:cs typeface="Calibri"/>
              </a:rPr>
              <a:t>wants </a:t>
            </a:r>
            <a:r>
              <a:rPr sz="1400" spc="25" dirty="0">
                <a:latin typeface="Calibri"/>
                <a:cs typeface="Calibri"/>
              </a:rPr>
              <a:t>you </a:t>
            </a:r>
            <a:r>
              <a:rPr sz="1400" spc="35" dirty="0">
                <a:latin typeface="Calibri"/>
                <a:cs typeface="Calibri"/>
              </a:rPr>
              <a:t>and </a:t>
            </a:r>
            <a:r>
              <a:rPr sz="1400" spc="70" dirty="0">
                <a:latin typeface="Calibri"/>
                <a:cs typeface="Calibri"/>
              </a:rPr>
              <a:t>your </a:t>
            </a:r>
            <a:r>
              <a:rPr sz="1400" spc="15" dirty="0">
                <a:latin typeface="Calibri"/>
                <a:cs typeface="Calibri"/>
              </a:rPr>
              <a:t>passengers </a:t>
            </a:r>
            <a:r>
              <a:rPr sz="1400" spc="75" dirty="0">
                <a:latin typeface="Calibri"/>
                <a:cs typeface="Calibri"/>
              </a:rPr>
              <a:t>to </a:t>
            </a:r>
            <a:r>
              <a:rPr sz="1400" spc="-5" dirty="0">
                <a:latin typeface="Calibri"/>
                <a:cs typeface="Calibri"/>
              </a:rPr>
              <a:t>have </a:t>
            </a:r>
            <a:r>
              <a:rPr sz="1400" spc="20" dirty="0">
                <a:latin typeface="Calibri"/>
                <a:cs typeface="Calibri"/>
              </a:rPr>
              <a:t>a </a:t>
            </a:r>
            <a:r>
              <a:rPr sz="1400" spc="25" dirty="0">
                <a:latin typeface="Calibri"/>
                <a:cs typeface="Calibri"/>
              </a:rPr>
              <a:t> </a:t>
            </a:r>
            <a:r>
              <a:rPr sz="1400" spc="20" dirty="0">
                <a:latin typeface="Calibri"/>
                <a:cs typeface="Calibri"/>
              </a:rPr>
              <a:t>Safe </a:t>
            </a:r>
            <a:r>
              <a:rPr sz="1400" spc="35" dirty="0">
                <a:latin typeface="Calibri"/>
                <a:cs typeface="Calibri"/>
              </a:rPr>
              <a:t>and </a:t>
            </a:r>
            <a:r>
              <a:rPr sz="1400" spc="10" dirty="0">
                <a:latin typeface="Calibri"/>
                <a:cs typeface="Calibri"/>
              </a:rPr>
              <a:t>Enjoyable </a:t>
            </a:r>
            <a:r>
              <a:rPr sz="1400" spc="40" dirty="0">
                <a:latin typeface="Calibri"/>
                <a:cs typeface="Calibri"/>
              </a:rPr>
              <a:t>boating </a:t>
            </a:r>
            <a:r>
              <a:rPr sz="1400" spc="-5" dirty="0">
                <a:latin typeface="Calibri"/>
                <a:cs typeface="Calibri"/>
              </a:rPr>
              <a:t>experience.</a:t>
            </a:r>
            <a:r>
              <a:rPr sz="1400" dirty="0">
                <a:latin typeface="Calibri"/>
                <a:cs typeface="Calibri"/>
              </a:rPr>
              <a:t> </a:t>
            </a:r>
            <a:r>
              <a:rPr sz="1400" spc="55" dirty="0">
                <a:latin typeface="Calibri"/>
                <a:cs typeface="Calibri"/>
              </a:rPr>
              <a:t>Warning </a:t>
            </a:r>
            <a:r>
              <a:rPr sz="1400" spc="35" dirty="0">
                <a:latin typeface="Calibri"/>
                <a:cs typeface="Calibri"/>
              </a:rPr>
              <a:t>and </a:t>
            </a:r>
            <a:r>
              <a:rPr sz="1400" spc="40" dirty="0">
                <a:latin typeface="Calibri"/>
                <a:cs typeface="Calibri"/>
              </a:rPr>
              <a:t> </a:t>
            </a:r>
            <a:r>
              <a:rPr sz="1400" spc="60" dirty="0">
                <a:latin typeface="Calibri"/>
                <a:cs typeface="Calibri"/>
              </a:rPr>
              <a:t>informational </a:t>
            </a:r>
            <a:r>
              <a:rPr sz="1400" spc="50" dirty="0">
                <a:latin typeface="Calibri"/>
                <a:cs typeface="Calibri"/>
              </a:rPr>
              <a:t>labels </a:t>
            </a:r>
            <a:r>
              <a:rPr sz="1400" spc="40" dirty="0">
                <a:latin typeface="Calibri"/>
                <a:cs typeface="Calibri"/>
              </a:rPr>
              <a:t>are located </a:t>
            </a:r>
            <a:r>
              <a:rPr sz="1400" spc="70" dirty="0">
                <a:latin typeface="Calibri"/>
                <a:cs typeface="Calibri"/>
              </a:rPr>
              <a:t>on your </a:t>
            </a:r>
            <a:r>
              <a:rPr sz="1400" i="1" spc="-5" dirty="0">
                <a:latin typeface="Calibri"/>
                <a:cs typeface="Calibri"/>
              </a:rPr>
              <a:t>SEA PRO </a:t>
            </a:r>
            <a:r>
              <a:rPr sz="1400" spc="25" dirty="0">
                <a:latin typeface="Calibri"/>
                <a:cs typeface="Calibri"/>
              </a:rPr>
              <a:t>boat </a:t>
            </a:r>
            <a:r>
              <a:rPr sz="1400" spc="30" dirty="0">
                <a:latin typeface="Calibri"/>
                <a:cs typeface="Calibri"/>
              </a:rPr>
              <a:t> </a:t>
            </a:r>
            <a:r>
              <a:rPr sz="1400" spc="90" dirty="0">
                <a:latin typeface="Calibri"/>
                <a:cs typeface="Calibri"/>
              </a:rPr>
              <a:t>calling</a:t>
            </a:r>
            <a:r>
              <a:rPr sz="1400" spc="5" dirty="0">
                <a:latin typeface="Calibri"/>
                <a:cs typeface="Calibri"/>
              </a:rPr>
              <a:t> </a:t>
            </a:r>
            <a:r>
              <a:rPr sz="1400" spc="40" dirty="0">
                <a:latin typeface="Calibri"/>
                <a:cs typeface="Calibri"/>
              </a:rPr>
              <a:t>attention</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35" dirty="0">
                <a:latin typeface="Calibri"/>
                <a:cs typeface="Calibri"/>
              </a:rPr>
              <a:t>important</a:t>
            </a:r>
            <a:r>
              <a:rPr sz="1400" spc="10"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potential </a:t>
            </a:r>
            <a:r>
              <a:rPr sz="1400" spc="-305" dirty="0">
                <a:latin typeface="Calibri"/>
                <a:cs typeface="Calibri"/>
              </a:rPr>
              <a:t> </a:t>
            </a:r>
            <a:r>
              <a:rPr sz="1400" spc="30" dirty="0">
                <a:latin typeface="Calibri"/>
                <a:cs typeface="Calibri"/>
              </a:rPr>
              <a:t>safety</a:t>
            </a:r>
            <a:r>
              <a:rPr sz="1400" spc="-15" dirty="0">
                <a:latin typeface="Calibri"/>
                <a:cs typeface="Calibri"/>
              </a:rPr>
              <a:t> </a:t>
            </a:r>
            <a:r>
              <a:rPr sz="1400" spc="50" dirty="0">
                <a:latin typeface="Calibri"/>
                <a:cs typeface="Calibri"/>
              </a:rPr>
              <a:t>concerns.</a:t>
            </a:r>
            <a:r>
              <a:rPr sz="1400" spc="3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spc="-5" dirty="0">
                <a:latin typeface="Calibri"/>
                <a:cs typeface="Calibri"/>
              </a:rPr>
              <a:t> </a:t>
            </a:r>
            <a:r>
              <a:rPr sz="1400" spc="40" dirty="0">
                <a:latin typeface="Calibri"/>
                <a:cs typeface="Calibri"/>
              </a:rPr>
              <a:t>encourages</a:t>
            </a:r>
            <a:r>
              <a:rPr sz="1400" spc="-10" dirty="0">
                <a:latin typeface="Calibri"/>
                <a:cs typeface="Calibri"/>
              </a:rPr>
              <a:t> </a:t>
            </a:r>
            <a:r>
              <a:rPr sz="1400" spc="25" dirty="0">
                <a:latin typeface="Calibri"/>
                <a:cs typeface="Calibri"/>
              </a:rPr>
              <a:t>you</a:t>
            </a:r>
            <a:r>
              <a:rPr sz="1400" spc="-5" dirty="0">
                <a:latin typeface="Calibri"/>
                <a:cs typeface="Calibri"/>
              </a:rPr>
              <a:t> </a:t>
            </a:r>
            <a:r>
              <a:rPr sz="1400" spc="75" dirty="0">
                <a:latin typeface="Calibri"/>
                <a:cs typeface="Calibri"/>
              </a:rPr>
              <a:t>to</a:t>
            </a:r>
            <a:endParaRPr sz="1400">
              <a:latin typeface="Calibri"/>
              <a:cs typeface="Calibri"/>
            </a:endParaRPr>
          </a:p>
          <a:p>
            <a:pPr marL="12700">
              <a:lnSpc>
                <a:spcPct val="100000"/>
              </a:lnSpc>
              <a:spcBef>
                <a:spcPts val="355"/>
              </a:spcBef>
            </a:pPr>
            <a:r>
              <a:rPr sz="1400" spc="-25" dirty="0">
                <a:latin typeface="Calibri"/>
                <a:cs typeface="Calibri"/>
              </a:rPr>
              <a:t>become</a:t>
            </a:r>
            <a:r>
              <a:rPr sz="1400" spc="-20" dirty="0">
                <a:latin typeface="Calibri"/>
                <a:cs typeface="Calibri"/>
              </a:rPr>
              <a:t> </a:t>
            </a:r>
            <a:r>
              <a:rPr sz="1400" spc="55" dirty="0">
                <a:latin typeface="Calibri"/>
                <a:cs typeface="Calibri"/>
              </a:rPr>
              <a:t>familiar</a:t>
            </a:r>
            <a:r>
              <a:rPr sz="1400" spc="-10"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these</a:t>
            </a:r>
            <a:r>
              <a:rPr sz="1400" spc="-15" dirty="0">
                <a:latin typeface="Calibri"/>
                <a:cs typeface="Calibri"/>
              </a:rPr>
              <a:t> </a:t>
            </a:r>
            <a:r>
              <a:rPr sz="1400" spc="50" dirty="0">
                <a:latin typeface="Calibri"/>
                <a:cs typeface="Calibri"/>
              </a:rPr>
              <a:t>labels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their</a:t>
            </a:r>
            <a:r>
              <a:rPr sz="1400" spc="-20" dirty="0">
                <a:latin typeface="Calibri"/>
                <a:cs typeface="Calibri"/>
              </a:rPr>
              <a:t> </a:t>
            </a:r>
            <a:r>
              <a:rPr sz="1400" spc="55" dirty="0">
                <a:latin typeface="Calibri"/>
                <a:cs typeface="Calibri"/>
              </a:rPr>
              <a:t>location.</a:t>
            </a:r>
            <a:r>
              <a:rPr sz="1400" spc="305" dirty="0">
                <a:latin typeface="Calibri"/>
                <a:cs typeface="Calibri"/>
              </a:rPr>
              <a:t> </a:t>
            </a:r>
            <a:r>
              <a:rPr sz="1400" spc="70" dirty="0">
                <a:latin typeface="Calibri"/>
                <a:cs typeface="Calibri"/>
              </a:rPr>
              <a:t>If</a:t>
            </a:r>
            <a:endParaRPr sz="1400">
              <a:latin typeface="Calibri"/>
              <a:cs typeface="Calibri"/>
            </a:endParaRPr>
          </a:p>
          <a:p>
            <a:pPr marL="12700" marR="16510">
              <a:lnSpc>
                <a:spcPct val="120700"/>
              </a:lnSpc>
              <a:spcBef>
                <a:spcPts val="10"/>
              </a:spcBef>
            </a:pPr>
            <a:r>
              <a:rPr sz="1400" spc="20" dirty="0">
                <a:latin typeface="Calibri"/>
                <a:cs typeface="Calibri"/>
              </a:rPr>
              <a:t>any </a:t>
            </a:r>
            <a:r>
              <a:rPr sz="1400" spc="114" dirty="0">
                <a:latin typeface="Calibri"/>
                <a:cs typeface="Calibri"/>
              </a:rPr>
              <a:t>of </a:t>
            </a:r>
            <a:r>
              <a:rPr sz="1400" dirty="0">
                <a:latin typeface="Calibri"/>
                <a:cs typeface="Calibri"/>
              </a:rPr>
              <a:t>these </a:t>
            </a:r>
            <a:r>
              <a:rPr sz="1400" spc="50" dirty="0">
                <a:latin typeface="Calibri"/>
                <a:cs typeface="Calibri"/>
              </a:rPr>
              <a:t>labels </a:t>
            </a:r>
            <a:r>
              <a:rPr sz="1400" spc="-25" dirty="0">
                <a:latin typeface="Calibri"/>
                <a:cs typeface="Calibri"/>
              </a:rPr>
              <a:t>become </a:t>
            </a:r>
            <a:r>
              <a:rPr sz="1400" dirty="0">
                <a:latin typeface="Calibri"/>
                <a:cs typeface="Calibri"/>
              </a:rPr>
              <a:t>damaged, </a:t>
            </a:r>
            <a:r>
              <a:rPr sz="1400" spc="-10" dirty="0">
                <a:latin typeface="Calibri"/>
                <a:cs typeface="Calibri"/>
              </a:rPr>
              <a:t>please </a:t>
            </a:r>
            <a:r>
              <a:rPr sz="1400" spc="60" dirty="0">
                <a:latin typeface="Calibri"/>
                <a:cs typeface="Calibri"/>
              </a:rPr>
              <a:t>contact </a:t>
            </a:r>
            <a:r>
              <a:rPr sz="1400" spc="70" dirty="0">
                <a:latin typeface="Calibri"/>
                <a:cs typeface="Calibri"/>
              </a:rPr>
              <a:t>your </a:t>
            </a:r>
            <a:r>
              <a:rPr sz="1400" spc="-305" dirty="0">
                <a:latin typeface="Calibri"/>
                <a:cs typeface="Calibri"/>
              </a:rPr>
              <a:t> </a:t>
            </a:r>
            <a:r>
              <a:rPr sz="1400" spc="100" dirty="0">
                <a:latin typeface="Calibri"/>
                <a:cs typeface="Calibri"/>
              </a:rPr>
              <a:t>local</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dirty="0">
                <a:latin typeface="Calibri"/>
                <a:cs typeface="Calibri"/>
              </a:rPr>
              <a:t> </a:t>
            </a:r>
            <a:r>
              <a:rPr sz="1400" i="1" spc="-30" dirty="0">
                <a:latin typeface="Calibri"/>
                <a:cs typeface="Calibri"/>
              </a:rPr>
              <a:t>BOATS</a:t>
            </a:r>
            <a:r>
              <a:rPr sz="1400" i="1" spc="-15" dirty="0">
                <a:latin typeface="Calibri"/>
                <a:cs typeface="Calibri"/>
              </a:rPr>
              <a:t> </a:t>
            </a:r>
            <a:r>
              <a:rPr sz="1400" spc="45" dirty="0">
                <a:latin typeface="Calibri"/>
                <a:cs typeface="Calibri"/>
              </a:rPr>
              <a:t>authorized</a:t>
            </a:r>
            <a:r>
              <a:rPr sz="1400" spc="-10" dirty="0">
                <a:latin typeface="Calibri"/>
                <a:cs typeface="Calibri"/>
              </a:rPr>
              <a:t> </a:t>
            </a:r>
            <a:r>
              <a:rPr sz="1400" spc="35" dirty="0">
                <a:latin typeface="Calibri"/>
                <a:cs typeface="Calibri"/>
              </a:rPr>
              <a:t>dealer</a:t>
            </a:r>
            <a:r>
              <a:rPr sz="1400" spc="-10"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replacements.</a:t>
            </a:r>
            <a:endParaRPr sz="1400">
              <a:latin typeface="Calibri"/>
              <a:cs typeface="Calibri"/>
            </a:endParaRPr>
          </a:p>
        </p:txBody>
      </p:sp>
      <p:grpSp>
        <p:nvGrpSpPr>
          <p:cNvPr id="19" name="object 19"/>
          <p:cNvGrpSpPr/>
          <p:nvPr/>
        </p:nvGrpSpPr>
        <p:grpSpPr>
          <a:xfrm>
            <a:off x="531748" y="3168014"/>
            <a:ext cx="4329430" cy="2160270"/>
            <a:chOff x="531748" y="3168014"/>
            <a:chExt cx="4329430" cy="2160270"/>
          </a:xfrm>
        </p:grpSpPr>
        <p:pic>
          <p:nvPicPr>
            <p:cNvPr id="20" name="object 20"/>
            <p:cNvPicPr/>
            <p:nvPr/>
          </p:nvPicPr>
          <p:blipFill>
            <a:blip r:embed="rId9" cstate="print"/>
            <a:stretch>
              <a:fillRect/>
            </a:stretch>
          </p:blipFill>
          <p:spPr>
            <a:xfrm>
              <a:off x="531748" y="3181222"/>
              <a:ext cx="2128647" cy="2128647"/>
            </a:xfrm>
            <a:prstGeom prst="rect">
              <a:avLst/>
            </a:prstGeom>
          </p:spPr>
        </p:pic>
        <p:pic>
          <p:nvPicPr>
            <p:cNvPr id="21" name="object 21"/>
            <p:cNvPicPr/>
            <p:nvPr/>
          </p:nvPicPr>
          <p:blipFill>
            <a:blip r:embed="rId10" cstate="print"/>
            <a:stretch>
              <a:fillRect/>
            </a:stretch>
          </p:blipFill>
          <p:spPr>
            <a:xfrm>
              <a:off x="2700909" y="3168014"/>
              <a:ext cx="2160270" cy="2160269"/>
            </a:xfrm>
            <a:prstGeom prst="rect">
              <a:avLst/>
            </a:prstGeom>
          </p:spPr>
        </p:pic>
      </p:grpSp>
      <p:sp>
        <p:nvSpPr>
          <p:cNvPr id="22" name="object 22"/>
          <p:cNvSpPr txBox="1"/>
          <p:nvPr/>
        </p:nvSpPr>
        <p:spPr>
          <a:xfrm>
            <a:off x="976680" y="5257038"/>
            <a:ext cx="1300480" cy="269240"/>
          </a:xfrm>
          <a:prstGeom prst="rect">
            <a:avLst/>
          </a:prstGeom>
        </p:spPr>
        <p:txBody>
          <a:bodyPr vert="horz" wrap="square" lIns="0" tIns="12065" rIns="0" bIns="0" rtlCol="0">
            <a:spAutoFit/>
          </a:bodyPr>
          <a:lstStyle/>
          <a:p>
            <a:pPr marL="12700">
              <a:lnSpc>
                <a:spcPct val="100000"/>
              </a:lnSpc>
              <a:spcBef>
                <a:spcPts val="95"/>
              </a:spcBef>
            </a:pPr>
            <a:r>
              <a:rPr sz="1600" b="1" i="1" u="sng" spc="-5" dirty="0">
                <a:uFill>
                  <a:solidFill>
                    <a:srgbClr val="000000"/>
                  </a:solidFill>
                </a:uFill>
                <a:latin typeface="Calibri"/>
                <a:cs typeface="Calibri"/>
              </a:rPr>
              <a:t>208</a:t>
            </a:r>
            <a:r>
              <a:rPr sz="1600" b="1" i="1" u="sng" spc="-40" dirty="0">
                <a:uFill>
                  <a:solidFill>
                    <a:srgbClr val="000000"/>
                  </a:solidFill>
                </a:uFill>
                <a:latin typeface="Calibri"/>
                <a:cs typeface="Calibri"/>
              </a:rPr>
              <a:t> </a:t>
            </a:r>
            <a:r>
              <a:rPr sz="1600" b="1" i="1" u="sng" spc="-55" dirty="0">
                <a:uFill>
                  <a:solidFill>
                    <a:srgbClr val="000000"/>
                  </a:solidFill>
                </a:uFill>
                <a:latin typeface="Calibri"/>
                <a:cs typeface="Calibri"/>
              </a:rPr>
              <a:t>BAY</a:t>
            </a:r>
            <a:r>
              <a:rPr sz="1600" b="1" i="1" u="sng" spc="-30" dirty="0">
                <a:uFill>
                  <a:solidFill>
                    <a:srgbClr val="000000"/>
                  </a:solidFill>
                </a:uFill>
                <a:latin typeface="Calibri"/>
                <a:cs typeface="Calibri"/>
              </a:rPr>
              <a:t> </a:t>
            </a:r>
            <a:r>
              <a:rPr sz="1600" b="1" i="1" u="sng" spc="-10" dirty="0">
                <a:uFill>
                  <a:solidFill>
                    <a:srgbClr val="000000"/>
                  </a:solidFill>
                </a:uFill>
                <a:latin typeface="Calibri"/>
                <a:cs typeface="Calibri"/>
              </a:rPr>
              <a:t>SERIES</a:t>
            </a:r>
            <a:endParaRPr sz="1600">
              <a:latin typeface="Calibri"/>
              <a:cs typeface="Calibri"/>
            </a:endParaRPr>
          </a:p>
        </p:txBody>
      </p:sp>
      <p:sp>
        <p:nvSpPr>
          <p:cNvPr id="23" name="object 23"/>
          <p:cNvSpPr txBox="1"/>
          <p:nvPr/>
        </p:nvSpPr>
        <p:spPr>
          <a:xfrm>
            <a:off x="3130423" y="5257038"/>
            <a:ext cx="1300480" cy="269240"/>
          </a:xfrm>
          <a:prstGeom prst="rect">
            <a:avLst/>
          </a:prstGeom>
        </p:spPr>
        <p:txBody>
          <a:bodyPr vert="horz" wrap="square" lIns="0" tIns="12065" rIns="0" bIns="0" rtlCol="0">
            <a:spAutoFit/>
          </a:bodyPr>
          <a:lstStyle/>
          <a:p>
            <a:pPr marL="12700">
              <a:lnSpc>
                <a:spcPct val="100000"/>
              </a:lnSpc>
              <a:spcBef>
                <a:spcPts val="95"/>
              </a:spcBef>
            </a:pPr>
            <a:r>
              <a:rPr sz="1600" b="1" i="1" u="sng" spc="-5" dirty="0">
                <a:uFill>
                  <a:solidFill>
                    <a:srgbClr val="000000"/>
                  </a:solidFill>
                </a:uFill>
                <a:latin typeface="Calibri"/>
                <a:cs typeface="Calibri"/>
              </a:rPr>
              <a:t>228</a:t>
            </a:r>
            <a:r>
              <a:rPr sz="1600" b="1" i="1" u="sng" spc="-40" dirty="0">
                <a:uFill>
                  <a:solidFill>
                    <a:srgbClr val="000000"/>
                  </a:solidFill>
                </a:uFill>
                <a:latin typeface="Calibri"/>
                <a:cs typeface="Calibri"/>
              </a:rPr>
              <a:t> </a:t>
            </a:r>
            <a:r>
              <a:rPr sz="1600" b="1" i="1" u="sng" spc="-55" dirty="0">
                <a:uFill>
                  <a:solidFill>
                    <a:srgbClr val="000000"/>
                  </a:solidFill>
                </a:uFill>
                <a:latin typeface="Calibri"/>
                <a:cs typeface="Calibri"/>
              </a:rPr>
              <a:t>BAY</a:t>
            </a:r>
            <a:r>
              <a:rPr sz="1600" b="1" i="1" u="sng" spc="-30" dirty="0">
                <a:uFill>
                  <a:solidFill>
                    <a:srgbClr val="000000"/>
                  </a:solidFill>
                </a:uFill>
                <a:latin typeface="Calibri"/>
                <a:cs typeface="Calibri"/>
              </a:rPr>
              <a:t> </a:t>
            </a:r>
            <a:r>
              <a:rPr sz="1600" b="1" i="1" u="sng" spc="-10" dirty="0">
                <a:uFill>
                  <a:solidFill>
                    <a:srgbClr val="000000"/>
                  </a:solidFill>
                </a:uFill>
                <a:latin typeface="Calibri"/>
                <a:cs typeface="Calibri"/>
              </a:rPr>
              <a:t>SERIES</a:t>
            </a:r>
            <a:endParaRPr sz="1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16</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a:spLocks noGrp="1"/>
          </p:cNvSpPr>
          <p:nvPr>
            <p:ph type="title"/>
          </p:nvPr>
        </p:nvSpPr>
        <p:spPr>
          <a:xfrm>
            <a:off x="447636" y="148843"/>
            <a:ext cx="9159875" cy="299720"/>
          </a:xfrm>
          <a:prstGeom prst="rect">
            <a:avLst/>
          </a:prstGeom>
        </p:spPr>
        <p:txBody>
          <a:bodyPr vert="horz" wrap="square" lIns="0" tIns="12700" rIns="0" bIns="0" rtlCol="0">
            <a:spAutoFit/>
          </a:bodyPr>
          <a:lstStyle/>
          <a:p>
            <a:pPr marL="12700">
              <a:lnSpc>
                <a:spcPct val="100000"/>
              </a:lnSpc>
              <a:spcBef>
                <a:spcPts val="100"/>
              </a:spcBef>
              <a:tabLst>
                <a:tab pos="3364229" algn="l"/>
                <a:tab pos="9146540" algn="l"/>
              </a:tabLst>
            </a:pPr>
            <a:r>
              <a:rPr dirty="0">
                <a:latin typeface="Times New Roman"/>
                <a:cs typeface="Times New Roman"/>
              </a:rPr>
              <a:t> 	</a:t>
            </a:r>
            <a:r>
              <a:rPr spc="-10" dirty="0"/>
              <a:t>POLLUTION</a:t>
            </a:r>
            <a:r>
              <a:rPr spc="-20" dirty="0"/>
              <a:t> REGULATIONS	</a:t>
            </a:r>
          </a:p>
        </p:txBody>
      </p:sp>
      <p:sp>
        <p:nvSpPr>
          <p:cNvPr id="7" name="object 7"/>
          <p:cNvSpPr txBox="1"/>
          <p:nvPr/>
        </p:nvSpPr>
        <p:spPr>
          <a:xfrm>
            <a:off x="487172" y="1008634"/>
            <a:ext cx="9070975" cy="3799204"/>
          </a:xfrm>
          <a:prstGeom prst="rect">
            <a:avLst/>
          </a:prstGeom>
        </p:spPr>
        <p:txBody>
          <a:bodyPr vert="horz" wrap="square" lIns="0" tIns="7620" rIns="0" bIns="0" rtlCol="0">
            <a:spAutoFit/>
          </a:bodyPr>
          <a:lstStyle/>
          <a:p>
            <a:pPr marL="12700" marR="5080">
              <a:lnSpc>
                <a:spcPct val="101899"/>
              </a:lnSpc>
              <a:spcBef>
                <a:spcPts val="60"/>
              </a:spcBef>
            </a:pPr>
            <a:r>
              <a:rPr sz="1600" spc="15" dirty="0">
                <a:latin typeface="Calibri"/>
                <a:cs typeface="Calibri"/>
              </a:rPr>
              <a:t>Annex</a:t>
            </a:r>
            <a:r>
              <a:rPr sz="1600" spc="10" dirty="0">
                <a:latin typeface="Calibri"/>
                <a:cs typeface="Calibri"/>
              </a:rPr>
              <a:t> </a:t>
            </a:r>
            <a:r>
              <a:rPr sz="1600" spc="-5" dirty="0">
                <a:latin typeface="Calibri"/>
                <a:cs typeface="Calibri"/>
              </a:rPr>
              <a:t>V </a:t>
            </a:r>
            <a:r>
              <a:rPr sz="1600" spc="125" dirty="0">
                <a:latin typeface="Calibri"/>
                <a:cs typeface="Calibri"/>
              </a:rPr>
              <a:t>of</a:t>
            </a:r>
            <a:r>
              <a:rPr sz="1600" dirty="0">
                <a:latin typeface="Calibri"/>
                <a:cs typeface="Calibri"/>
              </a:rPr>
              <a:t> </a:t>
            </a:r>
            <a:r>
              <a:rPr sz="1600" spc="40" dirty="0">
                <a:latin typeface="Calibri"/>
                <a:cs typeface="Calibri"/>
              </a:rPr>
              <a:t>Marine</a:t>
            </a:r>
            <a:r>
              <a:rPr sz="1600" spc="10" dirty="0">
                <a:latin typeface="Calibri"/>
                <a:cs typeface="Calibri"/>
              </a:rPr>
              <a:t> </a:t>
            </a:r>
            <a:r>
              <a:rPr sz="1600" spc="90" dirty="0">
                <a:latin typeface="Calibri"/>
                <a:cs typeface="Calibri"/>
              </a:rPr>
              <a:t>Pollution</a:t>
            </a:r>
            <a:r>
              <a:rPr sz="1600" dirty="0">
                <a:latin typeface="Calibri"/>
                <a:cs typeface="Calibri"/>
              </a:rPr>
              <a:t> </a:t>
            </a:r>
            <a:r>
              <a:rPr sz="1600" spc="-5" dirty="0">
                <a:latin typeface="Calibri"/>
                <a:cs typeface="Calibri"/>
              </a:rPr>
              <a:t>(MARPOL)</a:t>
            </a:r>
            <a:r>
              <a:rPr sz="1600" spc="5" dirty="0">
                <a:latin typeface="Calibri"/>
                <a:cs typeface="Calibri"/>
              </a:rPr>
              <a:t> </a:t>
            </a:r>
            <a:r>
              <a:rPr sz="1600" dirty="0">
                <a:latin typeface="Calibri"/>
                <a:cs typeface="Calibri"/>
              </a:rPr>
              <a:t>73/78 </a:t>
            </a:r>
            <a:r>
              <a:rPr sz="1600" spc="45" dirty="0">
                <a:latin typeface="Calibri"/>
                <a:cs typeface="Calibri"/>
              </a:rPr>
              <a:t>prohibits</a:t>
            </a:r>
            <a:r>
              <a:rPr sz="1600" spc="5" dirty="0">
                <a:latin typeface="Calibri"/>
                <a:cs typeface="Calibri"/>
              </a:rPr>
              <a:t> </a:t>
            </a:r>
            <a:r>
              <a:rPr sz="1600" spc="85" dirty="0">
                <a:latin typeface="Calibri"/>
                <a:cs typeface="Calibri"/>
              </a:rPr>
              <a:t>throwing,</a:t>
            </a:r>
            <a:r>
              <a:rPr sz="1600" spc="5" dirty="0">
                <a:latin typeface="Calibri"/>
                <a:cs typeface="Calibri"/>
              </a:rPr>
              <a:t> </a:t>
            </a:r>
            <a:r>
              <a:rPr sz="1600" spc="60" dirty="0">
                <a:latin typeface="Calibri"/>
                <a:cs typeface="Calibri"/>
              </a:rPr>
              <a:t>discharging,</a:t>
            </a:r>
            <a:r>
              <a:rPr sz="1600" spc="5" dirty="0">
                <a:latin typeface="Calibri"/>
                <a:cs typeface="Calibri"/>
              </a:rPr>
              <a:t> </a:t>
            </a:r>
            <a:r>
              <a:rPr sz="1600" spc="155" dirty="0">
                <a:latin typeface="Calibri"/>
                <a:cs typeface="Calibri"/>
              </a:rPr>
              <a:t>or</a:t>
            </a:r>
            <a:r>
              <a:rPr sz="1600" spc="10" dirty="0">
                <a:latin typeface="Calibri"/>
                <a:cs typeface="Calibri"/>
              </a:rPr>
              <a:t> </a:t>
            </a:r>
            <a:r>
              <a:rPr sz="1600" spc="30" dirty="0">
                <a:latin typeface="Calibri"/>
                <a:cs typeface="Calibri"/>
              </a:rPr>
              <a:t>depositing</a:t>
            </a:r>
            <a:r>
              <a:rPr sz="1600" dirty="0">
                <a:latin typeface="Calibri"/>
                <a:cs typeface="Calibri"/>
              </a:rPr>
              <a:t> </a:t>
            </a:r>
            <a:r>
              <a:rPr sz="1600" spc="20" dirty="0">
                <a:latin typeface="Calibri"/>
                <a:cs typeface="Calibri"/>
              </a:rPr>
              <a:t>any</a:t>
            </a:r>
            <a:r>
              <a:rPr sz="1600" spc="15" dirty="0">
                <a:latin typeface="Calibri"/>
                <a:cs typeface="Calibri"/>
              </a:rPr>
              <a:t> </a:t>
            </a:r>
            <a:r>
              <a:rPr sz="1600" spc="45" dirty="0">
                <a:latin typeface="Calibri"/>
                <a:cs typeface="Calibri"/>
              </a:rPr>
              <a:t>refuse </a:t>
            </a:r>
            <a:r>
              <a:rPr sz="1600" spc="-350" dirty="0">
                <a:latin typeface="Calibri"/>
                <a:cs typeface="Calibri"/>
              </a:rPr>
              <a:t> </a:t>
            </a:r>
            <a:r>
              <a:rPr sz="1600" spc="40" dirty="0">
                <a:latin typeface="Calibri"/>
                <a:cs typeface="Calibri"/>
              </a:rPr>
              <a:t>matter</a:t>
            </a:r>
            <a:r>
              <a:rPr sz="1600" spc="-5" dirty="0">
                <a:latin typeface="Calibri"/>
                <a:cs typeface="Calibri"/>
              </a:rPr>
              <a:t> </a:t>
            </a:r>
            <a:r>
              <a:rPr sz="1600" spc="125" dirty="0">
                <a:latin typeface="Calibri"/>
                <a:cs typeface="Calibri"/>
              </a:rPr>
              <a:t>of</a:t>
            </a:r>
            <a:r>
              <a:rPr sz="1600" dirty="0">
                <a:latin typeface="Calibri"/>
                <a:cs typeface="Calibri"/>
              </a:rPr>
              <a:t> </a:t>
            </a:r>
            <a:r>
              <a:rPr sz="1600" spc="20" dirty="0">
                <a:latin typeface="Calibri"/>
                <a:cs typeface="Calibri"/>
              </a:rPr>
              <a:t>any</a:t>
            </a:r>
            <a:r>
              <a:rPr sz="1600" dirty="0">
                <a:latin typeface="Calibri"/>
                <a:cs typeface="Calibri"/>
              </a:rPr>
              <a:t> </a:t>
            </a:r>
            <a:r>
              <a:rPr sz="1600" spc="35" dirty="0">
                <a:latin typeface="Calibri"/>
                <a:cs typeface="Calibri"/>
              </a:rPr>
              <a:t>kind</a:t>
            </a:r>
            <a:r>
              <a:rPr sz="1600" dirty="0">
                <a:latin typeface="Calibri"/>
                <a:cs typeface="Calibri"/>
              </a:rPr>
              <a:t> </a:t>
            </a:r>
            <a:r>
              <a:rPr sz="1600" spc="60" dirty="0">
                <a:latin typeface="Calibri"/>
                <a:cs typeface="Calibri"/>
              </a:rPr>
              <a:t>(including</a:t>
            </a:r>
            <a:r>
              <a:rPr sz="1600" spc="15" dirty="0">
                <a:latin typeface="Calibri"/>
                <a:cs typeface="Calibri"/>
              </a:rPr>
              <a:t> </a:t>
            </a:r>
            <a:r>
              <a:rPr sz="1600" spc="70" dirty="0">
                <a:latin typeface="Calibri"/>
                <a:cs typeface="Calibri"/>
              </a:rPr>
              <a:t>trash,</a:t>
            </a:r>
            <a:r>
              <a:rPr sz="1600" spc="-5" dirty="0">
                <a:latin typeface="Calibri"/>
                <a:cs typeface="Calibri"/>
              </a:rPr>
              <a:t> </a:t>
            </a:r>
            <a:r>
              <a:rPr sz="1600" spc="45" dirty="0">
                <a:latin typeface="Calibri"/>
                <a:cs typeface="Calibri"/>
              </a:rPr>
              <a:t>garbage,</a:t>
            </a:r>
            <a:r>
              <a:rPr sz="1600" spc="-5" dirty="0">
                <a:latin typeface="Calibri"/>
                <a:cs typeface="Calibri"/>
              </a:rPr>
              <a:t> </a:t>
            </a:r>
            <a:r>
              <a:rPr sz="1600" spc="75" dirty="0">
                <a:latin typeface="Calibri"/>
                <a:cs typeface="Calibri"/>
              </a:rPr>
              <a:t>oil,</a:t>
            </a:r>
            <a:r>
              <a:rPr sz="1600" spc="10" dirty="0">
                <a:latin typeface="Calibri"/>
                <a:cs typeface="Calibri"/>
              </a:rPr>
              <a:t> </a:t>
            </a:r>
            <a:r>
              <a:rPr sz="1600" spc="40" dirty="0">
                <a:latin typeface="Calibri"/>
                <a:cs typeface="Calibri"/>
              </a:rPr>
              <a:t>and</a:t>
            </a:r>
            <a:r>
              <a:rPr sz="1600" dirty="0">
                <a:latin typeface="Calibri"/>
                <a:cs typeface="Calibri"/>
              </a:rPr>
              <a:t> </a:t>
            </a:r>
            <a:r>
              <a:rPr sz="1600" spc="70" dirty="0">
                <a:latin typeface="Calibri"/>
                <a:cs typeface="Calibri"/>
              </a:rPr>
              <a:t>other</a:t>
            </a:r>
            <a:r>
              <a:rPr sz="1600" spc="5" dirty="0">
                <a:latin typeface="Calibri"/>
                <a:cs typeface="Calibri"/>
              </a:rPr>
              <a:t> </a:t>
            </a:r>
            <a:r>
              <a:rPr sz="1600" spc="65" dirty="0">
                <a:latin typeface="Calibri"/>
                <a:cs typeface="Calibri"/>
              </a:rPr>
              <a:t>liquid</a:t>
            </a:r>
            <a:r>
              <a:rPr sz="1600" dirty="0">
                <a:latin typeface="Calibri"/>
                <a:cs typeface="Calibri"/>
              </a:rPr>
              <a:t> </a:t>
            </a:r>
            <a:r>
              <a:rPr sz="1600" spc="65" dirty="0">
                <a:latin typeface="Calibri"/>
                <a:cs typeface="Calibri"/>
              </a:rPr>
              <a:t>pollutants)</a:t>
            </a:r>
            <a:r>
              <a:rPr sz="1600" spc="5" dirty="0">
                <a:latin typeface="Calibri"/>
                <a:cs typeface="Calibri"/>
              </a:rPr>
              <a:t> </a:t>
            </a:r>
            <a:r>
              <a:rPr sz="1600" spc="60" dirty="0">
                <a:latin typeface="Calibri"/>
                <a:cs typeface="Calibri"/>
              </a:rPr>
              <a:t>into</a:t>
            </a:r>
            <a:r>
              <a:rPr sz="1600" spc="5" dirty="0">
                <a:latin typeface="Calibri"/>
                <a:cs typeface="Calibri"/>
              </a:rPr>
              <a:t> </a:t>
            </a:r>
            <a:r>
              <a:rPr sz="1600" spc="25" dirty="0">
                <a:latin typeface="Calibri"/>
                <a:cs typeface="Calibri"/>
              </a:rPr>
              <a:t>the</a:t>
            </a:r>
            <a:r>
              <a:rPr sz="1600" spc="5" dirty="0">
                <a:latin typeface="Calibri"/>
                <a:cs typeface="Calibri"/>
              </a:rPr>
              <a:t> </a:t>
            </a:r>
            <a:r>
              <a:rPr sz="1600" spc="40" dirty="0">
                <a:latin typeface="Calibri"/>
                <a:cs typeface="Calibri"/>
              </a:rPr>
              <a:t>waters</a:t>
            </a:r>
            <a:r>
              <a:rPr sz="1600" spc="5" dirty="0">
                <a:latin typeface="Calibri"/>
                <a:cs typeface="Calibri"/>
              </a:rPr>
              <a:t> </a:t>
            </a:r>
            <a:r>
              <a:rPr sz="1600" spc="125" dirty="0">
                <a:latin typeface="Calibri"/>
                <a:cs typeface="Calibri"/>
              </a:rPr>
              <a:t>of</a:t>
            </a:r>
            <a:r>
              <a:rPr sz="1600" dirty="0">
                <a:latin typeface="Calibri"/>
                <a:cs typeface="Calibri"/>
              </a:rPr>
              <a:t> </a:t>
            </a:r>
            <a:r>
              <a:rPr sz="1600" spc="30" dirty="0">
                <a:latin typeface="Calibri"/>
                <a:cs typeface="Calibri"/>
              </a:rPr>
              <a:t>the</a:t>
            </a:r>
            <a:endParaRPr sz="1600">
              <a:latin typeface="Calibri"/>
              <a:cs typeface="Calibri"/>
            </a:endParaRPr>
          </a:p>
          <a:p>
            <a:pPr marL="12700">
              <a:lnSpc>
                <a:spcPct val="100000"/>
              </a:lnSpc>
              <a:spcBef>
                <a:spcPts val="35"/>
              </a:spcBef>
            </a:pPr>
            <a:r>
              <a:rPr sz="1600" spc="25" dirty="0">
                <a:latin typeface="Calibri"/>
                <a:cs typeface="Calibri"/>
              </a:rPr>
              <a:t>United</a:t>
            </a:r>
            <a:r>
              <a:rPr sz="1600" spc="-35" dirty="0">
                <a:latin typeface="Calibri"/>
                <a:cs typeface="Calibri"/>
              </a:rPr>
              <a:t> </a:t>
            </a:r>
            <a:r>
              <a:rPr sz="1600" dirty="0">
                <a:latin typeface="Calibri"/>
                <a:cs typeface="Calibri"/>
              </a:rPr>
              <a:t>States.</a:t>
            </a:r>
            <a:endParaRPr sz="1600">
              <a:latin typeface="Calibri"/>
              <a:cs typeface="Calibri"/>
            </a:endParaRPr>
          </a:p>
          <a:p>
            <a:pPr>
              <a:lnSpc>
                <a:spcPct val="100000"/>
              </a:lnSpc>
            </a:pPr>
            <a:endParaRPr sz="1600">
              <a:latin typeface="Calibri"/>
              <a:cs typeface="Calibri"/>
            </a:endParaRPr>
          </a:p>
          <a:p>
            <a:pPr marL="12700" marR="187325">
              <a:lnSpc>
                <a:spcPct val="101699"/>
              </a:lnSpc>
              <a:spcBef>
                <a:spcPts val="1195"/>
              </a:spcBef>
            </a:pPr>
            <a:r>
              <a:rPr sz="1600" spc="-40" dirty="0">
                <a:latin typeface="Calibri"/>
                <a:cs typeface="Calibri"/>
              </a:rPr>
              <a:t>The</a:t>
            </a:r>
            <a:r>
              <a:rPr sz="1600" spc="-10" dirty="0">
                <a:latin typeface="Calibri"/>
                <a:cs typeface="Calibri"/>
              </a:rPr>
              <a:t> </a:t>
            </a:r>
            <a:r>
              <a:rPr sz="1600" spc="35" dirty="0">
                <a:latin typeface="Calibri"/>
                <a:cs typeface="Calibri"/>
              </a:rPr>
              <a:t>Federal</a:t>
            </a:r>
            <a:r>
              <a:rPr sz="1600" spc="5" dirty="0">
                <a:latin typeface="Calibri"/>
                <a:cs typeface="Calibri"/>
              </a:rPr>
              <a:t> </a:t>
            </a:r>
            <a:r>
              <a:rPr sz="1600" spc="20" dirty="0">
                <a:latin typeface="Calibri"/>
                <a:cs typeface="Calibri"/>
              </a:rPr>
              <a:t>Water</a:t>
            </a:r>
            <a:r>
              <a:rPr sz="1600" dirty="0">
                <a:latin typeface="Calibri"/>
                <a:cs typeface="Calibri"/>
              </a:rPr>
              <a:t> </a:t>
            </a:r>
            <a:r>
              <a:rPr sz="1600" spc="90" dirty="0">
                <a:latin typeface="Calibri"/>
                <a:cs typeface="Calibri"/>
              </a:rPr>
              <a:t>Pollution</a:t>
            </a:r>
            <a:r>
              <a:rPr sz="1600" dirty="0">
                <a:latin typeface="Calibri"/>
                <a:cs typeface="Calibri"/>
              </a:rPr>
              <a:t> </a:t>
            </a:r>
            <a:r>
              <a:rPr sz="1600" spc="105" dirty="0">
                <a:latin typeface="Calibri"/>
                <a:cs typeface="Calibri"/>
              </a:rPr>
              <a:t>Control</a:t>
            </a:r>
            <a:r>
              <a:rPr sz="1600" dirty="0">
                <a:latin typeface="Calibri"/>
                <a:cs typeface="Calibri"/>
              </a:rPr>
              <a:t> </a:t>
            </a:r>
            <a:r>
              <a:rPr sz="1600" spc="55" dirty="0">
                <a:latin typeface="Calibri"/>
                <a:cs typeface="Calibri"/>
              </a:rPr>
              <a:t>Act</a:t>
            </a:r>
            <a:r>
              <a:rPr sz="1600" spc="5" dirty="0">
                <a:latin typeface="Calibri"/>
                <a:cs typeface="Calibri"/>
              </a:rPr>
              <a:t> </a:t>
            </a:r>
            <a:r>
              <a:rPr sz="1600" spc="45" dirty="0">
                <a:latin typeface="Calibri"/>
                <a:cs typeface="Calibri"/>
              </a:rPr>
              <a:t>prohibits</a:t>
            </a:r>
            <a:r>
              <a:rPr sz="1600" spc="5" dirty="0">
                <a:latin typeface="Calibri"/>
                <a:cs typeface="Calibri"/>
              </a:rPr>
              <a:t> </a:t>
            </a:r>
            <a:r>
              <a:rPr sz="1600" spc="25" dirty="0">
                <a:latin typeface="Calibri"/>
                <a:cs typeface="Calibri"/>
              </a:rPr>
              <a:t>the</a:t>
            </a:r>
            <a:r>
              <a:rPr sz="1600" dirty="0">
                <a:latin typeface="Calibri"/>
                <a:cs typeface="Calibri"/>
              </a:rPr>
              <a:t> </a:t>
            </a:r>
            <a:r>
              <a:rPr sz="1600" spc="50" dirty="0">
                <a:latin typeface="Calibri"/>
                <a:cs typeface="Calibri"/>
              </a:rPr>
              <a:t>discharge</a:t>
            </a:r>
            <a:r>
              <a:rPr sz="1600" spc="-5" dirty="0">
                <a:latin typeface="Calibri"/>
                <a:cs typeface="Calibri"/>
              </a:rPr>
              <a:t> </a:t>
            </a:r>
            <a:r>
              <a:rPr sz="1600" spc="125" dirty="0">
                <a:latin typeface="Calibri"/>
                <a:cs typeface="Calibri"/>
              </a:rPr>
              <a:t>of</a:t>
            </a:r>
            <a:r>
              <a:rPr sz="1600" spc="10" dirty="0">
                <a:latin typeface="Calibri"/>
                <a:cs typeface="Calibri"/>
              </a:rPr>
              <a:t> </a:t>
            </a:r>
            <a:r>
              <a:rPr sz="1600" spc="100" dirty="0">
                <a:latin typeface="Calibri"/>
                <a:cs typeface="Calibri"/>
              </a:rPr>
              <a:t>oil</a:t>
            </a:r>
            <a:r>
              <a:rPr sz="1600" dirty="0">
                <a:latin typeface="Calibri"/>
                <a:cs typeface="Calibri"/>
              </a:rPr>
              <a:t> </a:t>
            </a:r>
            <a:r>
              <a:rPr sz="1600" spc="155" dirty="0">
                <a:latin typeface="Calibri"/>
                <a:cs typeface="Calibri"/>
              </a:rPr>
              <a:t>or</a:t>
            </a:r>
            <a:r>
              <a:rPr sz="1600" dirty="0">
                <a:latin typeface="Calibri"/>
                <a:cs typeface="Calibri"/>
              </a:rPr>
              <a:t> </a:t>
            </a:r>
            <a:r>
              <a:rPr sz="1600" spc="45" dirty="0">
                <a:latin typeface="Calibri"/>
                <a:cs typeface="Calibri"/>
              </a:rPr>
              <a:t>oily</a:t>
            </a:r>
            <a:r>
              <a:rPr sz="1600" spc="-5" dirty="0">
                <a:latin typeface="Calibri"/>
                <a:cs typeface="Calibri"/>
              </a:rPr>
              <a:t> </a:t>
            </a:r>
            <a:r>
              <a:rPr sz="1600" spc="20" dirty="0">
                <a:latin typeface="Calibri"/>
                <a:cs typeface="Calibri"/>
              </a:rPr>
              <a:t>waste</a:t>
            </a:r>
            <a:r>
              <a:rPr sz="1600" spc="5" dirty="0">
                <a:latin typeface="Calibri"/>
                <a:cs typeface="Calibri"/>
              </a:rPr>
              <a:t> </a:t>
            </a:r>
            <a:r>
              <a:rPr sz="1600" spc="30" dirty="0">
                <a:latin typeface="Calibri"/>
                <a:cs typeface="Calibri"/>
              </a:rPr>
              <a:t>upon</a:t>
            </a:r>
            <a:r>
              <a:rPr sz="1600" dirty="0">
                <a:latin typeface="Calibri"/>
                <a:cs typeface="Calibri"/>
              </a:rPr>
              <a:t> </a:t>
            </a:r>
            <a:r>
              <a:rPr sz="1600" spc="155" dirty="0">
                <a:latin typeface="Calibri"/>
                <a:cs typeface="Calibri"/>
              </a:rPr>
              <a:t>or</a:t>
            </a:r>
            <a:r>
              <a:rPr sz="1600" dirty="0">
                <a:latin typeface="Calibri"/>
                <a:cs typeface="Calibri"/>
              </a:rPr>
              <a:t> </a:t>
            </a:r>
            <a:r>
              <a:rPr sz="1600" spc="60" dirty="0">
                <a:latin typeface="Calibri"/>
                <a:cs typeface="Calibri"/>
              </a:rPr>
              <a:t>into</a:t>
            </a:r>
            <a:r>
              <a:rPr sz="1600" spc="5" dirty="0">
                <a:latin typeface="Calibri"/>
                <a:cs typeface="Calibri"/>
              </a:rPr>
              <a:t> </a:t>
            </a:r>
            <a:r>
              <a:rPr sz="1600" spc="15" dirty="0">
                <a:latin typeface="Calibri"/>
                <a:cs typeface="Calibri"/>
              </a:rPr>
              <a:t>any </a:t>
            </a:r>
            <a:r>
              <a:rPr sz="1600" spc="-350" dirty="0">
                <a:latin typeface="Calibri"/>
                <a:cs typeface="Calibri"/>
              </a:rPr>
              <a:t> </a:t>
            </a:r>
            <a:r>
              <a:rPr sz="1600" spc="40" dirty="0">
                <a:latin typeface="Calibri"/>
                <a:cs typeface="Calibri"/>
              </a:rPr>
              <a:t>navigable waters </a:t>
            </a:r>
            <a:r>
              <a:rPr sz="1600" spc="125" dirty="0">
                <a:latin typeface="Calibri"/>
                <a:cs typeface="Calibri"/>
              </a:rPr>
              <a:t>of </a:t>
            </a:r>
            <a:r>
              <a:rPr sz="1600" spc="25" dirty="0">
                <a:latin typeface="Calibri"/>
                <a:cs typeface="Calibri"/>
              </a:rPr>
              <a:t>the United </a:t>
            </a:r>
            <a:r>
              <a:rPr sz="1600" dirty="0">
                <a:latin typeface="Calibri"/>
                <a:cs typeface="Calibri"/>
              </a:rPr>
              <a:t>States.</a:t>
            </a:r>
            <a:r>
              <a:rPr sz="1600" spc="5" dirty="0">
                <a:latin typeface="Calibri"/>
                <a:cs typeface="Calibri"/>
              </a:rPr>
              <a:t> This </a:t>
            </a:r>
            <a:r>
              <a:rPr sz="1600" spc="50" dirty="0">
                <a:latin typeface="Calibri"/>
                <a:cs typeface="Calibri"/>
              </a:rPr>
              <a:t>prohibition </a:t>
            </a:r>
            <a:r>
              <a:rPr sz="1600" spc="40" dirty="0">
                <a:latin typeface="Calibri"/>
                <a:cs typeface="Calibri"/>
              </a:rPr>
              <a:t>includes </a:t>
            </a:r>
            <a:r>
              <a:rPr sz="1600" spc="15" dirty="0">
                <a:latin typeface="Calibri"/>
                <a:cs typeface="Calibri"/>
              </a:rPr>
              <a:t>any </a:t>
            </a:r>
            <a:r>
              <a:rPr sz="1600" spc="50" dirty="0">
                <a:latin typeface="Calibri"/>
                <a:cs typeface="Calibri"/>
              </a:rPr>
              <a:t>discharge </a:t>
            </a:r>
            <a:r>
              <a:rPr sz="1600" spc="60" dirty="0">
                <a:latin typeface="Calibri"/>
                <a:cs typeface="Calibri"/>
              </a:rPr>
              <a:t>that </a:t>
            </a:r>
            <a:r>
              <a:rPr sz="1600" spc="15" dirty="0">
                <a:latin typeface="Calibri"/>
                <a:cs typeface="Calibri"/>
              </a:rPr>
              <a:t>causes </a:t>
            </a:r>
            <a:r>
              <a:rPr sz="1600" spc="20" dirty="0">
                <a:latin typeface="Calibri"/>
                <a:cs typeface="Calibri"/>
              </a:rPr>
              <a:t>a </a:t>
            </a:r>
            <a:r>
              <a:rPr sz="1600" spc="75" dirty="0">
                <a:latin typeface="Calibri"/>
                <a:cs typeface="Calibri"/>
              </a:rPr>
              <a:t>film </a:t>
            </a:r>
            <a:r>
              <a:rPr sz="1600" spc="155" dirty="0">
                <a:latin typeface="Calibri"/>
                <a:cs typeface="Calibri"/>
              </a:rPr>
              <a:t>or </a:t>
            </a:r>
            <a:r>
              <a:rPr sz="1600" spc="160" dirty="0">
                <a:latin typeface="Calibri"/>
                <a:cs typeface="Calibri"/>
              </a:rPr>
              <a:t> </a:t>
            </a:r>
            <a:r>
              <a:rPr sz="1600" spc="70" dirty="0">
                <a:latin typeface="Calibri"/>
                <a:cs typeface="Calibri"/>
              </a:rPr>
              <a:t>discoloration</a:t>
            </a:r>
            <a:r>
              <a:rPr sz="1600" spc="-5" dirty="0">
                <a:latin typeface="Calibri"/>
                <a:cs typeface="Calibri"/>
              </a:rPr>
              <a:t> </a:t>
            </a:r>
            <a:r>
              <a:rPr sz="1600" spc="125" dirty="0">
                <a:latin typeface="Calibri"/>
                <a:cs typeface="Calibri"/>
              </a:rPr>
              <a:t>of</a:t>
            </a:r>
            <a:r>
              <a:rPr sz="1600" dirty="0">
                <a:latin typeface="Calibri"/>
                <a:cs typeface="Calibri"/>
              </a:rPr>
              <a:t> </a:t>
            </a:r>
            <a:r>
              <a:rPr sz="1600" spc="25" dirty="0">
                <a:latin typeface="Calibri"/>
                <a:cs typeface="Calibri"/>
              </a:rPr>
              <a:t>the</a:t>
            </a:r>
            <a:r>
              <a:rPr sz="1600" spc="-5" dirty="0">
                <a:latin typeface="Calibri"/>
                <a:cs typeface="Calibri"/>
              </a:rPr>
              <a:t> </a:t>
            </a:r>
            <a:r>
              <a:rPr sz="1600" spc="55" dirty="0">
                <a:latin typeface="Calibri"/>
                <a:cs typeface="Calibri"/>
              </a:rPr>
              <a:t>surface</a:t>
            </a:r>
            <a:r>
              <a:rPr sz="1600" dirty="0">
                <a:latin typeface="Calibri"/>
                <a:cs typeface="Calibri"/>
              </a:rPr>
              <a:t> </a:t>
            </a:r>
            <a:r>
              <a:rPr sz="1600" spc="125" dirty="0">
                <a:latin typeface="Calibri"/>
                <a:cs typeface="Calibri"/>
              </a:rPr>
              <a:t>of</a:t>
            </a:r>
            <a:r>
              <a:rPr sz="1600" dirty="0">
                <a:latin typeface="Calibri"/>
                <a:cs typeface="Calibri"/>
              </a:rPr>
              <a:t> </a:t>
            </a:r>
            <a:r>
              <a:rPr sz="1600" spc="30" dirty="0">
                <a:latin typeface="Calibri"/>
                <a:cs typeface="Calibri"/>
              </a:rPr>
              <a:t>the</a:t>
            </a:r>
            <a:r>
              <a:rPr sz="1600" dirty="0">
                <a:latin typeface="Calibri"/>
                <a:cs typeface="Calibri"/>
              </a:rPr>
              <a:t> </a:t>
            </a:r>
            <a:r>
              <a:rPr sz="1600" spc="35" dirty="0">
                <a:latin typeface="Calibri"/>
                <a:cs typeface="Calibri"/>
              </a:rPr>
              <a:t>water,</a:t>
            </a:r>
            <a:r>
              <a:rPr sz="1600" spc="5" dirty="0">
                <a:latin typeface="Calibri"/>
                <a:cs typeface="Calibri"/>
              </a:rPr>
              <a:t> </a:t>
            </a:r>
            <a:r>
              <a:rPr sz="1600" spc="160" dirty="0">
                <a:latin typeface="Calibri"/>
                <a:cs typeface="Calibri"/>
              </a:rPr>
              <a:t>or</a:t>
            </a:r>
            <a:r>
              <a:rPr sz="1600" dirty="0">
                <a:latin typeface="Calibri"/>
                <a:cs typeface="Calibri"/>
              </a:rPr>
              <a:t> </a:t>
            </a:r>
            <a:r>
              <a:rPr sz="1600" spc="15" dirty="0">
                <a:latin typeface="Calibri"/>
                <a:cs typeface="Calibri"/>
              </a:rPr>
              <a:t>causes</a:t>
            </a:r>
            <a:r>
              <a:rPr sz="1600" dirty="0">
                <a:latin typeface="Calibri"/>
                <a:cs typeface="Calibri"/>
              </a:rPr>
              <a:t> </a:t>
            </a:r>
            <a:r>
              <a:rPr sz="1600" spc="20" dirty="0">
                <a:latin typeface="Calibri"/>
                <a:cs typeface="Calibri"/>
              </a:rPr>
              <a:t>a</a:t>
            </a:r>
            <a:r>
              <a:rPr sz="1600" dirty="0">
                <a:latin typeface="Calibri"/>
                <a:cs typeface="Calibri"/>
              </a:rPr>
              <a:t> </a:t>
            </a:r>
            <a:r>
              <a:rPr sz="1600" spc="55" dirty="0">
                <a:latin typeface="Calibri"/>
                <a:cs typeface="Calibri"/>
              </a:rPr>
              <a:t>sludge</a:t>
            </a:r>
            <a:r>
              <a:rPr sz="1600" spc="5" dirty="0">
                <a:latin typeface="Calibri"/>
                <a:cs typeface="Calibri"/>
              </a:rPr>
              <a:t> </a:t>
            </a:r>
            <a:r>
              <a:rPr sz="1600" spc="155" dirty="0">
                <a:latin typeface="Calibri"/>
                <a:cs typeface="Calibri"/>
              </a:rPr>
              <a:t>or</a:t>
            </a:r>
            <a:r>
              <a:rPr sz="1600" spc="5" dirty="0">
                <a:latin typeface="Calibri"/>
                <a:cs typeface="Calibri"/>
              </a:rPr>
              <a:t> </a:t>
            </a:r>
            <a:r>
              <a:rPr sz="1600" spc="35" dirty="0">
                <a:latin typeface="Calibri"/>
                <a:cs typeface="Calibri"/>
              </a:rPr>
              <a:t>emulsion</a:t>
            </a:r>
            <a:r>
              <a:rPr sz="1600" dirty="0">
                <a:latin typeface="Calibri"/>
                <a:cs typeface="Calibri"/>
              </a:rPr>
              <a:t> </a:t>
            </a:r>
            <a:r>
              <a:rPr sz="1600" spc="-10" dirty="0">
                <a:latin typeface="Calibri"/>
                <a:cs typeface="Calibri"/>
              </a:rPr>
              <a:t>beneath</a:t>
            </a:r>
            <a:r>
              <a:rPr sz="1600" dirty="0">
                <a:latin typeface="Calibri"/>
                <a:cs typeface="Calibri"/>
              </a:rPr>
              <a:t> </a:t>
            </a:r>
            <a:r>
              <a:rPr sz="1600" spc="30" dirty="0">
                <a:latin typeface="Calibri"/>
                <a:cs typeface="Calibri"/>
              </a:rPr>
              <a:t>the</a:t>
            </a:r>
            <a:r>
              <a:rPr sz="1600" spc="5" dirty="0">
                <a:latin typeface="Calibri"/>
                <a:cs typeface="Calibri"/>
              </a:rPr>
              <a:t> </a:t>
            </a:r>
            <a:r>
              <a:rPr sz="1600" spc="55" dirty="0">
                <a:latin typeface="Calibri"/>
                <a:cs typeface="Calibri"/>
              </a:rPr>
              <a:t>surface</a:t>
            </a:r>
            <a:r>
              <a:rPr sz="1600" dirty="0">
                <a:latin typeface="Calibri"/>
                <a:cs typeface="Calibri"/>
              </a:rPr>
              <a:t> </a:t>
            </a:r>
            <a:r>
              <a:rPr sz="1600" spc="125" dirty="0">
                <a:latin typeface="Calibri"/>
                <a:cs typeface="Calibri"/>
              </a:rPr>
              <a:t>of</a:t>
            </a:r>
            <a:r>
              <a:rPr sz="1600" spc="15" dirty="0">
                <a:latin typeface="Calibri"/>
                <a:cs typeface="Calibri"/>
              </a:rPr>
              <a:t> </a:t>
            </a:r>
            <a:r>
              <a:rPr sz="1600" spc="20" dirty="0">
                <a:latin typeface="Calibri"/>
                <a:cs typeface="Calibri"/>
              </a:rPr>
              <a:t>the </a:t>
            </a:r>
            <a:r>
              <a:rPr sz="1600" spc="25" dirty="0">
                <a:latin typeface="Calibri"/>
                <a:cs typeface="Calibri"/>
              </a:rPr>
              <a:t> </a:t>
            </a:r>
            <a:r>
              <a:rPr sz="1600" spc="35" dirty="0">
                <a:latin typeface="Calibri"/>
                <a:cs typeface="Calibri"/>
              </a:rPr>
              <a:t>water. </a:t>
            </a:r>
            <a:r>
              <a:rPr sz="1600" spc="70" dirty="0">
                <a:latin typeface="Calibri"/>
                <a:cs typeface="Calibri"/>
              </a:rPr>
              <a:t>Violators </a:t>
            </a:r>
            <a:r>
              <a:rPr sz="1600" spc="45" dirty="0">
                <a:latin typeface="Calibri"/>
                <a:cs typeface="Calibri"/>
              </a:rPr>
              <a:t>are </a:t>
            </a:r>
            <a:r>
              <a:rPr sz="1600" spc="30" dirty="0">
                <a:latin typeface="Calibri"/>
                <a:cs typeface="Calibri"/>
              </a:rPr>
              <a:t>subject </a:t>
            </a:r>
            <a:r>
              <a:rPr sz="1600" spc="85" dirty="0">
                <a:latin typeface="Calibri"/>
                <a:cs typeface="Calibri"/>
              </a:rPr>
              <a:t>to </a:t>
            </a:r>
            <a:r>
              <a:rPr sz="1600" spc="50" dirty="0">
                <a:latin typeface="Calibri"/>
                <a:cs typeface="Calibri"/>
              </a:rPr>
              <a:t>substantial </a:t>
            </a:r>
            <a:r>
              <a:rPr sz="1600" spc="70" dirty="0">
                <a:latin typeface="Calibri"/>
                <a:cs typeface="Calibri"/>
              </a:rPr>
              <a:t>civil and/or criminal </a:t>
            </a:r>
            <a:r>
              <a:rPr sz="1600" spc="50" dirty="0">
                <a:latin typeface="Calibri"/>
                <a:cs typeface="Calibri"/>
              </a:rPr>
              <a:t>sanctions, </a:t>
            </a:r>
            <a:r>
              <a:rPr sz="1600" spc="70" dirty="0">
                <a:latin typeface="Calibri"/>
                <a:cs typeface="Calibri"/>
              </a:rPr>
              <a:t>including </a:t>
            </a:r>
            <a:r>
              <a:rPr sz="1600" spc="35" dirty="0">
                <a:latin typeface="Calibri"/>
                <a:cs typeface="Calibri"/>
              </a:rPr>
              <a:t>fines and </a:t>
            </a:r>
            <a:r>
              <a:rPr sz="1600" spc="40" dirty="0">
                <a:latin typeface="Calibri"/>
                <a:cs typeface="Calibri"/>
              </a:rPr>
              <a:t> </a:t>
            </a:r>
            <a:r>
              <a:rPr sz="1600" spc="10" dirty="0">
                <a:latin typeface="Calibri"/>
                <a:cs typeface="Calibri"/>
              </a:rPr>
              <a:t>imprisonment.</a:t>
            </a:r>
            <a:endParaRPr sz="1600">
              <a:latin typeface="Calibri"/>
              <a:cs typeface="Calibri"/>
            </a:endParaRPr>
          </a:p>
          <a:p>
            <a:pPr>
              <a:lnSpc>
                <a:spcPct val="100000"/>
              </a:lnSpc>
            </a:pPr>
            <a:endParaRPr sz="1600">
              <a:latin typeface="Calibri"/>
              <a:cs typeface="Calibri"/>
            </a:endParaRPr>
          </a:p>
          <a:p>
            <a:pPr marL="12700" marR="76835">
              <a:lnSpc>
                <a:spcPct val="101600"/>
              </a:lnSpc>
              <a:spcBef>
                <a:spcPts val="1210"/>
              </a:spcBef>
            </a:pPr>
            <a:r>
              <a:rPr sz="1600" spc="-40" dirty="0">
                <a:latin typeface="Calibri"/>
                <a:cs typeface="Calibri"/>
              </a:rPr>
              <a:t>The </a:t>
            </a:r>
            <a:r>
              <a:rPr sz="1600" spc="-15" dirty="0">
                <a:latin typeface="Calibri"/>
                <a:cs typeface="Calibri"/>
              </a:rPr>
              <a:t>U.S. </a:t>
            </a:r>
            <a:r>
              <a:rPr sz="1600" spc="40" dirty="0">
                <a:latin typeface="Calibri"/>
                <a:cs typeface="Calibri"/>
              </a:rPr>
              <a:t>Coast </a:t>
            </a:r>
            <a:r>
              <a:rPr sz="1600" spc="60" dirty="0">
                <a:latin typeface="Calibri"/>
                <a:cs typeface="Calibri"/>
              </a:rPr>
              <a:t>Guard </a:t>
            </a:r>
            <a:r>
              <a:rPr sz="1600" spc="70" dirty="0">
                <a:latin typeface="Calibri"/>
                <a:cs typeface="Calibri"/>
              </a:rPr>
              <a:t>regulations </a:t>
            </a:r>
            <a:r>
              <a:rPr sz="1600" spc="85" dirty="0">
                <a:latin typeface="Calibri"/>
                <a:cs typeface="Calibri"/>
              </a:rPr>
              <a:t>strictly </a:t>
            </a:r>
            <a:r>
              <a:rPr sz="1600" spc="45" dirty="0">
                <a:latin typeface="Calibri"/>
                <a:cs typeface="Calibri"/>
              </a:rPr>
              <a:t>prohibit </a:t>
            </a:r>
            <a:r>
              <a:rPr sz="1600" spc="20" dirty="0">
                <a:latin typeface="Calibri"/>
                <a:cs typeface="Calibri"/>
              </a:rPr>
              <a:t>dumping </a:t>
            </a:r>
            <a:r>
              <a:rPr sz="1600" spc="130" dirty="0">
                <a:latin typeface="Calibri"/>
                <a:cs typeface="Calibri"/>
              </a:rPr>
              <a:t>of </a:t>
            </a:r>
            <a:r>
              <a:rPr sz="1600" spc="55" dirty="0">
                <a:latin typeface="Calibri"/>
                <a:cs typeface="Calibri"/>
              </a:rPr>
              <a:t>plastic </a:t>
            </a:r>
            <a:r>
              <a:rPr sz="1600" spc="45" dirty="0">
                <a:latin typeface="Calibri"/>
                <a:cs typeface="Calibri"/>
              </a:rPr>
              <a:t>refuse </a:t>
            </a:r>
            <a:r>
              <a:rPr sz="1600" spc="155" dirty="0">
                <a:latin typeface="Calibri"/>
                <a:cs typeface="Calibri"/>
              </a:rPr>
              <a:t>or </a:t>
            </a:r>
            <a:r>
              <a:rPr sz="1600" spc="70" dirty="0">
                <a:latin typeface="Calibri"/>
                <a:cs typeface="Calibri"/>
              </a:rPr>
              <a:t>other </a:t>
            </a:r>
            <a:r>
              <a:rPr sz="1600" spc="50" dirty="0">
                <a:latin typeface="Calibri"/>
                <a:cs typeface="Calibri"/>
              </a:rPr>
              <a:t>garbage </a:t>
            </a:r>
            <a:r>
              <a:rPr sz="1600" spc="-15" dirty="0">
                <a:latin typeface="Calibri"/>
                <a:cs typeface="Calibri"/>
              </a:rPr>
              <a:t>mixed </a:t>
            </a:r>
            <a:r>
              <a:rPr sz="1600" spc="-10" dirty="0">
                <a:latin typeface="Calibri"/>
                <a:cs typeface="Calibri"/>
              </a:rPr>
              <a:t> </a:t>
            </a:r>
            <a:r>
              <a:rPr sz="1600" spc="70" dirty="0">
                <a:latin typeface="Calibri"/>
                <a:cs typeface="Calibri"/>
              </a:rPr>
              <a:t>with</a:t>
            </a:r>
            <a:r>
              <a:rPr sz="1600" dirty="0">
                <a:latin typeface="Calibri"/>
                <a:cs typeface="Calibri"/>
              </a:rPr>
              <a:t> </a:t>
            </a:r>
            <a:r>
              <a:rPr sz="1600" spc="55" dirty="0">
                <a:latin typeface="Calibri"/>
                <a:cs typeface="Calibri"/>
              </a:rPr>
              <a:t>plastic</a:t>
            </a:r>
            <a:r>
              <a:rPr sz="1600" dirty="0">
                <a:latin typeface="Calibri"/>
                <a:cs typeface="Calibri"/>
              </a:rPr>
              <a:t> </a:t>
            </a:r>
            <a:r>
              <a:rPr sz="1600" spc="30" dirty="0">
                <a:latin typeface="Calibri"/>
                <a:cs typeface="Calibri"/>
              </a:rPr>
              <a:t>upon</a:t>
            </a:r>
            <a:r>
              <a:rPr sz="1600" dirty="0">
                <a:latin typeface="Calibri"/>
                <a:cs typeface="Calibri"/>
              </a:rPr>
              <a:t> </a:t>
            </a:r>
            <a:r>
              <a:rPr sz="1600" spc="155" dirty="0">
                <a:latin typeface="Calibri"/>
                <a:cs typeface="Calibri"/>
              </a:rPr>
              <a:t>or</a:t>
            </a:r>
            <a:r>
              <a:rPr sz="1600" dirty="0">
                <a:latin typeface="Calibri"/>
                <a:cs typeface="Calibri"/>
              </a:rPr>
              <a:t> </a:t>
            </a:r>
            <a:r>
              <a:rPr sz="1600" spc="60" dirty="0">
                <a:latin typeface="Calibri"/>
                <a:cs typeface="Calibri"/>
              </a:rPr>
              <a:t>into</a:t>
            </a:r>
            <a:r>
              <a:rPr sz="1600" spc="5" dirty="0">
                <a:latin typeface="Calibri"/>
                <a:cs typeface="Calibri"/>
              </a:rPr>
              <a:t> </a:t>
            </a:r>
            <a:r>
              <a:rPr sz="1600" spc="25" dirty="0">
                <a:latin typeface="Calibri"/>
                <a:cs typeface="Calibri"/>
              </a:rPr>
              <a:t>the</a:t>
            </a:r>
            <a:r>
              <a:rPr sz="1600" spc="5" dirty="0">
                <a:latin typeface="Calibri"/>
                <a:cs typeface="Calibri"/>
              </a:rPr>
              <a:t> </a:t>
            </a:r>
            <a:r>
              <a:rPr sz="1600" spc="40" dirty="0">
                <a:latin typeface="Calibri"/>
                <a:cs typeface="Calibri"/>
              </a:rPr>
              <a:t>waters</a:t>
            </a:r>
            <a:r>
              <a:rPr sz="1600" spc="5" dirty="0">
                <a:latin typeface="Calibri"/>
                <a:cs typeface="Calibri"/>
              </a:rPr>
              <a:t> </a:t>
            </a:r>
            <a:r>
              <a:rPr sz="1600" spc="25" dirty="0">
                <a:latin typeface="Calibri"/>
                <a:cs typeface="Calibri"/>
              </a:rPr>
              <a:t>anywhere.</a:t>
            </a:r>
            <a:r>
              <a:rPr sz="1600" spc="370" dirty="0">
                <a:latin typeface="Calibri"/>
                <a:cs typeface="Calibri"/>
              </a:rPr>
              <a:t> </a:t>
            </a:r>
            <a:r>
              <a:rPr sz="1600" spc="70" dirty="0">
                <a:latin typeface="Calibri"/>
                <a:cs typeface="Calibri"/>
              </a:rPr>
              <a:t>Plastic</a:t>
            </a:r>
            <a:r>
              <a:rPr sz="1600" dirty="0">
                <a:latin typeface="Calibri"/>
                <a:cs typeface="Calibri"/>
              </a:rPr>
              <a:t> </a:t>
            </a:r>
            <a:r>
              <a:rPr sz="1600" spc="45" dirty="0">
                <a:latin typeface="Calibri"/>
                <a:cs typeface="Calibri"/>
              </a:rPr>
              <a:t>refuse</a:t>
            </a:r>
            <a:r>
              <a:rPr sz="1600" spc="10" dirty="0">
                <a:latin typeface="Calibri"/>
                <a:cs typeface="Calibri"/>
              </a:rPr>
              <a:t> </a:t>
            </a:r>
            <a:r>
              <a:rPr sz="1600" spc="95" dirty="0">
                <a:latin typeface="Calibri"/>
                <a:cs typeface="Calibri"/>
              </a:rPr>
              <a:t>kills</a:t>
            </a:r>
            <a:r>
              <a:rPr sz="1600" spc="5" dirty="0">
                <a:latin typeface="Calibri"/>
                <a:cs typeface="Calibri"/>
              </a:rPr>
              <a:t> </a:t>
            </a:r>
            <a:r>
              <a:rPr sz="1600" spc="50" dirty="0">
                <a:latin typeface="Calibri"/>
                <a:cs typeface="Calibri"/>
              </a:rPr>
              <a:t>fish,</a:t>
            </a:r>
            <a:r>
              <a:rPr sz="1600" spc="5" dirty="0">
                <a:latin typeface="Calibri"/>
                <a:cs typeface="Calibri"/>
              </a:rPr>
              <a:t> </a:t>
            </a:r>
            <a:r>
              <a:rPr sz="1600" spc="40" dirty="0">
                <a:latin typeface="Calibri"/>
                <a:cs typeface="Calibri"/>
              </a:rPr>
              <a:t>birds,</a:t>
            </a:r>
            <a:r>
              <a:rPr sz="1600" dirty="0">
                <a:latin typeface="Calibri"/>
                <a:cs typeface="Calibri"/>
              </a:rPr>
              <a:t> </a:t>
            </a:r>
            <a:r>
              <a:rPr sz="1600" spc="40" dirty="0">
                <a:latin typeface="Calibri"/>
                <a:cs typeface="Calibri"/>
              </a:rPr>
              <a:t>and</a:t>
            </a:r>
            <a:r>
              <a:rPr sz="1600" spc="5" dirty="0">
                <a:latin typeface="Calibri"/>
                <a:cs typeface="Calibri"/>
              </a:rPr>
              <a:t> </a:t>
            </a:r>
            <a:r>
              <a:rPr sz="1600" spc="25" dirty="0">
                <a:latin typeface="Calibri"/>
                <a:cs typeface="Calibri"/>
              </a:rPr>
              <a:t>marine</a:t>
            </a:r>
            <a:r>
              <a:rPr sz="1600" spc="-5" dirty="0">
                <a:latin typeface="Calibri"/>
                <a:cs typeface="Calibri"/>
              </a:rPr>
              <a:t> </a:t>
            </a:r>
            <a:r>
              <a:rPr sz="1600" spc="70" dirty="0">
                <a:latin typeface="Calibri"/>
                <a:cs typeface="Calibri"/>
              </a:rPr>
              <a:t>wildlife,</a:t>
            </a:r>
            <a:r>
              <a:rPr sz="1600" spc="-5" dirty="0">
                <a:latin typeface="Calibri"/>
                <a:cs typeface="Calibri"/>
              </a:rPr>
              <a:t> </a:t>
            </a:r>
            <a:r>
              <a:rPr sz="1600" spc="50" dirty="0">
                <a:latin typeface="Calibri"/>
                <a:cs typeface="Calibri"/>
              </a:rPr>
              <a:t>can </a:t>
            </a:r>
            <a:r>
              <a:rPr sz="1600" spc="-345" dirty="0">
                <a:latin typeface="Calibri"/>
                <a:cs typeface="Calibri"/>
              </a:rPr>
              <a:t> </a:t>
            </a:r>
            <a:r>
              <a:rPr sz="1600" spc="55" dirty="0">
                <a:latin typeface="Calibri"/>
                <a:cs typeface="Calibri"/>
              </a:rPr>
              <a:t>interfere</a:t>
            </a:r>
            <a:r>
              <a:rPr sz="1600" spc="-5" dirty="0">
                <a:latin typeface="Calibri"/>
                <a:cs typeface="Calibri"/>
              </a:rPr>
              <a:t> </a:t>
            </a:r>
            <a:r>
              <a:rPr sz="1600" spc="75" dirty="0">
                <a:latin typeface="Calibri"/>
                <a:cs typeface="Calibri"/>
              </a:rPr>
              <a:t>with</a:t>
            </a:r>
            <a:r>
              <a:rPr sz="1600" dirty="0">
                <a:latin typeface="Calibri"/>
                <a:cs typeface="Calibri"/>
              </a:rPr>
              <a:t> </a:t>
            </a:r>
            <a:r>
              <a:rPr sz="1600" spc="20" dirty="0">
                <a:latin typeface="Calibri"/>
                <a:cs typeface="Calibri"/>
              </a:rPr>
              <a:t>vessel</a:t>
            </a:r>
            <a:r>
              <a:rPr sz="1600" spc="5" dirty="0">
                <a:latin typeface="Calibri"/>
                <a:cs typeface="Calibri"/>
              </a:rPr>
              <a:t> </a:t>
            </a:r>
            <a:r>
              <a:rPr sz="1600" spc="55" dirty="0">
                <a:latin typeface="Calibri"/>
                <a:cs typeface="Calibri"/>
              </a:rPr>
              <a:t>propellers</a:t>
            </a:r>
            <a:r>
              <a:rPr sz="1600" spc="5" dirty="0">
                <a:latin typeface="Calibri"/>
                <a:cs typeface="Calibri"/>
              </a:rPr>
              <a:t> </a:t>
            </a:r>
            <a:r>
              <a:rPr sz="1600" spc="40" dirty="0">
                <a:latin typeface="Calibri"/>
                <a:cs typeface="Calibri"/>
              </a:rPr>
              <a:t>and</a:t>
            </a:r>
            <a:r>
              <a:rPr sz="1600" dirty="0">
                <a:latin typeface="Calibri"/>
                <a:cs typeface="Calibri"/>
              </a:rPr>
              <a:t> </a:t>
            </a:r>
            <a:r>
              <a:rPr sz="1600" spc="50" dirty="0">
                <a:latin typeface="Calibri"/>
                <a:cs typeface="Calibri"/>
              </a:rPr>
              <a:t>can</a:t>
            </a:r>
            <a:r>
              <a:rPr sz="1600" dirty="0">
                <a:latin typeface="Calibri"/>
                <a:cs typeface="Calibri"/>
              </a:rPr>
              <a:t> </a:t>
            </a:r>
            <a:r>
              <a:rPr sz="1600" spc="120" dirty="0">
                <a:latin typeface="Calibri"/>
                <a:cs typeface="Calibri"/>
              </a:rPr>
              <a:t>clog</a:t>
            </a:r>
            <a:r>
              <a:rPr sz="1600" dirty="0">
                <a:latin typeface="Calibri"/>
                <a:cs typeface="Calibri"/>
              </a:rPr>
              <a:t> </a:t>
            </a:r>
            <a:r>
              <a:rPr sz="1600" spc="45" dirty="0">
                <a:latin typeface="Calibri"/>
                <a:cs typeface="Calibri"/>
              </a:rPr>
              <a:t>water</a:t>
            </a:r>
            <a:r>
              <a:rPr sz="1600" spc="5" dirty="0">
                <a:latin typeface="Calibri"/>
                <a:cs typeface="Calibri"/>
              </a:rPr>
              <a:t> </a:t>
            </a:r>
            <a:r>
              <a:rPr sz="1600" spc="35" dirty="0">
                <a:latin typeface="Calibri"/>
                <a:cs typeface="Calibri"/>
              </a:rPr>
              <a:t>and</a:t>
            </a:r>
            <a:r>
              <a:rPr sz="1600" dirty="0">
                <a:latin typeface="Calibri"/>
                <a:cs typeface="Calibri"/>
              </a:rPr>
              <a:t> </a:t>
            </a:r>
            <a:r>
              <a:rPr sz="1600" spc="95" dirty="0">
                <a:latin typeface="Calibri"/>
                <a:cs typeface="Calibri"/>
              </a:rPr>
              <a:t>cooling</a:t>
            </a:r>
            <a:r>
              <a:rPr sz="1600" spc="10" dirty="0">
                <a:latin typeface="Calibri"/>
                <a:cs typeface="Calibri"/>
              </a:rPr>
              <a:t> intakes,</a:t>
            </a:r>
            <a:r>
              <a:rPr sz="1600" spc="5" dirty="0">
                <a:latin typeface="Calibri"/>
                <a:cs typeface="Calibri"/>
              </a:rPr>
              <a:t> </a:t>
            </a:r>
            <a:r>
              <a:rPr sz="1600" spc="35" dirty="0">
                <a:latin typeface="Calibri"/>
                <a:cs typeface="Calibri"/>
              </a:rPr>
              <a:t>and</a:t>
            </a:r>
            <a:r>
              <a:rPr sz="1600" dirty="0">
                <a:latin typeface="Calibri"/>
                <a:cs typeface="Calibri"/>
              </a:rPr>
              <a:t> </a:t>
            </a:r>
            <a:r>
              <a:rPr sz="1600" spc="85" dirty="0">
                <a:latin typeface="Calibri"/>
                <a:cs typeface="Calibri"/>
              </a:rPr>
              <a:t>litters</a:t>
            </a:r>
            <a:r>
              <a:rPr sz="1600" spc="5" dirty="0">
                <a:latin typeface="Calibri"/>
                <a:cs typeface="Calibri"/>
              </a:rPr>
              <a:t> </a:t>
            </a:r>
            <a:r>
              <a:rPr sz="1600" spc="25" dirty="0">
                <a:latin typeface="Calibri"/>
                <a:cs typeface="Calibri"/>
              </a:rPr>
              <a:t>the</a:t>
            </a:r>
            <a:r>
              <a:rPr sz="1600" spc="10" dirty="0">
                <a:latin typeface="Calibri"/>
                <a:cs typeface="Calibri"/>
              </a:rPr>
              <a:t> </a:t>
            </a:r>
            <a:r>
              <a:rPr sz="1600" spc="55" dirty="0">
                <a:latin typeface="Calibri"/>
                <a:cs typeface="Calibri"/>
              </a:rPr>
              <a:t>shore</a:t>
            </a:r>
            <a:r>
              <a:rPr sz="1600" spc="-5" dirty="0">
                <a:latin typeface="Calibri"/>
                <a:cs typeface="Calibri"/>
              </a:rPr>
              <a:t> </a:t>
            </a:r>
            <a:r>
              <a:rPr sz="1600" spc="40" dirty="0">
                <a:latin typeface="Calibri"/>
                <a:cs typeface="Calibri"/>
              </a:rPr>
              <a:t>and</a:t>
            </a:r>
            <a:endParaRPr sz="1600">
              <a:latin typeface="Calibri"/>
              <a:cs typeface="Calibri"/>
            </a:endParaRPr>
          </a:p>
          <a:p>
            <a:pPr marL="12700">
              <a:lnSpc>
                <a:spcPct val="100000"/>
              </a:lnSpc>
              <a:spcBef>
                <a:spcPts val="35"/>
              </a:spcBef>
            </a:pPr>
            <a:r>
              <a:rPr sz="1600" spc="-20" dirty="0">
                <a:latin typeface="Calibri"/>
                <a:cs typeface="Calibri"/>
              </a:rPr>
              <a:t>beaches.</a:t>
            </a:r>
            <a:endParaRPr sz="16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69614"/>
            <a:ext cx="4360545" cy="1093470"/>
          </a:xfrm>
          <a:prstGeom prst="rect">
            <a:avLst/>
          </a:prstGeom>
        </p:spPr>
        <p:txBody>
          <a:bodyPr vert="horz" wrap="square" lIns="0" tIns="105410" rIns="0" bIns="0" rtlCol="0">
            <a:spAutoFit/>
          </a:bodyPr>
          <a:lstStyle/>
          <a:p>
            <a:pPr marL="12700">
              <a:lnSpc>
                <a:spcPct val="100000"/>
              </a:lnSpc>
              <a:spcBef>
                <a:spcPts val="830"/>
              </a:spcBef>
            </a:pPr>
            <a:r>
              <a:rPr sz="1600" b="1" spc="15" dirty="0">
                <a:latin typeface="Calibri"/>
                <a:cs typeface="Calibri"/>
              </a:rPr>
              <a:t>Helm</a:t>
            </a:r>
            <a:r>
              <a:rPr sz="1600" b="1" spc="-45" dirty="0">
                <a:latin typeface="Calibri"/>
                <a:cs typeface="Calibri"/>
              </a:rPr>
              <a:t> </a:t>
            </a:r>
            <a:r>
              <a:rPr sz="1600" b="1" spc="40" dirty="0">
                <a:latin typeface="Calibri"/>
                <a:cs typeface="Calibri"/>
              </a:rPr>
              <a:t>Station:</a:t>
            </a:r>
            <a:endParaRPr sz="1600">
              <a:latin typeface="Calibri"/>
              <a:cs typeface="Calibri"/>
            </a:endParaRPr>
          </a:p>
          <a:p>
            <a:pPr marL="12700" marR="5080">
              <a:lnSpc>
                <a:spcPct val="102099"/>
              </a:lnSpc>
              <a:spcBef>
                <a:spcPts val="610"/>
              </a:spcBef>
            </a:pPr>
            <a:r>
              <a:rPr sz="1400" spc="-30" dirty="0">
                <a:latin typeface="Calibri"/>
                <a:cs typeface="Calibri"/>
              </a:rPr>
              <a:t>The </a:t>
            </a:r>
            <a:r>
              <a:rPr sz="1400" spc="5" dirty="0">
                <a:latin typeface="Calibri"/>
                <a:cs typeface="Calibri"/>
              </a:rPr>
              <a:t>Helm </a:t>
            </a:r>
            <a:r>
              <a:rPr sz="1400" spc="30" dirty="0">
                <a:latin typeface="Calibri"/>
                <a:cs typeface="Calibri"/>
              </a:rPr>
              <a:t>Station </a:t>
            </a:r>
            <a:r>
              <a:rPr sz="1400" spc="20" dirty="0">
                <a:latin typeface="Calibri"/>
                <a:cs typeface="Calibri"/>
              </a:rPr>
              <a:t>is </a:t>
            </a:r>
            <a:r>
              <a:rPr sz="1400" spc="40" dirty="0">
                <a:latin typeface="Calibri"/>
                <a:cs typeface="Calibri"/>
              </a:rPr>
              <a:t>located </a:t>
            </a:r>
            <a:r>
              <a:rPr sz="1400" spc="35" dirty="0">
                <a:latin typeface="Calibri"/>
                <a:cs typeface="Calibri"/>
              </a:rPr>
              <a:t>in </a:t>
            </a:r>
            <a:r>
              <a:rPr sz="1400" spc="20" dirty="0">
                <a:latin typeface="Calibri"/>
                <a:cs typeface="Calibri"/>
              </a:rPr>
              <a:t>the </a:t>
            </a:r>
            <a:r>
              <a:rPr sz="1400" spc="30" dirty="0">
                <a:latin typeface="Calibri"/>
                <a:cs typeface="Calibri"/>
              </a:rPr>
              <a:t>Cockpit </a:t>
            </a:r>
            <a:r>
              <a:rPr sz="1400" spc="110" dirty="0">
                <a:latin typeface="Calibri"/>
                <a:cs typeface="Calibri"/>
              </a:rPr>
              <a:t>of </a:t>
            </a:r>
            <a:r>
              <a:rPr sz="1400" spc="25" dirty="0">
                <a:latin typeface="Calibri"/>
                <a:cs typeface="Calibri"/>
              </a:rPr>
              <a:t>the </a:t>
            </a:r>
            <a:r>
              <a:rPr sz="1400" spc="5" dirty="0">
                <a:latin typeface="Calibri"/>
                <a:cs typeface="Calibri"/>
              </a:rPr>
              <a:t>Vessel, </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30" dirty="0">
                <a:latin typeface="Calibri"/>
                <a:cs typeface="Calibri"/>
              </a:rPr>
              <a:t>area</a:t>
            </a:r>
            <a:r>
              <a:rPr sz="1400" dirty="0">
                <a:latin typeface="Calibri"/>
                <a:cs typeface="Calibri"/>
              </a:rPr>
              <a:t> </a:t>
            </a:r>
            <a:r>
              <a:rPr sz="1400" spc="-25" dirty="0">
                <a:latin typeface="Calibri"/>
                <a:cs typeface="Calibri"/>
              </a:rPr>
              <a:t>equipped</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85" dirty="0">
                <a:latin typeface="Calibri"/>
                <a:cs typeface="Calibri"/>
              </a:rPr>
              <a:t>tools</a:t>
            </a:r>
            <a:r>
              <a:rPr sz="1400"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features</a:t>
            </a:r>
            <a:r>
              <a:rPr sz="1400" spc="-10" dirty="0">
                <a:latin typeface="Calibri"/>
                <a:cs typeface="Calibri"/>
              </a:rPr>
              <a:t> </a:t>
            </a:r>
            <a:r>
              <a:rPr sz="1400" spc="55" dirty="0">
                <a:latin typeface="Calibri"/>
                <a:cs typeface="Calibri"/>
              </a:rPr>
              <a:t>that </a:t>
            </a:r>
            <a:r>
              <a:rPr sz="1400" spc="-300" dirty="0">
                <a:latin typeface="Calibri"/>
                <a:cs typeface="Calibri"/>
              </a:rPr>
              <a:t> </a:t>
            </a:r>
            <a:r>
              <a:rPr sz="1400" spc="100" dirty="0">
                <a:latin typeface="Calibri"/>
                <a:cs typeface="Calibri"/>
              </a:rPr>
              <a:t>allow</a:t>
            </a:r>
            <a:r>
              <a:rPr sz="1400" spc="-15" dirty="0">
                <a:latin typeface="Calibri"/>
                <a:cs typeface="Calibri"/>
              </a:rPr>
              <a:t> </a:t>
            </a:r>
            <a:r>
              <a:rPr sz="1400" spc="30" dirty="0">
                <a:latin typeface="Calibri"/>
                <a:cs typeface="Calibri"/>
              </a:rPr>
              <a:t>operation</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vessel.</a:t>
            </a:r>
            <a:endParaRPr sz="1400">
              <a:latin typeface="Calibri"/>
              <a:cs typeface="Calibri"/>
            </a:endParaRPr>
          </a:p>
        </p:txBody>
      </p:sp>
      <p:sp>
        <p:nvSpPr>
          <p:cNvPr id="6" name="object 6"/>
          <p:cNvSpPr txBox="1"/>
          <p:nvPr/>
        </p:nvSpPr>
        <p:spPr>
          <a:xfrm>
            <a:off x="947724" y="1437488"/>
            <a:ext cx="1995805" cy="2000885"/>
          </a:xfrm>
          <a:prstGeom prst="rect">
            <a:avLst/>
          </a:prstGeom>
        </p:spPr>
        <p:txBody>
          <a:bodyPr vert="horz" wrap="square" lIns="0" tIns="91440" rIns="0" bIns="0" rtlCol="0">
            <a:spAutoFit/>
          </a:bodyPr>
          <a:lstStyle/>
          <a:p>
            <a:pPr marL="123825" indent="-111760">
              <a:lnSpc>
                <a:spcPct val="100000"/>
              </a:lnSpc>
              <a:spcBef>
                <a:spcPts val="720"/>
              </a:spcBef>
              <a:buSzPct val="71428"/>
              <a:buFont typeface="Symbol"/>
              <a:buChar char=""/>
              <a:tabLst>
                <a:tab pos="124460" algn="l"/>
              </a:tabLst>
            </a:pPr>
            <a:r>
              <a:rPr sz="1400" spc="30" dirty="0">
                <a:latin typeface="Calibri"/>
                <a:cs typeface="Calibri"/>
              </a:rPr>
              <a:t>Battery</a:t>
            </a:r>
            <a:r>
              <a:rPr sz="1400" spc="-25" dirty="0">
                <a:latin typeface="Calibri"/>
                <a:cs typeface="Calibri"/>
              </a:rPr>
              <a:t> </a:t>
            </a:r>
            <a:r>
              <a:rPr sz="1400" spc="50" dirty="0">
                <a:latin typeface="Calibri"/>
                <a:cs typeface="Calibri"/>
              </a:rPr>
              <a:t>Selector</a:t>
            </a:r>
            <a:r>
              <a:rPr sz="1400" spc="-30" dirty="0">
                <a:latin typeface="Calibri"/>
                <a:cs typeface="Calibri"/>
              </a:rPr>
              <a:t> </a:t>
            </a:r>
            <a:r>
              <a:rPr sz="1400" spc="40" dirty="0">
                <a:latin typeface="Calibri"/>
                <a:cs typeface="Calibri"/>
              </a:rPr>
              <a:t>Switch</a:t>
            </a:r>
            <a:endParaRPr sz="1400">
              <a:latin typeface="Calibri"/>
              <a:cs typeface="Calibri"/>
            </a:endParaRPr>
          </a:p>
          <a:p>
            <a:pPr marL="123825" indent="-111760">
              <a:lnSpc>
                <a:spcPct val="100000"/>
              </a:lnSpc>
              <a:spcBef>
                <a:spcPts val="625"/>
              </a:spcBef>
              <a:buSzPct val="71428"/>
              <a:buFont typeface="Symbol"/>
              <a:buChar char=""/>
              <a:tabLst>
                <a:tab pos="124460" algn="l"/>
              </a:tabLst>
            </a:pPr>
            <a:r>
              <a:rPr sz="1400" spc="25" dirty="0">
                <a:latin typeface="Calibri"/>
                <a:cs typeface="Calibri"/>
              </a:rPr>
              <a:t>Engine</a:t>
            </a:r>
            <a:r>
              <a:rPr sz="1400" spc="-20" dirty="0">
                <a:latin typeface="Calibri"/>
                <a:cs typeface="Calibri"/>
              </a:rPr>
              <a:t> </a:t>
            </a:r>
            <a:r>
              <a:rPr sz="1400" spc="55" dirty="0">
                <a:latin typeface="Calibri"/>
                <a:cs typeface="Calibri"/>
              </a:rPr>
              <a:t>Shutdown</a:t>
            </a:r>
            <a:r>
              <a:rPr sz="1400" spc="-30" dirty="0">
                <a:latin typeface="Calibri"/>
                <a:cs typeface="Calibri"/>
              </a:rPr>
              <a:t> </a:t>
            </a:r>
            <a:r>
              <a:rPr sz="1400" spc="25" dirty="0">
                <a:latin typeface="Calibri"/>
                <a:cs typeface="Calibri"/>
              </a:rPr>
              <a:t>Safety</a:t>
            </a:r>
            <a:endParaRPr sz="1400">
              <a:latin typeface="Calibri"/>
              <a:cs typeface="Calibri"/>
            </a:endParaRPr>
          </a:p>
          <a:p>
            <a:pPr marL="123825">
              <a:lnSpc>
                <a:spcPct val="100000"/>
              </a:lnSpc>
              <a:spcBef>
                <a:spcPts val="35"/>
              </a:spcBef>
            </a:pPr>
            <a:r>
              <a:rPr sz="1400" spc="40" dirty="0">
                <a:latin typeface="Calibri"/>
                <a:cs typeface="Calibri"/>
              </a:rPr>
              <a:t>Switch</a:t>
            </a:r>
            <a:endParaRPr sz="1400">
              <a:latin typeface="Calibri"/>
              <a:cs typeface="Calibri"/>
            </a:endParaRPr>
          </a:p>
          <a:p>
            <a:pPr marL="123825" indent="-111760">
              <a:lnSpc>
                <a:spcPct val="100000"/>
              </a:lnSpc>
              <a:spcBef>
                <a:spcPts val="630"/>
              </a:spcBef>
              <a:buSzPct val="71428"/>
              <a:buFont typeface="Symbol"/>
              <a:buChar char=""/>
              <a:tabLst>
                <a:tab pos="124460" algn="l"/>
              </a:tabLst>
            </a:pPr>
            <a:r>
              <a:rPr sz="1400" spc="25" dirty="0">
                <a:latin typeface="Calibri"/>
                <a:cs typeface="Calibri"/>
              </a:rPr>
              <a:t>Engine</a:t>
            </a:r>
            <a:r>
              <a:rPr sz="1400" spc="-20" dirty="0">
                <a:latin typeface="Calibri"/>
                <a:cs typeface="Calibri"/>
              </a:rPr>
              <a:t> </a:t>
            </a:r>
            <a:r>
              <a:rPr sz="1400" spc="85" dirty="0">
                <a:latin typeface="Calibri"/>
                <a:cs typeface="Calibri"/>
              </a:rPr>
              <a:t>Controls</a:t>
            </a:r>
            <a:endParaRPr sz="1400">
              <a:latin typeface="Calibri"/>
              <a:cs typeface="Calibri"/>
            </a:endParaRPr>
          </a:p>
          <a:p>
            <a:pPr marL="123825" indent="-111760">
              <a:lnSpc>
                <a:spcPct val="100000"/>
              </a:lnSpc>
              <a:spcBef>
                <a:spcPts val="635"/>
              </a:spcBef>
              <a:buSzPct val="71428"/>
              <a:buFont typeface="Symbol"/>
              <a:buChar char=""/>
              <a:tabLst>
                <a:tab pos="124460" algn="l"/>
              </a:tabLst>
            </a:pPr>
            <a:r>
              <a:rPr sz="1400" spc="35" dirty="0">
                <a:latin typeface="Calibri"/>
                <a:cs typeface="Calibri"/>
              </a:rPr>
              <a:t>Steering</a:t>
            </a:r>
            <a:r>
              <a:rPr sz="1400" spc="-40" dirty="0">
                <a:latin typeface="Calibri"/>
                <a:cs typeface="Calibri"/>
              </a:rPr>
              <a:t> </a:t>
            </a:r>
            <a:r>
              <a:rPr sz="1400" spc="85" dirty="0">
                <a:latin typeface="Calibri"/>
                <a:cs typeface="Calibri"/>
              </a:rPr>
              <a:t>Controls</a:t>
            </a:r>
            <a:endParaRPr sz="1400">
              <a:latin typeface="Calibri"/>
              <a:cs typeface="Calibri"/>
            </a:endParaRPr>
          </a:p>
          <a:p>
            <a:pPr marL="123825" indent="-111760">
              <a:lnSpc>
                <a:spcPct val="100000"/>
              </a:lnSpc>
              <a:spcBef>
                <a:spcPts val="625"/>
              </a:spcBef>
              <a:buSzPct val="71428"/>
              <a:buFont typeface="Symbol"/>
              <a:buChar char=""/>
              <a:tabLst>
                <a:tab pos="124460" algn="l"/>
              </a:tabLst>
            </a:pPr>
            <a:r>
              <a:rPr sz="1400" spc="5" dirty="0">
                <a:latin typeface="Calibri"/>
                <a:cs typeface="Calibri"/>
              </a:rPr>
              <a:t>Helm</a:t>
            </a:r>
            <a:r>
              <a:rPr sz="1400" spc="-50" dirty="0">
                <a:latin typeface="Calibri"/>
                <a:cs typeface="Calibri"/>
              </a:rPr>
              <a:t> </a:t>
            </a:r>
            <a:r>
              <a:rPr sz="1400" spc="40" dirty="0">
                <a:latin typeface="Calibri"/>
                <a:cs typeface="Calibri"/>
              </a:rPr>
              <a:t>Switch</a:t>
            </a:r>
            <a:r>
              <a:rPr sz="1400" spc="-45" dirty="0">
                <a:latin typeface="Calibri"/>
                <a:cs typeface="Calibri"/>
              </a:rPr>
              <a:t> </a:t>
            </a:r>
            <a:r>
              <a:rPr sz="1400" spc="20" dirty="0">
                <a:latin typeface="Calibri"/>
                <a:cs typeface="Calibri"/>
              </a:rPr>
              <a:t>Panel</a:t>
            </a:r>
            <a:endParaRPr sz="1400">
              <a:latin typeface="Calibri"/>
              <a:cs typeface="Calibri"/>
            </a:endParaRPr>
          </a:p>
          <a:p>
            <a:pPr marL="123825" indent="-111760">
              <a:lnSpc>
                <a:spcPct val="100000"/>
              </a:lnSpc>
              <a:spcBef>
                <a:spcPts val="625"/>
              </a:spcBef>
              <a:buSzPct val="71428"/>
              <a:buFont typeface="Symbol"/>
              <a:buChar char=""/>
              <a:tabLst>
                <a:tab pos="124460" algn="l"/>
              </a:tabLst>
            </a:pPr>
            <a:r>
              <a:rPr sz="1400" spc="40" dirty="0">
                <a:latin typeface="Calibri"/>
                <a:cs typeface="Calibri"/>
              </a:rPr>
              <a:t>Instrumentation</a:t>
            </a:r>
            <a:r>
              <a:rPr sz="1400" spc="-45" dirty="0">
                <a:latin typeface="Calibri"/>
                <a:cs typeface="Calibri"/>
              </a:rPr>
              <a:t> </a:t>
            </a:r>
            <a:r>
              <a:rPr sz="1400" spc="-20" dirty="0">
                <a:latin typeface="Calibri"/>
                <a:cs typeface="Calibri"/>
              </a:rPr>
              <a:t>&amp;</a:t>
            </a:r>
            <a:endParaRPr sz="1400">
              <a:latin typeface="Calibri"/>
              <a:cs typeface="Calibri"/>
            </a:endParaRPr>
          </a:p>
        </p:txBody>
      </p:sp>
      <p:sp>
        <p:nvSpPr>
          <p:cNvPr id="7" name="object 7"/>
          <p:cNvSpPr txBox="1"/>
          <p:nvPr/>
        </p:nvSpPr>
        <p:spPr>
          <a:xfrm>
            <a:off x="490219" y="3338042"/>
            <a:ext cx="3408679" cy="1152525"/>
          </a:xfrm>
          <a:prstGeom prst="rect">
            <a:avLst/>
          </a:prstGeom>
        </p:spPr>
        <p:txBody>
          <a:bodyPr vert="horz" wrap="square" lIns="0" tIns="92075" rIns="0" bIns="0" rtlCol="0">
            <a:spAutoFit/>
          </a:bodyPr>
          <a:lstStyle/>
          <a:p>
            <a:pPr marL="581025">
              <a:lnSpc>
                <a:spcPct val="100000"/>
              </a:lnSpc>
              <a:spcBef>
                <a:spcPts val="725"/>
              </a:spcBef>
            </a:pPr>
            <a:r>
              <a:rPr sz="1400" spc="35" dirty="0">
                <a:latin typeface="Calibri"/>
                <a:cs typeface="Calibri"/>
              </a:rPr>
              <a:t>Navigation</a:t>
            </a:r>
            <a:r>
              <a:rPr sz="1400" dirty="0">
                <a:latin typeface="Calibri"/>
                <a:cs typeface="Calibri"/>
              </a:rPr>
              <a:t> </a:t>
            </a:r>
            <a:r>
              <a:rPr sz="1200" spc="25" dirty="0">
                <a:latin typeface="Calibri"/>
                <a:cs typeface="Calibri"/>
              </a:rPr>
              <a:t>(*Optional</a:t>
            </a:r>
            <a:r>
              <a:rPr sz="1200" spc="10" dirty="0">
                <a:latin typeface="Calibri"/>
                <a:cs typeface="Calibri"/>
              </a:rPr>
              <a:t> </a:t>
            </a:r>
            <a:r>
              <a:rPr sz="1200" spc="5" dirty="0">
                <a:latin typeface="Calibri"/>
                <a:cs typeface="Calibri"/>
              </a:rPr>
              <a:t>Equipment)</a:t>
            </a:r>
            <a:endParaRPr sz="1200">
              <a:latin typeface="Calibri"/>
              <a:cs typeface="Calibri"/>
            </a:endParaRPr>
          </a:p>
          <a:p>
            <a:pPr marL="581025" indent="-111760">
              <a:lnSpc>
                <a:spcPct val="100000"/>
              </a:lnSpc>
              <a:spcBef>
                <a:spcPts val="625"/>
              </a:spcBef>
              <a:buSzPct val="71428"/>
              <a:buFont typeface="Symbol"/>
              <a:buChar char=""/>
              <a:tabLst>
                <a:tab pos="581660" algn="l"/>
              </a:tabLst>
            </a:pPr>
            <a:r>
              <a:rPr sz="1400" spc="35" dirty="0">
                <a:latin typeface="Calibri"/>
                <a:cs typeface="Calibri"/>
              </a:rPr>
              <a:t>Audio</a:t>
            </a:r>
            <a:r>
              <a:rPr sz="1400" spc="-15" dirty="0">
                <a:latin typeface="Calibri"/>
                <a:cs typeface="Calibri"/>
              </a:rPr>
              <a:t> </a:t>
            </a:r>
            <a:r>
              <a:rPr sz="1400" dirty="0">
                <a:latin typeface="Calibri"/>
                <a:cs typeface="Calibri"/>
              </a:rPr>
              <a:t>/</a:t>
            </a:r>
            <a:r>
              <a:rPr sz="1400" spc="-10" dirty="0">
                <a:latin typeface="Calibri"/>
                <a:cs typeface="Calibri"/>
              </a:rPr>
              <a:t> </a:t>
            </a:r>
            <a:r>
              <a:rPr sz="1400" spc="25" dirty="0">
                <a:latin typeface="Calibri"/>
                <a:cs typeface="Calibri"/>
              </a:rPr>
              <a:t>Stereo</a:t>
            </a:r>
            <a:r>
              <a:rPr sz="1400" dirty="0">
                <a:latin typeface="Calibri"/>
                <a:cs typeface="Calibri"/>
              </a:rPr>
              <a:t> </a:t>
            </a:r>
            <a:r>
              <a:rPr sz="1200" spc="25" dirty="0">
                <a:latin typeface="Calibri"/>
                <a:cs typeface="Calibri"/>
              </a:rPr>
              <a:t>(*Optional</a:t>
            </a:r>
            <a:r>
              <a:rPr sz="1200" dirty="0">
                <a:latin typeface="Calibri"/>
                <a:cs typeface="Calibri"/>
              </a:rPr>
              <a:t> </a:t>
            </a:r>
            <a:r>
              <a:rPr sz="1200" spc="5" dirty="0">
                <a:latin typeface="Calibri"/>
                <a:cs typeface="Calibri"/>
              </a:rPr>
              <a:t>Equipment)</a:t>
            </a:r>
            <a:endParaRPr sz="1200">
              <a:latin typeface="Calibri"/>
              <a:cs typeface="Calibri"/>
            </a:endParaRPr>
          </a:p>
          <a:p>
            <a:pPr marL="581025" indent="-111760">
              <a:lnSpc>
                <a:spcPct val="100000"/>
              </a:lnSpc>
              <a:spcBef>
                <a:spcPts val="635"/>
              </a:spcBef>
              <a:buSzPct val="71428"/>
              <a:buFont typeface="Symbol"/>
              <a:buChar char=""/>
              <a:tabLst>
                <a:tab pos="581660" algn="l"/>
              </a:tabLst>
            </a:pPr>
            <a:r>
              <a:rPr sz="1400" spc="-15" dirty="0">
                <a:latin typeface="Calibri"/>
                <a:cs typeface="Calibri"/>
              </a:rPr>
              <a:t>Compass</a:t>
            </a:r>
            <a:endParaRPr sz="1400">
              <a:latin typeface="Calibri"/>
              <a:cs typeface="Calibri"/>
            </a:endParaRPr>
          </a:p>
          <a:p>
            <a:pPr marL="12700">
              <a:lnSpc>
                <a:spcPct val="100000"/>
              </a:lnSpc>
              <a:spcBef>
                <a:spcPts val="625"/>
              </a:spcBef>
            </a:pPr>
            <a:r>
              <a:rPr sz="1100" spc="-35" dirty="0">
                <a:latin typeface="Calibri"/>
                <a:cs typeface="Calibri"/>
              </a:rPr>
              <a:t>*See</a:t>
            </a:r>
            <a:r>
              <a:rPr sz="1100" spc="-10" dirty="0">
                <a:latin typeface="Calibri"/>
                <a:cs typeface="Calibri"/>
              </a:rPr>
              <a:t> </a:t>
            </a:r>
            <a:r>
              <a:rPr sz="1100" spc="30" dirty="0">
                <a:latin typeface="Calibri"/>
                <a:cs typeface="Calibri"/>
              </a:rPr>
              <a:t>Owner’s</a:t>
            </a:r>
            <a:r>
              <a:rPr sz="1100" spc="-10" dirty="0">
                <a:latin typeface="Calibri"/>
                <a:cs typeface="Calibri"/>
              </a:rPr>
              <a:t> </a:t>
            </a:r>
            <a:r>
              <a:rPr sz="1100" spc="40" dirty="0">
                <a:latin typeface="Calibri"/>
                <a:cs typeface="Calibri"/>
              </a:rPr>
              <a:t>Manuals</a:t>
            </a:r>
            <a:r>
              <a:rPr sz="1100" dirty="0">
                <a:latin typeface="Calibri"/>
                <a:cs typeface="Calibri"/>
              </a:rPr>
              <a:t> </a:t>
            </a:r>
            <a:r>
              <a:rPr sz="1100" spc="105" dirty="0">
                <a:latin typeface="Calibri"/>
                <a:cs typeface="Calibri"/>
              </a:rPr>
              <a:t>for</a:t>
            </a:r>
            <a:r>
              <a:rPr sz="1100" dirty="0">
                <a:latin typeface="Calibri"/>
                <a:cs typeface="Calibri"/>
              </a:rPr>
              <a:t> </a:t>
            </a:r>
            <a:r>
              <a:rPr sz="1100" spc="35" dirty="0">
                <a:latin typeface="Calibri"/>
                <a:cs typeface="Calibri"/>
              </a:rPr>
              <a:t>Optional</a:t>
            </a:r>
            <a:r>
              <a:rPr sz="1100" spc="-10" dirty="0">
                <a:latin typeface="Calibri"/>
                <a:cs typeface="Calibri"/>
              </a:rPr>
              <a:t> </a:t>
            </a:r>
            <a:r>
              <a:rPr sz="1100" spc="5" dirty="0">
                <a:latin typeface="Calibri"/>
                <a:cs typeface="Calibri"/>
              </a:rPr>
              <a:t>Equipment </a:t>
            </a:r>
            <a:r>
              <a:rPr sz="1100" spc="40" dirty="0">
                <a:latin typeface="Calibri"/>
                <a:cs typeface="Calibri"/>
              </a:rPr>
              <a:t>Installed</a:t>
            </a:r>
            <a:endParaRPr sz="1100">
              <a:latin typeface="Calibri"/>
              <a:cs typeface="Calibri"/>
            </a:endParaRPr>
          </a:p>
        </p:txBody>
      </p:sp>
      <p:sp>
        <p:nvSpPr>
          <p:cNvPr id="8" name="object 8"/>
          <p:cNvSpPr txBox="1"/>
          <p:nvPr/>
        </p:nvSpPr>
        <p:spPr>
          <a:xfrm>
            <a:off x="490219" y="4541901"/>
            <a:ext cx="4330065" cy="269240"/>
          </a:xfrm>
          <a:prstGeom prst="rect">
            <a:avLst/>
          </a:prstGeom>
        </p:spPr>
        <p:txBody>
          <a:bodyPr vert="horz" wrap="square" lIns="0" tIns="12065" rIns="0" bIns="0" rtlCol="0">
            <a:spAutoFit/>
          </a:bodyPr>
          <a:lstStyle/>
          <a:p>
            <a:pPr marL="12700">
              <a:lnSpc>
                <a:spcPct val="100000"/>
              </a:lnSpc>
              <a:spcBef>
                <a:spcPts val="95"/>
              </a:spcBef>
            </a:pPr>
            <a:r>
              <a:rPr sz="1600" b="1" spc="50" dirty="0">
                <a:latin typeface="Calibri"/>
                <a:cs typeface="Calibri"/>
              </a:rPr>
              <a:t>Battery</a:t>
            </a:r>
            <a:r>
              <a:rPr sz="1600" b="1" spc="-10" dirty="0">
                <a:latin typeface="Calibri"/>
                <a:cs typeface="Calibri"/>
              </a:rPr>
              <a:t> </a:t>
            </a:r>
            <a:r>
              <a:rPr sz="1600" b="1" spc="65" dirty="0">
                <a:latin typeface="Calibri"/>
                <a:cs typeface="Calibri"/>
              </a:rPr>
              <a:t>Selector</a:t>
            </a:r>
            <a:r>
              <a:rPr sz="1600" b="1" spc="5" dirty="0">
                <a:latin typeface="Calibri"/>
                <a:cs typeface="Calibri"/>
              </a:rPr>
              <a:t> </a:t>
            </a:r>
            <a:r>
              <a:rPr sz="1600" b="1" spc="50" dirty="0">
                <a:latin typeface="Calibri"/>
                <a:cs typeface="Calibri"/>
              </a:rPr>
              <a:t>Switch</a:t>
            </a:r>
            <a:r>
              <a:rPr sz="1600" b="1" spc="-5" dirty="0">
                <a:latin typeface="Calibri"/>
                <a:cs typeface="Calibri"/>
              </a:rPr>
              <a:t> </a:t>
            </a:r>
            <a:r>
              <a:rPr sz="1600" b="1" spc="35" dirty="0">
                <a:latin typeface="Calibri"/>
                <a:cs typeface="Calibri"/>
              </a:rPr>
              <a:t>Compartment</a:t>
            </a:r>
            <a:r>
              <a:rPr sz="1600" b="1" spc="-10" dirty="0">
                <a:latin typeface="Calibri"/>
                <a:cs typeface="Calibri"/>
              </a:rPr>
              <a:t> </a:t>
            </a:r>
            <a:r>
              <a:rPr sz="1600" b="1" spc="-40" dirty="0">
                <a:latin typeface="Calibri"/>
                <a:cs typeface="Calibri"/>
              </a:rPr>
              <a:t>&amp;</a:t>
            </a:r>
            <a:r>
              <a:rPr sz="1600" b="1" dirty="0">
                <a:latin typeface="Calibri"/>
                <a:cs typeface="Calibri"/>
              </a:rPr>
              <a:t> </a:t>
            </a:r>
            <a:r>
              <a:rPr sz="1600" b="1" spc="45" dirty="0">
                <a:latin typeface="Calibri"/>
                <a:cs typeface="Calibri"/>
              </a:rPr>
              <a:t>Switch:</a:t>
            </a:r>
            <a:endParaRPr sz="1600">
              <a:latin typeface="Calibri"/>
              <a:cs typeface="Calibri"/>
            </a:endParaRPr>
          </a:p>
        </p:txBody>
      </p:sp>
      <p:sp>
        <p:nvSpPr>
          <p:cNvPr id="9" name="object 9"/>
          <p:cNvSpPr txBox="1"/>
          <p:nvPr/>
        </p:nvSpPr>
        <p:spPr>
          <a:xfrm>
            <a:off x="490219" y="6813295"/>
            <a:ext cx="4253230" cy="725805"/>
          </a:xfrm>
          <a:prstGeom prst="rect">
            <a:avLst/>
          </a:prstGeom>
        </p:spPr>
        <p:txBody>
          <a:bodyPr vert="horz" wrap="square" lIns="0" tIns="8255" rIns="0" bIns="0" rtlCol="0">
            <a:spAutoFit/>
          </a:bodyPr>
          <a:lstStyle/>
          <a:p>
            <a:pPr marL="12700" marR="5080">
              <a:lnSpc>
                <a:spcPct val="102099"/>
              </a:lnSpc>
              <a:spcBef>
                <a:spcPts val="65"/>
              </a:spcBef>
            </a:pPr>
            <a:r>
              <a:rPr sz="1400" spc="15" dirty="0">
                <a:latin typeface="Calibri"/>
                <a:cs typeface="Calibri"/>
              </a:rPr>
              <a:t>Located</a:t>
            </a:r>
            <a:r>
              <a:rPr sz="1400" spc="-1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85" dirty="0">
                <a:latin typeface="Calibri"/>
                <a:cs typeface="Calibri"/>
              </a:rPr>
              <a:t>lower</a:t>
            </a:r>
            <a:r>
              <a:rPr sz="1400" spc="-15" dirty="0">
                <a:latin typeface="Calibri"/>
                <a:cs typeface="Calibri"/>
              </a:rPr>
              <a:t> </a:t>
            </a:r>
            <a:r>
              <a:rPr sz="1400" spc="35" dirty="0">
                <a:latin typeface="Calibri"/>
                <a:cs typeface="Calibri"/>
              </a:rPr>
              <a:t>part</a:t>
            </a:r>
            <a:r>
              <a:rPr sz="1400" spc="-5" dirty="0">
                <a:latin typeface="Calibri"/>
                <a:cs typeface="Calibri"/>
              </a:rPr>
              <a:t> </a:t>
            </a:r>
            <a:r>
              <a:rPr sz="1400" spc="110" dirty="0">
                <a:latin typeface="Calibri"/>
                <a:cs typeface="Calibri"/>
              </a:rPr>
              <a:t>of</a:t>
            </a:r>
            <a:r>
              <a:rPr sz="1400"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20" dirty="0">
                <a:latin typeface="Calibri"/>
                <a:cs typeface="Calibri"/>
              </a:rPr>
              <a:t>is</a:t>
            </a:r>
            <a:r>
              <a:rPr sz="1400" spc="-5" dirty="0">
                <a:latin typeface="Calibri"/>
                <a:cs typeface="Calibri"/>
              </a:rPr>
              <a:t> </a:t>
            </a:r>
            <a:r>
              <a:rPr sz="1400" spc="20" dirty="0">
                <a:latin typeface="Calibri"/>
                <a:cs typeface="Calibri"/>
              </a:rPr>
              <a:t>a</a:t>
            </a:r>
            <a:r>
              <a:rPr sz="1400" spc="-5" dirty="0">
                <a:latin typeface="Calibri"/>
                <a:cs typeface="Calibri"/>
              </a:rPr>
              <a:t> </a:t>
            </a:r>
            <a:r>
              <a:rPr sz="1400" spc="20" dirty="0">
                <a:latin typeface="Calibri"/>
                <a:cs typeface="Calibri"/>
              </a:rPr>
              <a:t>compartment </a:t>
            </a:r>
            <a:r>
              <a:rPr sz="1400" spc="-300" dirty="0">
                <a:latin typeface="Calibri"/>
                <a:cs typeface="Calibri"/>
              </a:rPr>
              <a:t> </a:t>
            </a:r>
            <a:r>
              <a:rPr sz="1400" spc="50" dirty="0">
                <a:latin typeface="Calibri"/>
                <a:cs typeface="Calibri"/>
              </a:rPr>
              <a:t>which</a:t>
            </a:r>
            <a:r>
              <a:rPr sz="1400" spc="-15" dirty="0">
                <a:latin typeface="Calibri"/>
                <a:cs typeface="Calibri"/>
              </a:rPr>
              <a:t> </a:t>
            </a:r>
            <a:r>
              <a:rPr sz="1400" spc="45" dirty="0">
                <a:latin typeface="Calibri"/>
                <a:cs typeface="Calibri"/>
              </a:rPr>
              <a:t>contains</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Battery</a:t>
            </a:r>
            <a:r>
              <a:rPr sz="1400" spc="-10" dirty="0">
                <a:latin typeface="Calibri"/>
                <a:cs typeface="Calibri"/>
              </a:rPr>
              <a:t> </a:t>
            </a:r>
            <a:r>
              <a:rPr sz="1400" spc="50" dirty="0">
                <a:latin typeface="Calibri"/>
                <a:cs typeface="Calibri"/>
              </a:rPr>
              <a:t>Selector</a:t>
            </a:r>
            <a:r>
              <a:rPr sz="1400" spc="-15" dirty="0">
                <a:latin typeface="Calibri"/>
                <a:cs typeface="Calibri"/>
              </a:rPr>
              <a:t> </a:t>
            </a:r>
            <a:r>
              <a:rPr sz="1400" spc="30" dirty="0">
                <a:latin typeface="Calibri"/>
                <a:cs typeface="Calibri"/>
              </a:rPr>
              <a:t>Switch.</a:t>
            </a:r>
            <a:endParaRPr sz="1400">
              <a:latin typeface="Calibri"/>
              <a:cs typeface="Calibri"/>
            </a:endParaRPr>
          </a:p>
          <a:p>
            <a:pPr marL="15240">
              <a:lnSpc>
                <a:spcPct val="100000"/>
              </a:lnSpc>
              <a:spcBef>
                <a:spcPts val="795"/>
              </a:spcBef>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10" name="object 10"/>
          <p:cNvSpPr txBox="1">
            <a:spLocks noGrp="1"/>
          </p:cNvSpPr>
          <p:nvPr>
            <p:ph sz="half" idx="3"/>
          </p:nvPr>
        </p:nvSpPr>
        <p:spPr>
          <a:prstGeom prst="rect">
            <a:avLst/>
          </a:prstGeom>
        </p:spPr>
        <p:txBody>
          <a:bodyPr vert="horz" wrap="square" lIns="0" tIns="8255" rIns="0" bIns="0" rtlCol="0">
            <a:spAutoFit/>
          </a:bodyPr>
          <a:lstStyle/>
          <a:p>
            <a:pPr marL="12700" marR="88900">
              <a:lnSpc>
                <a:spcPct val="102099"/>
              </a:lnSpc>
              <a:spcBef>
                <a:spcPts val="65"/>
              </a:spcBef>
            </a:pPr>
            <a:r>
              <a:rPr spc="5" dirty="0"/>
              <a:t>This</a:t>
            </a:r>
            <a:r>
              <a:rPr spc="-15" dirty="0"/>
              <a:t> </a:t>
            </a:r>
            <a:r>
              <a:rPr spc="50" dirty="0"/>
              <a:t>switch</a:t>
            </a:r>
            <a:r>
              <a:rPr spc="-5" dirty="0"/>
              <a:t> </a:t>
            </a:r>
            <a:r>
              <a:rPr spc="90" dirty="0"/>
              <a:t>allows</a:t>
            </a:r>
            <a:r>
              <a:rPr spc="-10" dirty="0"/>
              <a:t> </a:t>
            </a:r>
            <a:r>
              <a:rPr spc="25" dirty="0"/>
              <a:t>the</a:t>
            </a:r>
            <a:r>
              <a:rPr spc="-10" dirty="0"/>
              <a:t> </a:t>
            </a:r>
            <a:r>
              <a:rPr spc="45" dirty="0"/>
              <a:t>operator</a:t>
            </a:r>
            <a:r>
              <a:rPr spc="-10" dirty="0"/>
              <a:t> </a:t>
            </a:r>
            <a:r>
              <a:rPr spc="75" dirty="0"/>
              <a:t>to</a:t>
            </a:r>
            <a:r>
              <a:rPr spc="-5" dirty="0"/>
              <a:t> </a:t>
            </a:r>
            <a:r>
              <a:rPr spc="25" dirty="0"/>
              <a:t>provide</a:t>
            </a:r>
            <a:r>
              <a:rPr spc="-10" dirty="0"/>
              <a:t> </a:t>
            </a:r>
            <a:r>
              <a:rPr spc="30" dirty="0"/>
              <a:t>power</a:t>
            </a:r>
            <a:r>
              <a:rPr spc="-10" dirty="0"/>
              <a:t> </a:t>
            </a:r>
            <a:r>
              <a:rPr spc="75" dirty="0"/>
              <a:t>to</a:t>
            </a:r>
            <a:r>
              <a:rPr spc="-5" dirty="0"/>
              <a:t> </a:t>
            </a:r>
            <a:r>
              <a:rPr spc="35" dirty="0"/>
              <a:t>and </a:t>
            </a:r>
            <a:r>
              <a:rPr spc="-300" dirty="0"/>
              <a:t> </a:t>
            </a:r>
            <a:r>
              <a:rPr spc="40" dirty="0"/>
              <a:t>disconnect</a:t>
            </a:r>
            <a:r>
              <a:rPr spc="-5" dirty="0"/>
              <a:t> </a:t>
            </a:r>
            <a:r>
              <a:rPr spc="30" dirty="0"/>
              <a:t>power</a:t>
            </a:r>
            <a:r>
              <a:rPr spc="-10" dirty="0"/>
              <a:t> </a:t>
            </a:r>
            <a:r>
              <a:rPr spc="85" dirty="0"/>
              <a:t>from</a:t>
            </a:r>
            <a:r>
              <a:rPr spc="-10" dirty="0"/>
              <a:t> </a:t>
            </a:r>
            <a:r>
              <a:rPr spc="25" dirty="0"/>
              <a:t>the</a:t>
            </a:r>
            <a:r>
              <a:rPr spc="-15" dirty="0"/>
              <a:t> </a:t>
            </a:r>
            <a:r>
              <a:rPr spc="35" dirty="0"/>
              <a:t>operating</a:t>
            </a:r>
            <a:r>
              <a:rPr spc="-5" dirty="0"/>
              <a:t> systems.</a:t>
            </a:r>
          </a:p>
          <a:p>
            <a:pPr marL="12700" marR="255270">
              <a:lnSpc>
                <a:spcPct val="102099"/>
              </a:lnSpc>
              <a:spcBef>
                <a:spcPts val="590"/>
              </a:spcBef>
            </a:pPr>
            <a:r>
              <a:rPr dirty="0"/>
              <a:t>There</a:t>
            </a:r>
            <a:r>
              <a:rPr spc="-15" dirty="0"/>
              <a:t> </a:t>
            </a:r>
            <a:r>
              <a:rPr spc="40" dirty="0"/>
              <a:t>are</a:t>
            </a:r>
            <a:r>
              <a:rPr spc="-15" dirty="0"/>
              <a:t> </a:t>
            </a:r>
            <a:r>
              <a:rPr spc="114" dirty="0"/>
              <a:t>four</a:t>
            </a:r>
            <a:r>
              <a:rPr spc="-5" dirty="0"/>
              <a:t> (4) </a:t>
            </a:r>
            <a:r>
              <a:rPr spc="50" dirty="0"/>
              <a:t>switch</a:t>
            </a:r>
            <a:r>
              <a:rPr dirty="0"/>
              <a:t> </a:t>
            </a:r>
            <a:r>
              <a:rPr spc="35" dirty="0"/>
              <a:t>positions</a:t>
            </a:r>
            <a:r>
              <a:rPr spc="-20" dirty="0"/>
              <a:t> </a:t>
            </a:r>
            <a:r>
              <a:rPr spc="-30" dirty="0"/>
              <a:t>(OFF,</a:t>
            </a:r>
            <a:r>
              <a:rPr spc="-10" dirty="0"/>
              <a:t> </a:t>
            </a:r>
            <a:r>
              <a:rPr dirty="0"/>
              <a:t>1,</a:t>
            </a:r>
            <a:r>
              <a:rPr spc="-15" dirty="0"/>
              <a:t> </a:t>
            </a:r>
            <a:r>
              <a:rPr dirty="0"/>
              <a:t>2,</a:t>
            </a:r>
            <a:r>
              <a:rPr spc="-10" dirty="0"/>
              <a:t> </a:t>
            </a:r>
            <a:r>
              <a:rPr dirty="0"/>
              <a:t>1</a:t>
            </a:r>
            <a:r>
              <a:rPr spc="-10" dirty="0"/>
              <a:t> </a:t>
            </a:r>
            <a:r>
              <a:rPr dirty="0"/>
              <a:t>+2)</a:t>
            </a:r>
            <a:r>
              <a:rPr spc="-20" dirty="0"/>
              <a:t> </a:t>
            </a:r>
            <a:r>
              <a:rPr spc="55" dirty="0"/>
              <a:t>that </a:t>
            </a:r>
            <a:r>
              <a:rPr spc="-300" dirty="0"/>
              <a:t> </a:t>
            </a:r>
            <a:r>
              <a:rPr spc="25" dirty="0"/>
              <a:t>provide</a:t>
            </a:r>
            <a:r>
              <a:rPr spc="-20" dirty="0"/>
              <a:t> </a:t>
            </a:r>
            <a:r>
              <a:rPr spc="25" dirty="0"/>
              <a:t>the</a:t>
            </a:r>
            <a:r>
              <a:rPr spc="-5" dirty="0"/>
              <a:t> </a:t>
            </a:r>
            <a:r>
              <a:rPr spc="100" dirty="0"/>
              <a:t>following</a:t>
            </a:r>
            <a:r>
              <a:rPr spc="-10" dirty="0"/>
              <a:t> </a:t>
            </a:r>
            <a:r>
              <a:rPr spc="60" dirty="0"/>
              <a:t>functions:</a:t>
            </a:r>
          </a:p>
          <a:p>
            <a:pPr marL="12700" marR="391795">
              <a:lnSpc>
                <a:spcPct val="101800"/>
              </a:lnSpc>
              <a:spcBef>
                <a:spcPts val="595"/>
              </a:spcBef>
            </a:pPr>
            <a:r>
              <a:rPr u="sng" spc="-5" dirty="0">
                <a:uFill>
                  <a:solidFill>
                    <a:srgbClr val="000000"/>
                  </a:solidFill>
                </a:uFill>
              </a:rPr>
              <a:t>OFF</a:t>
            </a:r>
            <a:r>
              <a:rPr spc="-5" dirty="0"/>
              <a:t>:</a:t>
            </a:r>
            <a:r>
              <a:rPr spc="295" dirty="0"/>
              <a:t> </a:t>
            </a:r>
            <a:r>
              <a:rPr spc="25" dirty="0"/>
              <a:t>In</a:t>
            </a:r>
            <a:r>
              <a:rPr spc="-5" dirty="0"/>
              <a:t> </a:t>
            </a:r>
            <a:r>
              <a:rPr spc="50" dirty="0"/>
              <a:t>this</a:t>
            </a:r>
            <a:r>
              <a:rPr spc="-5" dirty="0"/>
              <a:t> </a:t>
            </a:r>
            <a:r>
              <a:rPr spc="30" dirty="0"/>
              <a:t>position,</a:t>
            </a:r>
            <a:r>
              <a:rPr spc="-10" dirty="0"/>
              <a:t> </a:t>
            </a:r>
            <a:r>
              <a:rPr spc="35" dirty="0"/>
              <a:t>power</a:t>
            </a:r>
            <a:r>
              <a:rPr spc="-20" dirty="0"/>
              <a:t> </a:t>
            </a:r>
            <a:r>
              <a:rPr spc="25" dirty="0"/>
              <a:t>is</a:t>
            </a:r>
            <a:r>
              <a:rPr spc="-10" dirty="0"/>
              <a:t> </a:t>
            </a:r>
            <a:r>
              <a:rPr spc="30" dirty="0"/>
              <a:t>disconnected</a:t>
            </a:r>
            <a:r>
              <a:rPr spc="-15" dirty="0"/>
              <a:t> </a:t>
            </a:r>
            <a:r>
              <a:rPr spc="85" dirty="0"/>
              <a:t>from</a:t>
            </a:r>
            <a:r>
              <a:rPr spc="-15" dirty="0"/>
              <a:t> </a:t>
            </a:r>
            <a:r>
              <a:rPr spc="125" dirty="0"/>
              <a:t>all </a:t>
            </a:r>
            <a:r>
              <a:rPr spc="-305" dirty="0"/>
              <a:t> </a:t>
            </a:r>
            <a:r>
              <a:rPr spc="-5" dirty="0"/>
              <a:t>systems, </a:t>
            </a:r>
            <a:r>
              <a:rPr spc="35" dirty="0"/>
              <a:t>and </a:t>
            </a:r>
            <a:r>
              <a:rPr spc="70" dirty="0"/>
              <a:t>should </a:t>
            </a:r>
            <a:r>
              <a:rPr spc="-60" dirty="0"/>
              <a:t>be </a:t>
            </a:r>
            <a:r>
              <a:rPr spc="10" dirty="0"/>
              <a:t>used </a:t>
            </a:r>
            <a:r>
              <a:rPr spc="25" dirty="0"/>
              <a:t>when the </a:t>
            </a:r>
            <a:r>
              <a:rPr spc="20" dirty="0"/>
              <a:t>vessel is being </a:t>
            </a:r>
            <a:r>
              <a:rPr spc="-305" dirty="0"/>
              <a:t> </a:t>
            </a:r>
            <a:r>
              <a:rPr spc="50" dirty="0"/>
              <a:t>stored </a:t>
            </a:r>
            <a:r>
              <a:rPr spc="140" dirty="0"/>
              <a:t>or </a:t>
            </a:r>
            <a:r>
              <a:rPr spc="70" dirty="0"/>
              <a:t>not </a:t>
            </a:r>
            <a:r>
              <a:rPr spc="35" dirty="0"/>
              <a:t>in </a:t>
            </a:r>
            <a:r>
              <a:rPr dirty="0"/>
              <a:t>use.</a:t>
            </a:r>
            <a:r>
              <a:rPr spc="5" dirty="0"/>
              <a:t> This </a:t>
            </a:r>
            <a:r>
              <a:rPr spc="25" dirty="0"/>
              <a:t>prevents </a:t>
            </a:r>
            <a:r>
              <a:rPr spc="20" dirty="0"/>
              <a:t>any unnecessary </a:t>
            </a:r>
            <a:r>
              <a:rPr spc="25" dirty="0"/>
              <a:t> </a:t>
            </a:r>
            <a:r>
              <a:rPr spc="30" dirty="0"/>
              <a:t>power </a:t>
            </a:r>
            <a:r>
              <a:rPr spc="60" dirty="0"/>
              <a:t>drain </a:t>
            </a:r>
            <a:r>
              <a:rPr spc="85" dirty="0"/>
              <a:t>from </a:t>
            </a:r>
            <a:r>
              <a:rPr spc="30" dirty="0"/>
              <a:t>the </a:t>
            </a:r>
            <a:r>
              <a:rPr spc="20" dirty="0"/>
              <a:t>batteries </a:t>
            </a:r>
            <a:r>
              <a:rPr spc="70" dirty="0"/>
              <a:t>should </a:t>
            </a:r>
            <a:r>
              <a:rPr spc="40" dirty="0"/>
              <a:t>an </a:t>
            </a:r>
            <a:r>
              <a:rPr spc="35" dirty="0"/>
              <a:t>operating </a:t>
            </a:r>
            <a:r>
              <a:rPr spc="-305" dirty="0"/>
              <a:t> </a:t>
            </a:r>
            <a:r>
              <a:rPr spc="-10" dirty="0"/>
              <a:t>system</a:t>
            </a:r>
            <a:r>
              <a:rPr spc="-15" dirty="0"/>
              <a:t> </a:t>
            </a:r>
            <a:r>
              <a:rPr spc="-60" dirty="0"/>
              <a:t>be</a:t>
            </a:r>
            <a:r>
              <a:rPr spc="-5" dirty="0"/>
              <a:t> </a:t>
            </a:r>
            <a:r>
              <a:rPr spc="35" dirty="0"/>
              <a:t>accidentally</a:t>
            </a:r>
            <a:r>
              <a:rPr spc="-10" dirty="0"/>
              <a:t> </a:t>
            </a:r>
            <a:r>
              <a:rPr spc="85" dirty="0"/>
              <a:t>left</a:t>
            </a:r>
            <a:r>
              <a:rPr spc="-5" dirty="0"/>
              <a:t> </a:t>
            </a:r>
            <a:r>
              <a:rPr spc="45" dirty="0"/>
              <a:t>on.</a:t>
            </a:r>
          </a:p>
          <a:p>
            <a:pPr marL="12700" marR="19050">
              <a:lnSpc>
                <a:spcPct val="101699"/>
              </a:lnSpc>
              <a:spcBef>
                <a:spcPts val="595"/>
              </a:spcBef>
            </a:pPr>
            <a:r>
              <a:rPr u="sng" dirty="0">
                <a:uFill>
                  <a:solidFill>
                    <a:srgbClr val="000000"/>
                  </a:solidFill>
                </a:uFill>
              </a:rPr>
              <a:t>1 </a:t>
            </a:r>
            <a:r>
              <a:rPr u="sng" spc="140" dirty="0">
                <a:uFill>
                  <a:solidFill>
                    <a:srgbClr val="000000"/>
                  </a:solidFill>
                </a:uFill>
              </a:rPr>
              <a:t>or </a:t>
            </a:r>
            <a:r>
              <a:rPr u="sng" spc="5" dirty="0">
                <a:uFill>
                  <a:solidFill>
                    <a:srgbClr val="000000"/>
                  </a:solidFill>
                </a:uFill>
              </a:rPr>
              <a:t>2</a:t>
            </a:r>
            <a:r>
              <a:rPr spc="5" dirty="0"/>
              <a:t>:</a:t>
            </a:r>
            <a:r>
              <a:rPr spc="10" dirty="0"/>
              <a:t> </a:t>
            </a:r>
            <a:r>
              <a:rPr spc="25" dirty="0"/>
              <a:t>In </a:t>
            </a:r>
            <a:r>
              <a:rPr dirty="0"/>
              <a:t>these </a:t>
            </a:r>
            <a:r>
              <a:rPr spc="30" dirty="0"/>
              <a:t>positions, </a:t>
            </a:r>
            <a:r>
              <a:rPr spc="125" dirty="0"/>
              <a:t>all </a:t>
            </a:r>
            <a:r>
              <a:rPr spc="30" dirty="0"/>
              <a:t>power </a:t>
            </a:r>
            <a:r>
              <a:rPr spc="35" dirty="0"/>
              <a:t>and </a:t>
            </a:r>
            <a:r>
              <a:rPr spc="85" dirty="0"/>
              <a:t>current </a:t>
            </a:r>
            <a:r>
              <a:rPr spc="15" dirty="0"/>
              <a:t>is </a:t>
            </a:r>
            <a:r>
              <a:rPr spc="20" dirty="0"/>
              <a:t> </a:t>
            </a:r>
            <a:r>
              <a:rPr spc="5" dirty="0"/>
              <a:t>supplied</a:t>
            </a:r>
            <a:r>
              <a:rPr spc="-15" dirty="0"/>
              <a:t> </a:t>
            </a:r>
            <a:r>
              <a:rPr spc="85" dirty="0"/>
              <a:t>from</a:t>
            </a:r>
            <a:r>
              <a:rPr spc="-10" dirty="0"/>
              <a:t> </a:t>
            </a:r>
            <a:r>
              <a:rPr spc="35" dirty="0"/>
              <a:t>either</a:t>
            </a:r>
            <a:r>
              <a:rPr spc="-10" dirty="0"/>
              <a:t> </a:t>
            </a:r>
            <a:r>
              <a:rPr spc="25" dirty="0"/>
              <a:t>the</a:t>
            </a:r>
            <a:r>
              <a:rPr spc="-20" dirty="0"/>
              <a:t> </a:t>
            </a:r>
            <a:r>
              <a:rPr spc="55" dirty="0"/>
              <a:t>Starboard</a:t>
            </a:r>
            <a:r>
              <a:rPr spc="-15" dirty="0"/>
              <a:t> </a:t>
            </a:r>
            <a:r>
              <a:rPr spc="-5" dirty="0"/>
              <a:t>(1) </a:t>
            </a:r>
            <a:r>
              <a:rPr spc="140" dirty="0"/>
              <a:t>or</a:t>
            </a:r>
            <a:r>
              <a:rPr spc="-15" dirty="0"/>
              <a:t> </a:t>
            </a:r>
            <a:r>
              <a:rPr spc="90" dirty="0"/>
              <a:t>Port</a:t>
            </a:r>
            <a:r>
              <a:rPr spc="-10" dirty="0"/>
              <a:t> </a:t>
            </a:r>
            <a:r>
              <a:rPr spc="-5" dirty="0"/>
              <a:t>(2)</a:t>
            </a:r>
            <a:r>
              <a:rPr spc="-15" dirty="0"/>
              <a:t> </a:t>
            </a:r>
            <a:r>
              <a:rPr spc="5" dirty="0"/>
              <a:t>battery, </a:t>
            </a:r>
            <a:r>
              <a:rPr spc="-300" dirty="0"/>
              <a:t> </a:t>
            </a:r>
            <a:r>
              <a:rPr spc="35" dirty="0"/>
              <a:t>and </a:t>
            </a:r>
            <a:r>
              <a:rPr spc="25" dirty="0"/>
              <a:t>the </a:t>
            </a:r>
            <a:r>
              <a:rPr spc="75" dirty="0"/>
              <a:t>charging </a:t>
            </a:r>
            <a:r>
              <a:rPr spc="85" dirty="0"/>
              <a:t>current from </a:t>
            </a:r>
            <a:r>
              <a:rPr spc="25" dirty="0"/>
              <a:t>the </a:t>
            </a:r>
            <a:r>
              <a:rPr spc="20" dirty="0"/>
              <a:t>engine </a:t>
            </a:r>
            <a:r>
              <a:rPr spc="114" dirty="0"/>
              <a:t>will </a:t>
            </a:r>
            <a:r>
              <a:rPr spc="-60" dirty="0"/>
              <a:t>be </a:t>
            </a:r>
            <a:r>
              <a:rPr spc="-55" dirty="0"/>
              <a:t> </a:t>
            </a:r>
            <a:r>
              <a:rPr spc="30" dirty="0"/>
              <a:t>directed</a:t>
            </a:r>
            <a:r>
              <a:rPr spc="-10" dirty="0"/>
              <a:t> </a:t>
            </a:r>
            <a:r>
              <a:rPr spc="75" dirty="0"/>
              <a:t>to</a:t>
            </a:r>
            <a:r>
              <a:rPr spc="-10" dirty="0"/>
              <a:t> </a:t>
            </a:r>
            <a:r>
              <a:rPr spc="25" dirty="0"/>
              <a:t>the</a:t>
            </a:r>
            <a:r>
              <a:rPr spc="-10" dirty="0"/>
              <a:t> </a:t>
            </a:r>
            <a:r>
              <a:rPr spc="20" dirty="0"/>
              <a:t>selected</a:t>
            </a:r>
            <a:r>
              <a:rPr spc="-10" dirty="0"/>
              <a:t> </a:t>
            </a:r>
            <a:r>
              <a:rPr spc="5" dirty="0"/>
              <a:t>battery.</a:t>
            </a:r>
            <a:r>
              <a:rPr spc="310" dirty="0"/>
              <a:t> </a:t>
            </a:r>
            <a:r>
              <a:rPr spc="-30" dirty="0"/>
              <a:t>The</a:t>
            </a:r>
            <a:r>
              <a:rPr spc="-5" dirty="0"/>
              <a:t> </a:t>
            </a:r>
            <a:r>
              <a:rPr spc="5" dirty="0"/>
              <a:t>opposite</a:t>
            </a:r>
            <a:r>
              <a:rPr spc="-10" dirty="0"/>
              <a:t> </a:t>
            </a:r>
            <a:r>
              <a:rPr spc="25" dirty="0"/>
              <a:t>battery</a:t>
            </a:r>
            <a:r>
              <a:rPr spc="-10" dirty="0"/>
              <a:t> </a:t>
            </a:r>
            <a:r>
              <a:rPr spc="15" dirty="0"/>
              <a:t>is</a:t>
            </a:r>
          </a:p>
          <a:p>
            <a:pPr marL="12700" marR="127000">
              <a:lnSpc>
                <a:spcPct val="101800"/>
              </a:lnSpc>
              <a:spcBef>
                <a:spcPts val="5"/>
              </a:spcBef>
            </a:pPr>
            <a:r>
              <a:rPr spc="75" dirty="0"/>
              <a:t>now </a:t>
            </a:r>
            <a:r>
              <a:rPr spc="15" dirty="0"/>
              <a:t>completely </a:t>
            </a:r>
            <a:r>
              <a:rPr spc="30" dirty="0"/>
              <a:t>isolated, </a:t>
            </a:r>
            <a:r>
              <a:rPr spc="35" dirty="0"/>
              <a:t>and </a:t>
            </a:r>
            <a:r>
              <a:rPr spc="5" dirty="0"/>
              <a:t>does </a:t>
            </a:r>
            <a:r>
              <a:rPr spc="70" dirty="0"/>
              <a:t>not </a:t>
            </a:r>
            <a:r>
              <a:rPr spc="25" dirty="0"/>
              <a:t>provide </a:t>
            </a:r>
            <a:r>
              <a:rPr spc="20" dirty="0"/>
              <a:t>any </a:t>
            </a:r>
            <a:r>
              <a:rPr spc="25" dirty="0"/>
              <a:t> </a:t>
            </a:r>
            <a:r>
              <a:rPr spc="85" dirty="0"/>
              <a:t>current</a:t>
            </a:r>
            <a:r>
              <a:rPr spc="-5" dirty="0"/>
              <a:t> </a:t>
            </a:r>
            <a:r>
              <a:rPr spc="75" dirty="0"/>
              <a:t>to</a:t>
            </a:r>
            <a:r>
              <a:rPr spc="-10" dirty="0"/>
              <a:t> </a:t>
            </a:r>
            <a:r>
              <a:rPr spc="25" dirty="0"/>
              <a:t>the</a:t>
            </a:r>
            <a:r>
              <a:rPr spc="-10" dirty="0"/>
              <a:t> </a:t>
            </a:r>
            <a:r>
              <a:rPr spc="40" dirty="0"/>
              <a:t>operating</a:t>
            </a:r>
            <a:r>
              <a:rPr spc="-5" dirty="0"/>
              <a:t> systems</a:t>
            </a:r>
            <a:r>
              <a:rPr spc="-10" dirty="0"/>
              <a:t> </a:t>
            </a:r>
            <a:r>
              <a:rPr spc="114" dirty="0"/>
              <a:t>nor</a:t>
            </a:r>
            <a:r>
              <a:rPr spc="-15" dirty="0"/>
              <a:t> </a:t>
            </a:r>
            <a:r>
              <a:rPr spc="5" dirty="0"/>
              <a:t>does</a:t>
            </a:r>
            <a:r>
              <a:rPr spc="-5" dirty="0"/>
              <a:t> </a:t>
            </a:r>
            <a:r>
              <a:rPr spc="60" dirty="0"/>
              <a:t>it</a:t>
            </a:r>
            <a:r>
              <a:rPr spc="-10" dirty="0"/>
              <a:t> </a:t>
            </a:r>
            <a:r>
              <a:rPr spc="5" dirty="0"/>
              <a:t>receive </a:t>
            </a:r>
            <a:r>
              <a:rPr spc="20" dirty="0"/>
              <a:t>any </a:t>
            </a:r>
            <a:r>
              <a:rPr spc="-300" dirty="0"/>
              <a:t> </a:t>
            </a:r>
            <a:r>
              <a:rPr spc="75" dirty="0"/>
              <a:t>charging</a:t>
            </a:r>
            <a:r>
              <a:rPr spc="-10" dirty="0"/>
              <a:t> </a:t>
            </a:r>
            <a:r>
              <a:rPr spc="85" dirty="0"/>
              <a:t>current</a:t>
            </a:r>
            <a:r>
              <a:rPr spc="-5" dirty="0"/>
              <a:t> </a:t>
            </a:r>
            <a:r>
              <a:rPr spc="85" dirty="0"/>
              <a:t>from</a:t>
            </a:r>
            <a:r>
              <a:rPr spc="-10" dirty="0"/>
              <a:t> </a:t>
            </a:r>
            <a:r>
              <a:rPr spc="25" dirty="0"/>
              <a:t>the</a:t>
            </a:r>
            <a:r>
              <a:rPr spc="-15" dirty="0"/>
              <a:t> </a:t>
            </a:r>
            <a:r>
              <a:rPr spc="15" dirty="0"/>
              <a:t>engine.</a:t>
            </a:r>
          </a:p>
          <a:p>
            <a:pPr marL="12700" marR="80645">
              <a:lnSpc>
                <a:spcPct val="101899"/>
              </a:lnSpc>
              <a:spcBef>
                <a:spcPts val="595"/>
              </a:spcBef>
            </a:pPr>
            <a:r>
              <a:rPr u="sng" spc="-5" dirty="0">
                <a:uFill>
                  <a:solidFill>
                    <a:srgbClr val="000000"/>
                  </a:solidFill>
                </a:uFill>
              </a:rPr>
              <a:t>1+2</a:t>
            </a:r>
            <a:r>
              <a:rPr spc="-5" dirty="0"/>
              <a:t>:</a:t>
            </a:r>
            <a:r>
              <a:rPr dirty="0"/>
              <a:t> </a:t>
            </a:r>
            <a:r>
              <a:rPr spc="25" dirty="0"/>
              <a:t>In </a:t>
            </a:r>
            <a:r>
              <a:rPr spc="45" dirty="0"/>
              <a:t>this </a:t>
            </a:r>
            <a:r>
              <a:rPr spc="30" dirty="0"/>
              <a:t>position, </a:t>
            </a:r>
            <a:r>
              <a:rPr spc="40" dirty="0"/>
              <a:t>both </a:t>
            </a:r>
            <a:r>
              <a:rPr spc="114" dirty="0"/>
              <a:t>of </a:t>
            </a:r>
            <a:r>
              <a:rPr spc="25" dirty="0"/>
              <a:t>the </a:t>
            </a:r>
            <a:r>
              <a:rPr spc="20" dirty="0"/>
              <a:t>batteries </a:t>
            </a:r>
            <a:r>
              <a:rPr spc="40" dirty="0"/>
              <a:t>are </a:t>
            </a:r>
            <a:r>
              <a:rPr spc="75" dirty="0"/>
              <a:t>now </a:t>
            </a:r>
            <a:r>
              <a:rPr spc="80" dirty="0"/>
              <a:t> </a:t>
            </a:r>
            <a:r>
              <a:rPr spc="30" dirty="0"/>
              <a:t>connected </a:t>
            </a:r>
            <a:r>
              <a:rPr spc="35" dirty="0"/>
              <a:t>in </a:t>
            </a:r>
            <a:r>
              <a:rPr spc="50" dirty="0"/>
              <a:t>parallel, </a:t>
            </a:r>
            <a:r>
              <a:rPr spc="65" dirty="0"/>
              <a:t>with </a:t>
            </a:r>
            <a:r>
              <a:rPr spc="40" dirty="0"/>
              <a:t>both </a:t>
            </a:r>
            <a:r>
              <a:rPr spc="50" dirty="0"/>
              <a:t>providing </a:t>
            </a:r>
            <a:r>
              <a:rPr spc="30" dirty="0"/>
              <a:t>power </a:t>
            </a:r>
            <a:r>
              <a:rPr spc="35" dirty="0"/>
              <a:t>and </a:t>
            </a:r>
            <a:r>
              <a:rPr spc="40" dirty="0"/>
              <a:t> </a:t>
            </a:r>
            <a:r>
              <a:rPr spc="85" dirty="0"/>
              <a:t>current</a:t>
            </a:r>
            <a:r>
              <a:rPr spc="-5" dirty="0"/>
              <a:t> </a:t>
            </a:r>
            <a:r>
              <a:rPr spc="75" dirty="0"/>
              <a:t>to</a:t>
            </a:r>
            <a:r>
              <a:rPr spc="-5" dirty="0"/>
              <a:t> </a:t>
            </a:r>
            <a:r>
              <a:rPr spc="25" dirty="0"/>
              <a:t>the</a:t>
            </a:r>
            <a:r>
              <a:rPr spc="-10" dirty="0"/>
              <a:t> </a:t>
            </a:r>
            <a:r>
              <a:rPr spc="40" dirty="0"/>
              <a:t>operating</a:t>
            </a:r>
            <a:r>
              <a:rPr spc="-5" dirty="0"/>
              <a:t> systems</a:t>
            </a:r>
            <a:r>
              <a:rPr spc="-10" dirty="0"/>
              <a:t> </a:t>
            </a:r>
            <a:r>
              <a:rPr spc="35" dirty="0"/>
              <a:t>and</a:t>
            </a:r>
            <a:r>
              <a:rPr spc="-5" dirty="0"/>
              <a:t> </a:t>
            </a:r>
            <a:r>
              <a:rPr spc="35" dirty="0"/>
              <a:t>receiving</a:t>
            </a:r>
            <a:r>
              <a:rPr dirty="0"/>
              <a:t> </a:t>
            </a:r>
            <a:r>
              <a:rPr spc="75" dirty="0"/>
              <a:t>charging </a:t>
            </a:r>
            <a:r>
              <a:rPr spc="-300" dirty="0"/>
              <a:t> </a:t>
            </a:r>
            <a:r>
              <a:rPr spc="85" dirty="0"/>
              <a:t>current</a:t>
            </a:r>
            <a:r>
              <a:rPr spc="-10" dirty="0"/>
              <a:t> </a:t>
            </a:r>
            <a:r>
              <a:rPr spc="85" dirty="0"/>
              <a:t>from</a:t>
            </a:r>
            <a:r>
              <a:rPr spc="-10" dirty="0"/>
              <a:t> </a:t>
            </a:r>
            <a:r>
              <a:rPr spc="25" dirty="0"/>
              <a:t>the</a:t>
            </a:r>
            <a:r>
              <a:rPr spc="-15" dirty="0"/>
              <a:t> </a:t>
            </a:r>
            <a:r>
              <a:rPr spc="15" dirty="0"/>
              <a:t>engine.</a:t>
            </a:r>
          </a:p>
          <a:p>
            <a:pPr>
              <a:lnSpc>
                <a:spcPct val="100000"/>
              </a:lnSpc>
              <a:spcBef>
                <a:spcPts val="45"/>
              </a:spcBef>
            </a:pPr>
            <a:endParaRPr sz="1150"/>
          </a:p>
          <a:p>
            <a:pPr marR="5080" algn="r">
              <a:lnSpc>
                <a:spcPct val="100000"/>
              </a:lnSpc>
            </a:pPr>
            <a:r>
              <a:rPr sz="1100" spc="-70" dirty="0"/>
              <a:t>17</a:t>
            </a:r>
            <a:endParaRPr sz="1100"/>
          </a:p>
        </p:txBody>
      </p:sp>
      <p:grpSp>
        <p:nvGrpSpPr>
          <p:cNvPr id="11" name="object 11"/>
          <p:cNvGrpSpPr/>
          <p:nvPr/>
        </p:nvGrpSpPr>
        <p:grpSpPr>
          <a:xfrm>
            <a:off x="901001" y="560197"/>
            <a:ext cx="7320280" cy="6122670"/>
            <a:chOff x="901001" y="560197"/>
            <a:chExt cx="7320280" cy="6122670"/>
          </a:xfrm>
        </p:grpSpPr>
        <p:pic>
          <p:nvPicPr>
            <p:cNvPr id="12" name="object 12"/>
            <p:cNvPicPr/>
            <p:nvPr/>
          </p:nvPicPr>
          <p:blipFill>
            <a:blip r:embed="rId4" cstate="print"/>
            <a:stretch>
              <a:fillRect/>
            </a:stretch>
          </p:blipFill>
          <p:spPr>
            <a:xfrm>
              <a:off x="910526" y="4952212"/>
              <a:ext cx="3526790" cy="1720723"/>
            </a:xfrm>
            <a:prstGeom prst="rect">
              <a:avLst/>
            </a:prstGeom>
          </p:spPr>
        </p:pic>
        <p:sp>
          <p:nvSpPr>
            <p:cNvPr id="13" name="object 13"/>
            <p:cNvSpPr/>
            <p:nvPr/>
          </p:nvSpPr>
          <p:spPr>
            <a:xfrm>
              <a:off x="910526" y="4952212"/>
              <a:ext cx="3526790" cy="1720850"/>
            </a:xfrm>
            <a:custGeom>
              <a:avLst/>
              <a:gdLst/>
              <a:ahLst/>
              <a:cxnLst/>
              <a:rect l="l" t="t" r="r" b="b"/>
              <a:pathLst>
                <a:path w="3526790" h="1720850">
                  <a:moveTo>
                    <a:pt x="0" y="1720723"/>
                  </a:moveTo>
                  <a:lnTo>
                    <a:pt x="3526790" y="1720723"/>
                  </a:lnTo>
                  <a:lnTo>
                    <a:pt x="3526790" y="0"/>
                  </a:lnTo>
                  <a:lnTo>
                    <a:pt x="0" y="0"/>
                  </a:lnTo>
                  <a:lnTo>
                    <a:pt x="0" y="1720723"/>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6217158" y="569722"/>
              <a:ext cx="1994026" cy="1939036"/>
            </a:xfrm>
            <a:prstGeom prst="rect">
              <a:avLst/>
            </a:prstGeom>
          </p:spPr>
        </p:pic>
        <p:sp>
          <p:nvSpPr>
            <p:cNvPr id="15" name="object 15"/>
            <p:cNvSpPr/>
            <p:nvPr/>
          </p:nvSpPr>
          <p:spPr>
            <a:xfrm>
              <a:off x="6217158" y="569722"/>
              <a:ext cx="1994535" cy="1939289"/>
            </a:xfrm>
            <a:custGeom>
              <a:avLst/>
              <a:gdLst/>
              <a:ahLst/>
              <a:cxnLst/>
              <a:rect l="l" t="t" r="r" b="b"/>
              <a:pathLst>
                <a:path w="1994534" h="1939289">
                  <a:moveTo>
                    <a:pt x="0" y="1939036"/>
                  </a:moveTo>
                  <a:lnTo>
                    <a:pt x="1994026" y="1939036"/>
                  </a:lnTo>
                  <a:lnTo>
                    <a:pt x="1994026" y="0"/>
                  </a:lnTo>
                  <a:lnTo>
                    <a:pt x="0" y="0"/>
                  </a:lnTo>
                  <a:lnTo>
                    <a:pt x="0" y="1939036"/>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3067431" y="1660016"/>
              <a:ext cx="1688465" cy="1716531"/>
            </a:xfrm>
            <a:prstGeom prst="rect">
              <a:avLst/>
            </a:prstGeom>
          </p:spPr>
        </p:pic>
        <p:sp>
          <p:nvSpPr>
            <p:cNvPr id="17" name="object 17"/>
            <p:cNvSpPr/>
            <p:nvPr/>
          </p:nvSpPr>
          <p:spPr>
            <a:xfrm>
              <a:off x="3067431" y="1660016"/>
              <a:ext cx="1688464" cy="1717039"/>
            </a:xfrm>
            <a:custGeom>
              <a:avLst/>
              <a:gdLst/>
              <a:ahLst/>
              <a:cxnLst/>
              <a:rect l="l" t="t" r="r" b="b"/>
              <a:pathLst>
                <a:path w="1688464" h="1717039">
                  <a:moveTo>
                    <a:pt x="0" y="1716531"/>
                  </a:moveTo>
                  <a:lnTo>
                    <a:pt x="1688465" y="1716531"/>
                  </a:lnTo>
                  <a:lnTo>
                    <a:pt x="1688465" y="0"/>
                  </a:lnTo>
                  <a:lnTo>
                    <a:pt x="0" y="0"/>
                  </a:lnTo>
                  <a:lnTo>
                    <a:pt x="0" y="1716531"/>
                  </a:lnTo>
                  <a:close/>
                </a:path>
              </a:pathLst>
            </a:custGeom>
            <a:ln w="19050">
              <a:solidFill>
                <a:srgbClr val="000000"/>
              </a:solidFill>
            </a:ln>
          </p:spPr>
          <p:txBody>
            <a:bodyPr wrap="square" lIns="0" tIns="0" rIns="0" bIns="0" rtlCol="0"/>
            <a:lstStyle/>
            <a:p>
              <a:endParaRPr/>
            </a:p>
          </p:txBody>
        </p:sp>
      </p:grpSp>
      <p:sp>
        <p:nvSpPr>
          <p:cNvPr id="18" name="object 18"/>
          <p:cNvSpPr txBox="1">
            <a:spLocks noGrp="1"/>
          </p:cNvSpPr>
          <p:nvPr>
            <p:ph type="title"/>
          </p:nvPr>
        </p:nvSpPr>
        <p:spPr>
          <a:xfrm>
            <a:off x="444500" y="135128"/>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18</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p:nvPr/>
        </p:nvSpPr>
        <p:spPr>
          <a:xfrm>
            <a:off x="487172" y="368090"/>
            <a:ext cx="4312920" cy="1310005"/>
          </a:xfrm>
          <a:prstGeom prst="rect">
            <a:avLst/>
          </a:prstGeom>
        </p:spPr>
        <p:txBody>
          <a:bodyPr vert="horz" wrap="square" lIns="0" tIns="105410" rIns="0" bIns="0" rtlCol="0">
            <a:spAutoFit/>
          </a:bodyPr>
          <a:lstStyle/>
          <a:p>
            <a:pPr marL="12700">
              <a:lnSpc>
                <a:spcPct val="100000"/>
              </a:lnSpc>
              <a:spcBef>
                <a:spcPts val="830"/>
              </a:spcBef>
            </a:pPr>
            <a:r>
              <a:rPr sz="1600" b="1" spc="40" dirty="0">
                <a:latin typeface="Calibri"/>
                <a:cs typeface="Calibri"/>
              </a:rPr>
              <a:t>Engine</a:t>
            </a:r>
            <a:r>
              <a:rPr sz="1600" b="1" spc="-15" dirty="0">
                <a:latin typeface="Calibri"/>
                <a:cs typeface="Calibri"/>
              </a:rPr>
              <a:t> </a:t>
            </a:r>
            <a:r>
              <a:rPr sz="1600" b="1" spc="80" dirty="0">
                <a:latin typeface="Calibri"/>
                <a:cs typeface="Calibri"/>
              </a:rPr>
              <a:t>Shutdown</a:t>
            </a:r>
            <a:r>
              <a:rPr sz="1600" b="1" spc="-20" dirty="0">
                <a:latin typeface="Calibri"/>
                <a:cs typeface="Calibri"/>
              </a:rPr>
              <a:t> </a:t>
            </a:r>
            <a:r>
              <a:rPr sz="1600" b="1" spc="45" dirty="0">
                <a:latin typeface="Calibri"/>
                <a:cs typeface="Calibri"/>
              </a:rPr>
              <a:t>Safety</a:t>
            </a:r>
            <a:r>
              <a:rPr sz="1600" b="1" spc="-15" dirty="0">
                <a:latin typeface="Calibri"/>
                <a:cs typeface="Calibri"/>
              </a:rPr>
              <a:t> </a:t>
            </a:r>
            <a:r>
              <a:rPr sz="1600" b="1" spc="40" dirty="0">
                <a:latin typeface="Calibri"/>
                <a:cs typeface="Calibri"/>
              </a:rPr>
              <a:t>Switch:</a:t>
            </a:r>
            <a:endParaRPr sz="1600">
              <a:latin typeface="Calibri"/>
              <a:cs typeface="Calibri"/>
            </a:endParaRPr>
          </a:p>
          <a:p>
            <a:pPr marL="12700" marR="5080">
              <a:lnSpc>
                <a:spcPct val="101899"/>
              </a:lnSpc>
              <a:spcBef>
                <a:spcPts val="610"/>
              </a:spcBef>
            </a:pPr>
            <a:r>
              <a:rPr sz="1400" spc="60" dirty="0">
                <a:latin typeface="Calibri"/>
                <a:cs typeface="Calibri"/>
              </a:rPr>
              <a:t>Your</a:t>
            </a:r>
            <a:r>
              <a:rPr sz="1400" spc="-15" dirty="0">
                <a:latin typeface="Calibri"/>
                <a:cs typeface="Calibri"/>
              </a:rPr>
              <a:t> </a:t>
            </a:r>
            <a:r>
              <a:rPr sz="1400" i="1" spc="-5" dirty="0">
                <a:latin typeface="Calibri"/>
                <a:cs typeface="Calibri"/>
              </a:rPr>
              <a:t>SEA </a:t>
            </a:r>
            <a:r>
              <a:rPr sz="1400" i="1" spc="-10" dirty="0">
                <a:latin typeface="Calibri"/>
                <a:cs typeface="Calibri"/>
              </a:rPr>
              <a:t>PRO</a:t>
            </a:r>
            <a:r>
              <a:rPr sz="1400" i="1" dirty="0">
                <a:latin typeface="Calibri"/>
                <a:cs typeface="Calibri"/>
              </a:rPr>
              <a:t> </a:t>
            </a:r>
            <a:r>
              <a:rPr sz="1400" spc="20" dirty="0">
                <a:latin typeface="Calibri"/>
                <a:cs typeface="Calibri"/>
              </a:rPr>
              <a:t>boat</a:t>
            </a:r>
            <a:r>
              <a:rPr sz="1400" spc="-10" dirty="0">
                <a:latin typeface="Calibri"/>
                <a:cs typeface="Calibri"/>
              </a:rPr>
              <a:t> </a:t>
            </a:r>
            <a:r>
              <a:rPr sz="1400" spc="15" dirty="0">
                <a:latin typeface="Calibri"/>
                <a:cs typeface="Calibri"/>
              </a:rPr>
              <a:t>is</a:t>
            </a:r>
            <a:r>
              <a:rPr sz="1400" spc="-15" dirty="0">
                <a:latin typeface="Calibri"/>
                <a:cs typeface="Calibri"/>
              </a:rPr>
              <a:t> </a:t>
            </a:r>
            <a:r>
              <a:rPr sz="1400" spc="-10" dirty="0">
                <a:latin typeface="Calibri"/>
                <a:cs typeface="Calibri"/>
              </a:rPr>
              <a:t>Equipped </a:t>
            </a:r>
            <a:r>
              <a:rPr sz="1400" spc="65" dirty="0">
                <a:latin typeface="Calibri"/>
                <a:cs typeface="Calibri"/>
              </a:rPr>
              <a:t>with</a:t>
            </a:r>
            <a:r>
              <a:rPr sz="1400" spc="-20" dirty="0">
                <a:latin typeface="Calibri"/>
                <a:cs typeface="Calibri"/>
              </a:rPr>
              <a:t> </a:t>
            </a:r>
            <a:r>
              <a:rPr sz="1400" spc="40" dirty="0">
                <a:latin typeface="Calibri"/>
                <a:cs typeface="Calibri"/>
              </a:rPr>
              <a:t>an</a:t>
            </a:r>
            <a:r>
              <a:rPr sz="1400" spc="-10" dirty="0">
                <a:latin typeface="Calibri"/>
                <a:cs typeface="Calibri"/>
              </a:rPr>
              <a:t> </a:t>
            </a:r>
            <a:r>
              <a:rPr sz="1400" spc="30" dirty="0">
                <a:latin typeface="Calibri"/>
                <a:cs typeface="Calibri"/>
              </a:rPr>
              <a:t>Engine</a:t>
            </a:r>
            <a:r>
              <a:rPr sz="1400" spc="-10" dirty="0">
                <a:latin typeface="Calibri"/>
                <a:cs typeface="Calibri"/>
              </a:rPr>
              <a:t> </a:t>
            </a:r>
            <a:r>
              <a:rPr sz="1400" spc="55" dirty="0">
                <a:latin typeface="Calibri"/>
                <a:cs typeface="Calibri"/>
              </a:rPr>
              <a:t>Shutdown </a:t>
            </a:r>
            <a:r>
              <a:rPr sz="1400" spc="-305" dirty="0">
                <a:latin typeface="Calibri"/>
                <a:cs typeface="Calibri"/>
              </a:rPr>
              <a:t> </a:t>
            </a:r>
            <a:r>
              <a:rPr sz="1400" spc="30" dirty="0">
                <a:latin typeface="Calibri"/>
                <a:cs typeface="Calibri"/>
              </a:rPr>
              <a:t>Safety </a:t>
            </a:r>
            <a:r>
              <a:rPr sz="1400" spc="35" dirty="0">
                <a:latin typeface="Calibri"/>
                <a:cs typeface="Calibri"/>
              </a:rPr>
              <a:t>Switch.</a:t>
            </a:r>
            <a:r>
              <a:rPr sz="1400" spc="40" dirty="0">
                <a:latin typeface="Calibri"/>
                <a:cs typeface="Calibri"/>
              </a:rPr>
              <a:t> </a:t>
            </a:r>
            <a:r>
              <a:rPr sz="1400" spc="-30" dirty="0">
                <a:latin typeface="Calibri"/>
                <a:cs typeface="Calibri"/>
              </a:rPr>
              <a:t>The </a:t>
            </a:r>
            <a:r>
              <a:rPr sz="1400" spc="30" dirty="0">
                <a:latin typeface="Calibri"/>
                <a:cs typeface="Calibri"/>
              </a:rPr>
              <a:t>Safety </a:t>
            </a:r>
            <a:r>
              <a:rPr sz="1400" spc="40" dirty="0">
                <a:latin typeface="Calibri"/>
                <a:cs typeface="Calibri"/>
              </a:rPr>
              <a:t>Switch </a:t>
            </a:r>
            <a:r>
              <a:rPr sz="1400" spc="20" dirty="0">
                <a:latin typeface="Calibri"/>
                <a:cs typeface="Calibri"/>
              </a:rPr>
              <a:t>is </a:t>
            </a:r>
            <a:r>
              <a:rPr sz="1400" spc="40" dirty="0">
                <a:latin typeface="Calibri"/>
                <a:cs typeface="Calibri"/>
              </a:rPr>
              <a:t>located below </a:t>
            </a:r>
            <a:r>
              <a:rPr sz="1400" spc="20" dirty="0">
                <a:latin typeface="Calibri"/>
                <a:cs typeface="Calibri"/>
              </a:rPr>
              <a:t>the </a:t>
            </a:r>
            <a:r>
              <a:rPr sz="1400" spc="25" dirty="0">
                <a:latin typeface="Calibri"/>
                <a:cs typeface="Calibri"/>
              </a:rPr>
              <a:t> </a:t>
            </a:r>
            <a:r>
              <a:rPr sz="1400" spc="55" dirty="0">
                <a:latin typeface="Calibri"/>
                <a:cs typeface="Calibri"/>
              </a:rPr>
              <a:t>Shift/Throttle </a:t>
            </a:r>
            <a:r>
              <a:rPr sz="1400" spc="95" dirty="0">
                <a:latin typeface="Calibri"/>
                <a:cs typeface="Calibri"/>
              </a:rPr>
              <a:t>Control </a:t>
            </a:r>
            <a:r>
              <a:rPr sz="1400" spc="10" dirty="0">
                <a:latin typeface="Calibri"/>
                <a:cs typeface="Calibri"/>
              </a:rPr>
              <a:t>Unit, </a:t>
            </a:r>
            <a:r>
              <a:rPr sz="1400" spc="70" dirty="0">
                <a:latin typeface="Calibri"/>
                <a:cs typeface="Calibri"/>
              </a:rPr>
              <a:t>on </a:t>
            </a:r>
            <a:r>
              <a:rPr sz="1400" spc="25" dirty="0">
                <a:latin typeface="Calibri"/>
                <a:cs typeface="Calibri"/>
              </a:rPr>
              <a:t>the </a:t>
            </a:r>
            <a:r>
              <a:rPr sz="1400" spc="55" dirty="0">
                <a:latin typeface="Calibri"/>
                <a:cs typeface="Calibri"/>
              </a:rPr>
              <a:t>Ignition </a:t>
            </a:r>
            <a:r>
              <a:rPr sz="1400" spc="15" dirty="0">
                <a:latin typeface="Calibri"/>
                <a:cs typeface="Calibri"/>
              </a:rPr>
              <a:t>Panel, </a:t>
            </a:r>
            <a:r>
              <a:rPr sz="1400" spc="35" dirty="0">
                <a:latin typeface="Calibri"/>
                <a:cs typeface="Calibri"/>
              </a:rPr>
              <a:t>and </a:t>
            </a:r>
            <a:r>
              <a:rPr sz="1400" spc="40" dirty="0">
                <a:latin typeface="Calibri"/>
                <a:cs typeface="Calibri"/>
              </a:rPr>
              <a:t> </a:t>
            </a:r>
            <a:r>
              <a:rPr sz="1400" spc="35" dirty="0">
                <a:latin typeface="Calibri"/>
                <a:cs typeface="Calibri"/>
              </a:rPr>
              <a:t>includes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00" dirty="0">
                <a:latin typeface="Calibri"/>
                <a:cs typeface="Calibri"/>
              </a:rPr>
              <a:t>following</a:t>
            </a:r>
            <a:r>
              <a:rPr sz="1400" dirty="0">
                <a:latin typeface="Calibri"/>
                <a:cs typeface="Calibri"/>
              </a:rPr>
              <a:t> </a:t>
            </a:r>
            <a:r>
              <a:rPr sz="1400" spc="20" dirty="0">
                <a:latin typeface="Calibri"/>
                <a:cs typeface="Calibri"/>
              </a:rPr>
              <a:t>components:</a:t>
            </a:r>
            <a:endParaRPr sz="1400">
              <a:latin typeface="Calibri"/>
              <a:cs typeface="Calibri"/>
            </a:endParaRPr>
          </a:p>
        </p:txBody>
      </p:sp>
      <p:sp>
        <p:nvSpPr>
          <p:cNvPr id="7" name="object 7"/>
          <p:cNvSpPr txBox="1"/>
          <p:nvPr/>
        </p:nvSpPr>
        <p:spPr>
          <a:xfrm>
            <a:off x="487172" y="2318131"/>
            <a:ext cx="1374775" cy="239395"/>
          </a:xfrm>
          <a:prstGeom prst="rect">
            <a:avLst/>
          </a:prstGeom>
        </p:spPr>
        <p:txBody>
          <a:bodyPr vert="horz" wrap="square" lIns="0" tIns="13335" rIns="0" bIns="0" rtlCol="0">
            <a:spAutoFit/>
          </a:bodyPr>
          <a:lstStyle/>
          <a:p>
            <a:pPr marL="12700">
              <a:lnSpc>
                <a:spcPct val="100000"/>
              </a:lnSpc>
              <a:spcBef>
                <a:spcPts val="105"/>
              </a:spcBef>
            </a:pPr>
            <a:r>
              <a:rPr sz="1400" spc="55" dirty="0">
                <a:latin typeface="Calibri"/>
                <a:cs typeface="Calibri"/>
              </a:rPr>
              <a:t>Shutdown</a:t>
            </a:r>
            <a:r>
              <a:rPr sz="1400" spc="-55" dirty="0">
                <a:latin typeface="Calibri"/>
                <a:cs typeface="Calibri"/>
              </a:rPr>
              <a:t> </a:t>
            </a:r>
            <a:r>
              <a:rPr sz="1400" spc="40" dirty="0">
                <a:latin typeface="Calibri"/>
                <a:cs typeface="Calibri"/>
              </a:rPr>
              <a:t>Switch</a:t>
            </a:r>
            <a:endParaRPr sz="1400">
              <a:latin typeface="Calibri"/>
              <a:cs typeface="Calibri"/>
            </a:endParaRPr>
          </a:p>
        </p:txBody>
      </p:sp>
      <p:sp>
        <p:nvSpPr>
          <p:cNvPr id="8" name="object 8"/>
          <p:cNvSpPr txBox="1"/>
          <p:nvPr/>
        </p:nvSpPr>
        <p:spPr>
          <a:xfrm>
            <a:off x="487172" y="3197479"/>
            <a:ext cx="862965" cy="239395"/>
          </a:xfrm>
          <a:prstGeom prst="rect">
            <a:avLst/>
          </a:prstGeom>
        </p:spPr>
        <p:txBody>
          <a:bodyPr vert="horz" wrap="square" lIns="0" tIns="13335" rIns="0" bIns="0" rtlCol="0">
            <a:spAutoFit/>
          </a:bodyPr>
          <a:lstStyle/>
          <a:p>
            <a:pPr marL="12700">
              <a:lnSpc>
                <a:spcPct val="100000"/>
              </a:lnSpc>
              <a:spcBef>
                <a:spcPts val="105"/>
              </a:spcBef>
            </a:pPr>
            <a:r>
              <a:rPr sz="1400" spc="40" dirty="0">
                <a:latin typeface="Calibri"/>
                <a:cs typeface="Calibri"/>
              </a:rPr>
              <a:t>Switch</a:t>
            </a:r>
            <a:r>
              <a:rPr sz="1400" spc="-65" dirty="0">
                <a:latin typeface="Calibri"/>
                <a:cs typeface="Calibri"/>
              </a:rPr>
              <a:t> </a:t>
            </a:r>
            <a:r>
              <a:rPr sz="1400" spc="25" dirty="0">
                <a:latin typeface="Calibri"/>
                <a:cs typeface="Calibri"/>
              </a:rPr>
              <a:t>Clip</a:t>
            </a:r>
            <a:endParaRPr sz="1400">
              <a:latin typeface="Calibri"/>
              <a:cs typeface="Calibri"/>
            </a:endParaRPr>
          </a:p>
        </p:txBody>
      </p:sp>
      <p:sp>
        <p:nvSpPr>
          <p:cNvPr id="9" name="object 9"/>
          <p:cNvSpPr txBox="1"/>
          <p:nvPr/>
        </p:nvSpPr>
        <p:spPr>
          <a:xfrm>
            <a:off x="487172" y="4078604"/>
            <a:ext cx="632460" cy="239395"/>
          </a:xfrm>
          <a:prstGeom prst="rect">
            <a:avLst/>
          </a:prstGeom>
        </p:spPr>
        <p:txBody>
          <a:bodyPr vert="horz" wrap="square" lIns="0" tIns="13335" rIns="0" bIns="0" rtlCol="0">
            <a:spAutoFit/>
          </a:bodyPr>
          <a:lstStyle/>
          <a:p>
            <a:pPr marL="12700">
              <a:lnSpc>
                <a:spcPct val="100000"/>
              </a:lnSpc>
              <a:spcBef>
                <a:spcPts val="105"/>
              </a:spcBef>
            </a:pPr>
            <a:r>
              <a:rPr sz="1400" spc="30" dirty="0">
                <a:latin typeface="Calibri"/>
                <a:cs typeface="Calibri"/>
              </a:rPr>
              <a:t>Lanyard</a:t>
            </a:r>
            <a:endParaRPr sz="1400">
              <a:latin typeface="Calibri"/>
              <a:cs typeface="Calibri"/>
            </a:endParaRPr>
          </a:p>
        </p:txBody>
      </p:sp>
      <p:sp>
        <p:nvSpPr>
          <p:cNvPr id="10" name="object 10"/>
          <p:cNvSpPr txBox="1"/>
          <p:nvPr/>
        </p:nvSpPr>
        <p:spPr>
          <a:xfrm>
            <a:off x="487172" y="4957952"/>
            <a:ext cx="1701164" cy="239395"/>
          </a:xfrm>
          <a:prstGeom prst="rect">
            <a:avLst/>
          </a:prstGeom>
        </p:spPr>
        <p:txBody>
          <a:bodyPr vert="horz" wrap="square" lIns="0" tIns="12700" rIns="0" bIns="0" rtlCol="0">
            <a:spAutoFit/>
          </a:bodyPr>
          <a:lstStyle/>
          <a:p>
            <a:pPr marL="12700">
              <a:lnSpc>
                <a:spcPct val="100000"/>
              </a:lnSpc>
              <a:spcBef>
                <a:spcPts val="100"/>
              </a:spcBef>
            </a:pPr>
            <a:r>
              <a:rPr sz="1400" spc="30" dirty="0">
                <a:latin typeface="Calibri"/>
                <a:cs typeface="Calibri"/>
              </a:rPr>
              <a:t>Lanyard</a:t>
            </a:r>
            <a:r>
              <a:rPr sz="1400" spc="-35" dirty="0">
                <a:latin typeface="Calibri"/>
                <a:cs typeface="Calibri"/>
              </a:rPr>
              <a:t> </a:t>
            </a:r>
            <a:r>
              <a:rPr sz="1400" spc="35" dirty="0">
                <a:latin typeface="Calibri"/>
                <a:cs typeface="Calibri"/>
              </a:rPr>
              <a:t>Operator</a:t>
            </a:r>
            <a:r>
              <a:rPr sz="1400" spc="-30" dirty="0">
                <a:latin typeface="Calibri"/>
                <a:cs typeface="Calibri"/>
              </a:rPr>
              <a:t> </a:t>
            </a:r>
            <a:r>
              <a:rPr sz="1400" spc="30" dirty="0">
                <a:latin typeface="Calibri"/>
                <a:cs typeface="Calibri"/>
              </a:rPr>
              <a:t>Clip</a:t>
            </a:r>
            <a:endParaRPr sz="1400">
              <a:latin typeface="Calibri"/>
              <a:cs typeface="Calibri"/>
            </a:endParaRPr>
          </a:p>
        </p:txBody>
      </p:sp>
      <p:sp>
        <p:nvSpPr>
          <p:cNvPr id="11" name="object 11"/>
          <p:cNvSpPr txBox="1"/>
          <p:nvPr/>
        </p:nvSpPr>
        <p:spPr>
          <a:xfrm>
            <a:off x="5139309" y="755649"/>
            <a:ext cx="4401185" cy="5819775"/>
          </a:xfrm>
          <a:prstGeom prst="rect">
            <a:avLst/>
          </a:prstGeom>
        </p:spPr>
        <p:txBody>
          <a:bodyPr vert="horz" wrap="square" lIns="0" tIns="8890" rIns="0" bIns="0" rtlCol="0">
            <a:spAutoFit/>
          </a:bodyPr>
          <a:lstStyle/>
          <a:p>
            <a:pPr marL="12700" marR="198120">
              <a:lnSpc>
                <a:spcPct val="101800"/>
              </a:lnSpc>
              <a:spcBef>
                <a:spcPts val="70"/>
              </a:spcBef>
            </a:pPr>
            <a:r>
              <a:rPr sz="1400" dirty="0">
                <a:latin typeface="Calibri"/>
                <a:cs typeface="Calibri"/>
              </a:rPr>
              <a:t>When </a:t>
            </a:r>
            <a:r>
              <a:rPr sz="1400" spc="25" dirty="0">
                <a:latin typeface="Calibri"/>
                <a:cs typeface="Calibri"/>
              </a:rPr>
              <a:t>the </a:t>
            </a:r>
            <a:r>
              <a:rPr sz="1400" spc="50" dirty="0">
                <a:latin typeface="Calibri"/>
                <a:cs typeface="Calibri"/>
              </a:rPr>
              <a:t>switch </a:t>
            </a:r>
            <a:r>
              <a:rPr sz="1400" spc="45" dirty="0">
                <a:latin typeface="Calibri"/>
                <a:cs typeface="Calibri"/>
              </a:rPr>
              <a:t>clip </a:t>
            </a:r>
            <a:r>
              <a:rPr sz="1400" spc="20" dirty="0">
                <a:latin typeface="Calibri"/>
                <a:cs typeface="Calibri"/>
              </a:rPr>
              <a:t>is </a:t>
            </a:r>
            <a:r>
              <a:rPr sz="1400" spc="25" dirty="0">
                <a:latin typeface="Calibri"/>
                <a:cs typeface="Calibri"/>
              </a:rPr>
              <a:t>pulled/removed </a:t>
            </a:r>
            <a:r>
              <a:rPr sz="1400" spc="85" dirty="0">
                <a:latin typeface="Calibri"/>
                <a:cs typeface="Calibri"/>
              </a:rPr>
              <a:t>from </a:t>
            </a:r>
            <a:r>
              <a:rPr sz="1400" spc="20" dirty="0">
                <a:latin typeface="Calibri"/>
                <a:cs typeface="Calibri"/>
              </a:rPr>
              <a:t>the </a:t>
            </a:r>
            <a:r>
              <a:rPr sz="1400" spc="25" dirty="0">
                <a:latin typeface="Calibri"/>
                <a:cs typeface="Calibri"/>
              </a:rPr>
              <a:t> </a:t>
            </a:r>
            <a:r>
              <a:rPr sz="1400" spc="55" dirty="0">
                <a:latin typeface="Calibri"/>
                <a:cs typeface="Calibri"/>
              </a:rPr>
              <a:t>Shutdown </a:t>
            </a:r>
            <a:r>
              <a:rPr sz="1400" spc="35" dirty="0">
                <a:latin typeface="Calibri"/>
                <a:cs typeface="Calibri"/>
              </a:rPr>
              <a:t>Switch, </a:t>
            </a:r>
            <a:r>
              <a:rPr sz="1400" spc="25" dirty="0">
                <a:latin typeface="Calibri"/>
                <a:cs typeface="Calibri"/>
              </a:rPr>
              <a:t>the </a:t>
            </a:r>
            <a:r>
              <a:rPr sz="1400" spc="15" dirty="0">
                <a:latin typeface="Calibri"/>
                <a:cs typeface="Calibri"/>
              </a:rPr>
              <a:t>engine </a:t>
            </a:r>
            <a:r>
              <a:rPr sz="1400" spc="114" dirty="0">
                <a:latin typeface="Calibri"/>
                <a:cs typeface="Calibri"/>
              </a:rPr>
              <a:t>will </a:t>
            </a:r>
            <a:r>
              <a:rPr sz="1400" spc="-15" dirty="0">
                <a:latin typeface="Calibri"/>
                <a:cs typeface="Calibri"/>
              </a:rPr>
              <a:t>immediately </a:t>
            </a:r>
            <a:r>
              <a:rPr sz="1400" spc="-60" dirty="0">
                <a:latin typeface="Calibri"/>
                <a:cs typeface="Calibri"/>
              </a:rPr>
              <a:t>be </a:t>
            </a:r>
            <a:r>
              <a:rPr sz="1400" spc="60" dirty="0">
                <a:latin typeface="Calibri"/>
                <a:cs typeface="Calibri"/>
              </a:rPr>
              <a:t>shut </a:t>
            </a:r>
            <a:r>
              <a:rPr sz="1400" spc="65" dirty="0">
                <a:latin typeface="Calibri"/>
                <a:cs typeface="Calibri"/>
              </a:rPr>
              <a:t> </a:t>
            </a:r>
            <a:r>
              <a:rPr sz="1400" spc="45" dirty="0">
                <a:latin typeface="Calibri"/>
                <a:cs typeface="Calibri"/>
              </a:rPr>
              <a:t>down.</a:t>
            </a:r>
            <a:r>
              <a:rPr sz="1400" spc="310" dirty="0">
                <a:latin typeface="Calibri"/>
                <a:cs typeface="Calibri"/>
              </a:rPr>
              <a:t> </a:t>
            </a:r>
            <a:r>
              <a:rPr sz="1400" spc="5" dirty="0">
                <a:latin typeface="Calibri"/>
                <a:cs typeface="Calibri"/>
              </a:rPr>
              <a:t>This</a:t>
            </a:r>
            <a:r>
              <a:rPr sz="1400" spc="-15" dirty="0">
                <a:latin typeface="Calibri"/>
                <a:cs typeface="Calibri"/>
              </a:rPr>
              <a:t> </a:t>
            </a:r>
            <a:r>
              <a:rPr sz="1400" spc="55" dirty="0">
                <a:latin typeface="Calibri"/>
                <a:cs typeface="Calibri"/>
              </a:rPr>
              <a:t>Shutdown</a:t>
            </a:r>
            <a:r>
              <a:rPr sz="1400" spc="-5" dirty="0">
                <a:latin typeface="Calibri"/>
                <a:cs typeface="Calibri"/>
              </a:rPr>
              <a:t> </a:t>
            </a:r>
            <a:r>
              <a:rPr sz="1400" spc="105" dirty="0">
                <a:latin typeface="Calibri"/>
                <a:cs typeface="Calibri"/>
              </a:rPr>
              <a:t>control</a:t>
            </a:r>
            <a:r>
              <a:rPr sz="1400" spc="-5"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designed</a:t>
            </a:r>
            <a:r>
              <a:rPr sz="1400" spc="-5" dirty="0">
                <a:latin typeface="Calibri"/>
                <a:cs typeface="Calibri"/>
              </a:rPr>
              <a:t> </a:t>
            </a:r>
            <a:r>
              <a:rPr sz="1400" spc="45" dirty="0">
                <a:latin typeface="Calibri"/>
                <a:cs typeface="Calibri"/>
              </a:rPr>
              <a:t>so</a:t>
            </a:r>
            <a:r>
              <a:rPr sz="1400" spc="-10" dirty="0">
                <a:latin typeface="Calibri"/>
                <a:cs typeface="Calibri"/>
              </a:rPr>
              <a:t> </a:t>
            </a:r>
            <a:r>
              <a:rPr sz="1400" spc="55" dirty="0">
                <a:latin typeface="Calibri"/>
                <a:cs typeface="Calibri"/>
              </a:rPr>
              <a:t>that</a:t>
            </a:r>
            <a:r>
              <a:rPr sz="1400" dirty="0">
                <a:latin typeface="Calibri"/>
                <a:cs typeface="Calibri"/>
              </a:rPr>
              <a:t> </a:t>
            </a:r>
            <a:r>
              <a:rPr sz="1400" spc="85" dirty="0">
                <a:latin typeface="Calibri"/>
                <a:cs typeface="Calibri"/>
              </a:rPr>
              <a:t>if</a:t>
            </a:r>
            <a:r>
              <a:rPr sz="1400" spc="-15" dirty="0">
                <a:latin typeface="Calibri"/>
                <a:cs typeface="Calibri"/>
              </a:rPr>
              <a:t> </a:t>
            </a:r>
            <a:r>
              <a:rPr sz="1400" spc="35" dirty="0">
                <a:latin typeface="Calibri"/>
                <a:cs typeface="Calibri"/>
              </a:rPr>
              <a:t>an</a:t>
            </a:r>
            <a:endParaRPr sz="1400">
              <a:latin typeface="Calibri"/>
              <a:cs typeface="Calibri"/>
            </a:endParaRPr>
          </a:p>
          <a:p>
            <a:pPr marL="12700" marR="70485">
              <a:lnSpc>
                <a:spcPct val="101400"/>
              </a:lnSpc>
              <a:spcBef>
                <a:spcPts val="5"/>
              </a:spcBef>
            </a:pPr>
            <a:r>
              <a:rPr sz="1400" spc="10" dirty="0">
                <a:latin typeface="Calibri"/>
                <a:cs typeface="Calibri"/>
              </a:rPr>
              <a:t>emergency</a:t>
            </a:r>
            <a:r>
              <a:rPr sz="1400" spc="-15" dirty="0">
                <a:latin typeface="Calibri"/>
                <a:cs typeface="Calibri"/>
              </a:rPr>
              <a:t> </a:t>
            </a:r>
            <a:r>
              <a:rPr sz="1400" spc="65" dirty="0">
                <a:latin typeface="Calibri"/>
                <a:cs typeface="Calibri"/>
              </a:rPr>
              <a:t>occurs,</a:t>
            </a:r>
            <a:r>
              <a:rPr sz="1400" spc="-10" dirty="0">
                <a:latin typeface="Calibri"/>
                <a:cs typeface="Calibri"/>
              </a:rPr>
              <a:t> </a:t>
            </a:r>
            <a:r>
              <a:rPr sz="1400" spc="30"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114" dirty="0">
                <a:latin typeface="Calibri"/>
                <a:cs typeface="Calibri"/>
              </a:rPr>
              <a:t>will</a:t>
            </a:r>
            <a:r>
              <a:rPr sz="1400" spc="-15" dirty="0">
                <a:latin typeface="Calibri"/>
                <a:cs typeface="Calibri"/>
              </a:rPr>
              <a:t> </a:t>
            </a:r>
            <a:r>
              <a:rPr sz="1400" spc="-60" dirty="0">
                <a:latin typeface="Calibri"/>
                <a:cs typeface="Calibri"/>
              </a:rPr>
              <a:t>be</a:t>
            </a:r>
            <a:r>
              <a:rPr sz="1400" spc="-5" dirty="0">
                <a:latin typeface="Calibri"/>
                <a:cs typeface="Calibri"/>
              </a:rPr>
              <a:t> </a:t>
            </a:r>
            <a:r>
              <a:rPr sz="1400" spc="65" dirty="0">
                <a:latin typeface="Calibri"/>
                <a:cs typeface="Calibri"/>
              </a:rPr>
              <a:t>shut</a:t>
            </a:r>
            <a:r>
              <a:rPr sz="1400" spc="-10" dirty="0">
                <a:latin typeface="Calibri"/>
                <a:cs typeface="Calibri"/>
              </a:rPr>
              <a:t> </a:t>
            </a:r>
            <a:r>
              <a:rPr sz="1400" spc="60" dirty="0">
                <a:latin typeface="Calibri"/>
                <a:cs typeface="Calibri"/>
              </a:rPr>
              <a:t>down</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20" dirty="0">
                <a:latin typeface="Calibri"/>
                <a:cs typeface="Calibri"/>
              </a:rPr>
              <a:t>the </a:t>
            </a:r>
            <a:r>
              <a:rPr sz="1400" spc="-300" dirty="0">
                <a:latin typeface="Calibri"/>
                <a:cs typeface="Calibri"/>
              </a:rPr>
              <a:t> </a:t>
            </a:r>
            <a:r>
              <a:rPr sz="1400" spc="20" dirty="0">
                <a:latin typeface="Calibri"/>
                <a:cs typeface="Calibri"/>
              </a:rPr>
              <a:t>vessel</a:t>
            </a:r>
            <a:r>
              <a:rPr sz="1400" spc="-1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25" dirty="0">
                <a:latin typeface="Calibri"/>
                <a:cs typeface="Calibri"/>
              </a:rPr>
              <a:t>become</a:t>
            </a:r>
            <a:r>
              <a:rPr sz="1400" spc="-15"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15" dirty="0">
                <a:latin typeface="Calibri"/>
                <a:cs typeface="Calibri"/>
              </a:rPr>
              <a:t> </a:t>
            </a:r>
            <a:r>
              <a:rPr sz="1400" spc="105" dirty="0">
                <a:latin typeface="Calibri"/>
                <a:cs typeface="Calibri"/>
              </a:rPr>
              <a:t>control</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20" dirty="0">
                <a:latin typeface="Calibri"/>
                <a:cs typeface="Calibri"/>
              </a:rPr>
              <a:t>a</a:t>
            </a:r>
            <a:r>
              <a:rPr sz="1400" dirty="0">
                <a:latin typeface="Calibri"/>
                <a:cs typeface="Calibri"/>
              </a:rPr>
              <a:t> </a:t>
            </a:r>
            <a:r>
              <a:rPr sz="1400" spc="30" dirty="0">
                <a:latin typeface="Calibri"/>
                <a:cs typeface="Calibri"/>
              </a:rPr>
              <a:t>runaway</a:t>
            </a:r>
            <a:endParaRPr sz="1400">
              <a:latin typeface="Calibri"/>
              <a:cs typeface="Calibri"/>
            </a:endParaRPr>
          </a:p>
          <a:p>
            <a:pPr marL="12700" marR="128270">
              <a:lnSpc>
                <a:spcPct val="101800"/>
              </a:lnSpc>
              <a:spcBef>
                <a:spcPts val="5"/>
              </a:spcBef>
            </a:pPr>
            <a:r>
              <a:rPr sz="1400" spc="15" dirty="0">
                <a:latin typeface="Calibri"/>
                <a:cs typeface="Calibri"/>
              </a:rPr>
              <a:t>vessel. </a:t>
            </a:r>
            <a:r>
              <a:rPr sz="1400" spc="-30" dirty="0">
                <a:latin typeface="Calibri"/>
                <a:cs typeface="Calibri"/>
              </a:rPr>
              <a:t>The </a:t>
            </a:r>
            <a:r>
              <a:rPr sz="1400" spc="25" dirty="0">
                <a:latin typeface="Calibri"/>
                <a:cs typeface="Calibri"/>
              </a:rPr>
              <a:t>Engine </a:t>
            </a:r>
            <a:r>
              <a:rPr sz="1400" spc="60" dirty="0">
                <a:latin typeface="Calibri"/>
                <a:cs typeface="Calibri"/>
              </a:rPr>
              <a:t>shutdown </a:t>
            </a:r>
            <a:r>
              <a:rPr sz="1400" spc="114" dirty="0">
                <a:latin typeface="Calibri"/>
                <a:cs typeface="Calibri"/>
              </a:rPr>
              <a:t>will </a:t>
            </a:r>
            <a:r>
              <a:rPr sz="1400" spc="85" dirty="0">
                <a:latin typeface="Calibri"/>
                <a:cs typeface="Calibri"/>
              </a:rPr>
              <a:t>occur </a:t>
            </a:r>
            <a:r>
              <a:rPr sz="1400" spc="70" dirty="0">
                <a:latin typeface="Calibri"/>
                <a:cs typeface="Calibri"/>
              </a:rPr>
              <a:t>should </a:t>
            </a:r>
            <a:r>
              <a:rPr sz="1400" spc="20" dirty="0">
                <a:latin typeface="Calibri"/>
                <a:cs typeface="Calibri"/>
              </a:rPr>
              <a:t>the </a:t>
            </a:r>
            <a:r>
              <a:rPr sz="1400" spc="25" dirty="0">
                <a:latin typeface="Calibri"/>
                <a:cs typeface="Calibri"/>
              </a:rPr>
              <a:t> </a:t>
            </a:r>
            <a:r>
              <a:rPr sz="1400" spc="45" dirty="0">
                <a:latin typeface="Calibri"/>
                <a:cs typeface="Calibri"/>
              </a:rPr>
              <a:t>operator </a:t>
            </a:r>
            <a:r>
              <a:rPr sz="1400" dirty="0">
                <a:latin typeface="Calibri"/>
                <a:cs typeface="Calibri"/>
              </a:rPr>
              <a:t>leave </a:t>
            </a:r>
            <a:r>
              <a:rPr sz="1400" spc="25" dirty="0">
                <a:latin typeface="Calibri"/>
                <a:cs typeface="Calibri"/>
              </a:rPr>
              <a:t>the </a:t>
            </a:r>
            <a:r>
              <a:rPr sz="1400" spc="50" dirty="0">
                <a:latin typeface="Calibri"/>
                <a:cs typeface="Calibri"/>
              </a:rPr>
              <a:t>Helm/Controls, </a:t>
            </a:r>
            <a:r>
              <a:rPr sz="1400" spc="-60" dirty="0">
                <a:latin typeface="Calibri"/>
                <a:cs typeface="Calibri"/>
              </a:rPr>
              <a:t>be </a:t>
            </a:r>
            <a:r>
              <a:rPr sz="1400" spc="35" dirty="0">
                <a:latin typeface="Calibri"/>
                <a:cs typeface="Calibri"/>
              </a:rPr>
              <a:t>accidentally </a:t>
            </a:r>
            <a:r>
              <a:rPr sz="1400" spc="40" dirty="0">
                <a:latin typeface="Calibri"/>
                <a:cs typeface="Calibri"/>
              </a:rPr>
              <a:t> </a:t>
            </a:r>
            <a:r>
              <a:rPr sz="1400" spc="25" dirty="0">
                <a:latin typeface="Calibri"/>
                <a:cs typeface="Calibri"/>
              </a:rPr>
              <a:t>knocked</a:t>
            </a:r>
            <a:r>
              <a:rPr sz="1400" spc="-15" dirty="0">
                <a:latin typeface="Calibri"/>
                <a:cs typeface="Calibri"/>
              </a:rPr>
              <a:t> </a:t>
            </a:r>
            <a:r>
              <a:rPr sz="1400" spc="60" dirty="0">
                <a:latin typeface="Calibri"/>
                <a:cs typeface="Calibri"/>
              </a:rPr>
              <a:t>down</a:t>
            </a:r>
            <a:r>
              <a:rPr sz="1400" spc="-15" dirty="0">
                <a:latin typeface="Calibri"/>
                <a:cs typeface="Calibri"/>
              </a:rPr>
              <a:t> </a:t>
            </a:r>
            <a:r>
              <a:rPr sz="1400" spc="10" dirty="0">
                <a:latin typeface="Calibri"/>
                <a:cs typeface="Calibri"/>
              </a:rPr>
              <a:t>inside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vessel</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60" dirty="0">
                <a:latin typeface="Calibri"/>
                <a:cs typeface="Calibri"/>
              </a:rPr>
              <a:t>be</a:t>
            </a:r>
            <a:r>
              <a:rPr sz="1400" spc="-10" dirty="0">
                <a:latin typeface="Calibri"/>
                <a:cs typeface="Calibri"/>
              </a:rPr>
              <a:t> </a:t>
            </a:r>
            <a:r>
              <a:rPr sz="1400" spc="5" dirty="0">
                <a:latin typeface="Calibri"/>
                <a:cs typeface="Calibri"/>
              </a:rPr>
              <a:t>ejected</a:t>
            </a:r>
            <a:r>
              <a:rPr sz="1400" spc="-15" dirty="0">
                <a:latin typeface="Calibri"/>
                <a:cs typeface="Calibri"/>
              </a:rPr>
              <a:t> </a:t>
            </a:r>
            <a:r>
              <a:rPr sz="1400" spc="55" dirty="0">
                <a:latin typeface="Calibri"/>
                <a:cs typeface="Calibri"/>
              </a:rPr>
              <a:t>overboard </a:t>
            </a:r>
            <a:r>
              <a:rPr sz="1400" spc="-300" dirty="0">
                <a:latin typeface="Calibri"/>
                <a:cs typeface="Calibri"/>
              </a:rPr>
              <a:t> </a:t>
            </a:r>
            <a:r>
              <a:rPr sz="1400" spc="85" dirty="0">
                <a:latin typeface="Calibri"/>
                <a:cs typeface="Calibri"/>
              </a:rPr>
              <a:t>from </a:t>
            </a:r>
            <a:r>
              <a:rPr sz="1400" spc="25" dirty="0">
                <a:latin typeface="Calibri"/>
                <a:cs typeface="Calibri"/>
              </a:rPr>
              <a:t>the </a:t>
            </a:r>
            <a:r>
              <a:rPr sz="1400" spc="15" dirty="0">
                <a:latin typeface="Calibri"/>
                <a:cs typeface="Calibri"/>
              </a:rPr>
              <a:t>vessel. </a:t>
            </a:r>
            <a:r>
              <a:rPr sz="1400" spc="-30" dirty="0">
                <a:latin typeface="Calibri"/>
                <a:cs typeface="Calibri"/>
              </a:rPr>
              <a:t>The </a:t>
            </a:r>
            <a:r>
              <a:rPr sz="1400" spc="60" dirty="0">
                <a:latin typeface="Calibri"/>
                <a:cs typeface="Calibri"/>
              </a:rPr>
              <a:t>lanyard </a:t>
            </a:r>
            <a:r>
              <a:rPr sz="1400" spc="70" dirty="0">
                <a:latin typeface="Calibri"/>
                <a:cs typeface="Calibri"/>
              </a:rPr>
              <a:t>should </a:t>
            </a:r>
            <a:r>
              <a:rPr sz="1400" spc="-60" dirty="0">
                <a:latin typeface="Calibri"/>
                <a:cs typeface="Calibri"/>
              </a:rPr>
              <a:t>be </a:t>
            </a:r>
            <a:r>
              <a:rPr sz="1400" spc="105" dirty="0">
                <a:latin typeface="Calibri"/>
                <a:cs typeface="Calibri"/>
              </a:rPr>
              <a:t>long </a:t>
            </a:r>
            <a:r>
              <a:rPr sz="1400" spc="45" dirty="0">
                <a:latin typeface="Calibri"/>
                <a:cs typeface="Calibri"/>
              </a:rPr>
              <a:t>enough </a:t>
            </a:r>
            <a:r>
              <a:rPr sz="1400" spc="75" dirty="0">
                <a:latin typeface="Calibri"/>
                <a:cs typeface="Calibri"/>
              </a:rPr>
              <a:t>to </a:t>
            </a:r>
            <a:r>
              <a:rPr sz="1400" spc="-305" dirty="0">
                <a:latin typeface="Calibri"/>
                <a:cs typeface="Calibri"/>
              </a:rPr>
              <a:t> </a:t>
            </a:r>
            <a:r>
              <a:rPr sz="1400" spc="25" dirty="0">
                <a:latin typeface="Calibri"/>
                <a:cs typeface="Calibri"/>
              </a:rPr>
              <a:t>prevent</a:t>
            </a:r>
            <a:r>
              <a:rPr sz="1400" spc="-10" dirty="0">
                <a:latin typeface="Calibri"/>
                <a:cs typeface="Calibri"/>
              </a:rPr>
              <a:t> </a:t>
            </a:r>
            <a:r>
              <a:rPr sz="1400" spc="40" dirty="0">
                <a:latin typeface="Calibri"/>
                <a:cs typeface="Calibri"/>
              </a:rPr>
              <a:t>inadvertent</a:t>
            </a:r>
            <a:r>
              <a:rPr sz="1400" spc="-20" dirty="0">
                <a:latin typeface="Calibri"/>
                <a:cs typeface="Calibri"/>
              </a:rPr>
              <a:t> </a:t>
            </a:r>
            <a:r>
              <a:rPr sz="1400" spc="25" dirty="0">
                <a:latin typeface="Calibri"/>
                <a:cs typeface="Calibri"/>
              </a:rPr>
              <a:t>Engine</a:t>
            </a:r>
            <a:r>
              <a:rPr sz="1400" dirty="0">
                <a:latin typeface="Calibri"/>
                <a:cs typeface="Calibri"/>
              </a:rPr>
              <a:t> </a:t>
            </a:r>
            <a:r>
              <a:rPr sz="1400" spc="45" dirty="0">
                <a:latin typeface="Calibri"/>
                <a:cs typeface="Calibri"/>
              </a:rPr>
              <a:t>Shutdown.</a:t>
            </a:r>
            <a:endParaRPr sz="1400">
              <a:latin typeface="Calibri"/>
              <a:cs typeface="Calibri"/>
            </a:endParaRPr>
          </a:p>
          <a:p>
            <a:pPr>
              <a:lnSpc>
                <a:spcPct val="100000"/>
              </a:lnSpc>
            </a:pPr>
            <a:endParaRPr sz="1400">
              <a:latin typeface="Calibri"/>
              <a:cs typeface="Calibri"/>
            </a:endParaRPr>
          </a:p>
          <a:p>
            <a:pPr marR="381000" algn="r">
              <a:lnSpc>
                <a:spcPct val="100000"/>
              </a:lnSpc>
              <a:spcBef>
                <a:spcPts val="1220"/>
              </a:spcBef>
            </a:pPr>
            <a:r>
              <a:rPr sz="1400" spc="35" dirty="0">
                <a:latin typeface="Calibri"/>
                <a:cs typeface="Calibri"/>
              </a:rPr>
              <a:t>Before</a:t>
            </a:r>
            <a:r>
              <a:rPr sz="1400" spc="-20" dirty="0">
                <a:latin typeface="Calibri"/>
                <a:cs typeface="Calibri"/>
              </a:rPr>
              <a:t> </a:t>
            </a:r>
            <a:r>
              <a:rPr sz="1400" spc="70" dirty="0">
                <a:latin typeface="Calibri"/>
                <a:cs typeface="Calibri"/>
              </a:rPr>
              <a:t>starting</a:t>
            </a:r>
            <a:r>
              <a:rPr sz="1400" spc="-10" dirty="0">
                <a:latin typeface="Calibri"/>
                <a:cs typeface="Calibri"/>
              </a:rPr>
              <a:t> </a:t>
            </a:r>
            <a:r>
              <a:rPr sz="1400" spc="20" dirty="0">
                <a:latin typeface="Calibri"/>
                <a:cs typeface="Calibri"/>
              </a:rPr>
              <a:t>the</a:t>
            </a:r>
            <a:r>
              <a:rPr sz="1400" spc="-15" dirty="0">
                <a:latin typeface="Calibri"/>
                <a:cs typeface="Calibri"/>
              </a:rPr>
              <a:t> </a:t>
            </a:r>
            <a:r>
              <a:rPr sz="1400" spc="15" dirty="0">
                <a:latin typeface="Calibri"/>
                <a:cs typeface="Calibri"/>
              </a:rPr>
              <a:t>engine,</a:t>
            </a:r>
            <a:r>
              <a:rPr sz="1400" spc="-15" dirty="0">
                <a:latin typeface="Calibri"/>
                <a:cs typeface="Calibri"/>
              </a:rPr>
              <a:t> </a:t>
            </a:r>
            <a:r>
              <a:rPr sz="1400" dirty="0">
                <a:latin typeface="Calibri"/>
                <a:cs typeface="Calibri"/>
              </a:rPr>
              <a:t>take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100" dirty="0">
                <a:latin typeface="Calibri"/>
                <a:cs typeface="Calibri"/>
              </a:rPr>
              <a:t>following</a:t>
            </a:r>
            <a:r>
              <a:rPr sz="1400" spc="-15" dirty="0">
                <a:latin typeface="Calibri"/>
                <a:cs typeface="Calibri"/>
              </a:rPr>
              <a:t> </a:t>
            </a:r>
            <a:r>
              <a:rPr sz="1400" spc="-5" dirty="0">
                <a:latin typeface="Calibri"/>
                <a:cs typeface="Calibri"/>
              </a:rPr>
              <a:t>steps:</a:t>
            </a:r>
            <a:endParaRPr sz="1400">
              <a:latin typeface="Calibri"/>
              <a:cs typeface="Calibri"/>
            </a:endParaRPr>
          </a:p>
          <a:p>
            <a:pPr marL="106680" marR="437515" indent="-106680" algn="r">
              <a:lnSpc>
                <a:spcPct val="100000"/>
              </a:lnSpc>
              <a:spcBef>
                <a:spcPts val="35"/>
              </a:spcBef>
              <a:buSzPct val="71428"/>
              <a:buFont typeface="Symbol"/>
              <a:buChar char=""/>
              <a:tabLst>
                <a:tab pos="106680" algn="l"/>
              </a:tabLst>
            </a:pPr>
            <a:r>
              <a:rPr sz="1400" spc="45" dirty="0">
                <a:latin typeface="Calibri"/>
                <a:cs typeface="Calibri"/>
              </a:rPr>
              <a:t>Ensure</a:t>
            </a:r>
            <a:r>
              <a:rPr sz="1400" spc="-20" dirty="0">
                <a:latin typeface="Calibri"/>
                <a:cs typeface="Calibri"/>
              </a:rPr>
              <a:t> </a:t>
            </a:r>
            <a:r>
              <a:rPr sz="1400" spc="20" dirty="0">
                <a:latin typeface="Calibri"/>
                <a:cs typeface="Calibri"/>
              </a:rPr>
              <a:t>the</a:t>
            </a:r>
            <a:r>
              <a:rPr sz="1400" spc="-15" dirty="0">
                <a:latin typeface="Calibri"/>
                <a:cs typeface="Calibri"/>
              </a:rPr>
              <a:t> </a:t>
            </a:r>
            <a:r>
              <a:rPr sz="1400" spc="40" dirty="0">
                <a:latin typeface="Calibri"/>
                <a:cs typeface="Calibri"/>
              </a:rPr>
              <a:t>Switch</a:t>
            </a:r>
            <a:r>
              <a:rPr sz="1400" spc="-15" dirty="0">
                <a:latin typeface="Calibri"/>
                <a:cs typeface="Calibri"/>
              </a:rPr>
              <a:t> </a:t>
            </a:r>
            <a:r>
              <a:rPr sz="1400" spc="30" dirty="0">
                <a:latin typeface="Calibri"/>
                <a:cs typeface="Calibri"/>
              </a:rPr>
              <a:t>Clip</a:t>
            </a:r>
            <a:r>
              <a:rPr sz="1400" spc="-10" dirty="0">
                <a:latin typeface="Calibri"/>
                <a:cs typeface="Calibri"/>
              </a:rPr>
              <a:t> </a:t>
            </a:r>
            <a:r>
              <a:rPr sz="1400" spc="20" dirty="0">
                <a:latin typeface="Calibri"/>
                <a:cs typeface="Calibri"/>
              </a:rPr>
              <a:t>is</a:t>
            </a:r>
            <a:r>
              <a:rPr sz="1400" spc="-20" dirty="0">
                <a:latin typeface="Calibri"/>
                <a:cs typeface="Calibri"/>
              </a:rPr>
              <a:t> </a:t>
            </a:r>
            <a:r>
              <a:rPr sz="1400" spc="95" dirty="0">
                <a:latin typeface="Calibri"/>
                <a:cs typeface="Calibri"/>
              </a:rPr>
              <a:t>fully</a:t>
            </a:r>
            <a:r>
              <a:rPr sz="1400" spc="-5" dirty="0">
                <a:latin typeface="Calibri"/>
                <a:cs typeface="Calibri"/>
              </a:rPr>
              <a:t> </a:t>
            </a:r>
            <a:r>
              <a:rPr sz="1400" spc="30" dirty="0">
                <a:latin typeface="Calibri"/>
                <a:cs typeface="Calibri"/>
              </a:rPr>
              <a:t>secured</a:t>
            </a:r>
            <a:r>
              <a:rPr sz="1400" spc="-15" dirty="0">
                <a:latin typeface="Calibri"/>
                <a:cs typeface="Calibri"/>
              </a:rPr>
              <a:t> </a:t>
            </a:r>
            <a:r>
              <a:rPr sz="1400" spc="40" dirty="0">
                <a:latin typeface="Calibri"/>
                <a:cs typeface="Calibri"/>
              </a:rPr>
              <a:t>in</a:t>
            </a:r>
            <a:r>
              <a:rPr sz="1400" spc="-5" dirty="0">
                <a:latin typeface="Calibri"/>
                <a:cs typeface="Calibri"/>
              </a:rPr>
              <a:t> </a:t>
            </a:r>
            <a:r>
              <a:rPr sz="1400" spc="20" dirty="0">
                <a:latin typeface="Calibri"/>
                <a:cs typeface="Calibri"/>
              </a:rPr>
              <a:t>the</a:t>
            </a:r>
            <a:endParaRPr sz="1400">
              <a:latin typeface="Calibri"/>
              <a:cs typeface="Calibri"/>
            </a:endParaRPr>
          </a:p>
          <a:p>
            <a:pPr marL="575945">
              <a:lnSpc>
                <a:spcPct val="100000"/>
              </a:lnSpc>
              <a:spcBef>
                <a:spcPts val="25"/>
              </a:spcBef>
            </a:pPr>
            <a:r>
              <a:rPr sz="1400" spc="55" dirty="0">
                <a:latin typeface="Calibri"/>
                <a:cs typeface="Calibri"/>
              </a:rPr>
              <a:t>Shutdown</a:t>
            </a:r>
            <a:r>
              <a:rPr sz="1400" spc="-35" dirty="0">
                <a:latin typeface="Calibri"/>
                <a:cs typeface="Calibri"/>
              </a:rPr>
              <a:t> </a:t>
            </a:r>
            <a:r>
              <a:rPr sz="1400" spc="40" dirty="0">
                <a:latin typeface="Calibri"/>
                <a:cs typeface="Calibri"/>
              </a:rPr>
              <a:t>Switch</a:t>
            </a:r>
            <a:endParaRPr sz="1400">
              <a:latin typeface="Calibri"/>
              <a:cs typeface="Calibri"/>
            </a:endParaRPr>
          </a:p>
          <a:p>
            <a:pPr marL="575945" marR="318770" indent="-106680">
              <a:lnSpc>
                <a:spcPct val="101400"/>
              </a:lnSpc>
              <a:spcBef>
                <a:spcPts val="10"/>
              </a:spcBef>
              <a:buSzPct val="71428"/>
              <a:buFont typeface="Symbol"/>
              <a:buChar char=""/>
              <a:tabLst>
                <a:tab pos="576580" algn="l"/>
              </a:tabLst>
            </a:pPr>
            <a:r>
              <a:rPr sz="1400" spc="40" dirty="0">
                <a:latin typeface="Calibri"/>
                <a:cs typeface="Calibri"/>
              </a:rPr>
              <a:t>Ensure</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0" dirty="0">
                <a:latin typeface="Calibri"/>
                <a:cs typeface="Calibri"/>
              </a:rPr>
              <a:t>Lanyard</a:t>
            </a:r>
            <a:r>
              <a:rPr sz="1400" spc="-15" dirty="0">
                <a:latin typeface="Calibri"/>
                <a:cs typeface="Calibri"/>
              </a:rPr>
              <a:t> </a:t>
            </a:r>
            <a:r>
              <a:rPr sz="1400" spc="25" dirty="0">
                <a:latin typeface="Calibri"/>
                <a:cs typeface="Calibri"/>
              </a:rPr>
              <a:t>is</a:t>
            </a:r>
            <a:r>
              <a:rPr sz="1400" spc="-5" dirty="0">
                <a:latin typeface="Calibri"/>
                <a:cs typeface="Calibri"/>
              </a:rPr>
              <a:t> </a:t>
            </a:r>
            <a:r>
              <a:rPr sz="1400" spc="70" dirty="0">
                <a:latin typeface="Calibri"/>
                <a:cs typeface="Calibri"/>
              </a:rPr>
              <a:t>not</a:t>
            </a:r>
            <a:r>
              <a:rPr sz="1400" spc="-5" dirty="0">
                <a:latin typeface="Calibri"/>
                <a:cs typeface="Calibri"/>
              </a:rPr>
              <a:t> </a:t>
            </a:r>
            <a:r>
              <a:rPr sz="1400" spc="50" dirty="0">
                <a:latin typeface="Calibri"/>
                <a:cs typeface="Calibri"/>
              </a:rPr>
              <a:t>tangled</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5" dirty="0">
                <a:latin typeface="Calibri"/>
                <a:cs typeface="Calibri"/>
              </a:rPr>
              <a:t>wrapped </a:t>
            </a:r>
            <a:r>
              <a:rPr sz="1400" spc="-300" dirty="0">
                <a:latin typeface="Calibri"/>
                <a:cs typeface="Calibri"/>
              </a:rPr>
              <a:t> </a:t>
            </a:r>
            <a:r>
              <a:rPr sz="1400" spc="70" dirty="0">
                <a:latin typeface="Calibri"/>
                <a:cs typeface="Calibri"/>
              </a:rPr>
              <a:t>around</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30" dirty="0">
                <a:latin typeface="Calibri"/>
                <a:cs typeface="Calibri"/>
              </a:rPr>
              <a:t>objects</a:t>
            </a:r>
            <a:endParaRPr sz="1400">
              <a:latin typeface="Calibri"/>
              <a:cs typeface="Calibri"/>
            </a:endParaRPr>
          </a:p>
          <a:p>
            <a:pPr marL="575945" marR="293370" indent="-106680">
              <a:lnSpc>
                <a:spcPts val="1720"/>
              </a:lnSpc>
              <a:spcBef>
                <a:spcPts val="50"/>
              </a:spcBef>
              <a:buSzPct val="71428"/>
              <a:buFont typeface="Symbol"/>
              <a:buChar char=""/>
              <a:tabLst>
                <a:tab pos="576580" algn="l"/>
              </a:tabLst>
            </a:pPr>
            <a:r>
              <a:rPr sz="1400" spc="20" dirty="0">
                <a:latin typeface="Calibri"/>
                <a:cs typeface="Calibri"/>
              </a:rPr>
              <a:t>Secure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Lanyard</a:t>
            </a:r>
            <a:r>
              <a:rPr sz="1400" dirty="0">
                <a:latin typeface="Calibri"/>
                <a:cs typeface="Calibri"/>
              </a:rPr>
              <a:t> </a:t>
            </a:r>
            <a:r>
              <a:rPr sz="1400" spc="35" dirty="0">
                <a:latin typeface="Calibri"/>
                <a:cs typeface="Calibri"/>
              </a:rPr>
              <a:t>Operator</a:t>
            </a:r>
            <a:r>
              <a:rPr sz="1400" spc="-15" dirty="0">
                <a:latin typeface="Calibri"/>
                <a:cs typeface="Calibri"/>
              </a:rPr>
              <a:t> </a:t>
            </a:r>
            <a:r>
              <a:rPr sz="1400" spc="25" dirty="0">
                <a:latin typeface="Calibri"/>
                <a:cs typeface="Calibri"/>
              </a:rPr>
              <a:t>Clip</a:t>
            </a:r>
            <a:r>
              <a:rPr sz="140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Vessel </a:t>
            </a:r>
            <a:r>
              <a:rPr sz="1400" spc="-305" dirty="0">
                <a:latin typeface="Calibri"/>
                <a:cs typeface="Calibri"/>
              </a:rPr>
              <a:t> </a:t>
            </a:r>
            <a:r>
              <a:rPr sz="1400" spc="35" dirty="0">
                <a:latin typeface="Calibri"/>
                <a:cs typeface="Calibri"/>
              </a:rPr>
              <a:t>Operator</a:t>
            </a:r>
            <a:endParaRPr sz="1400">
              <a:latin typeface="Calibri"/>
              <a:cs typeface="Calibri"/>
            </a:endParaRPr>
          </a:p>
          <a:p>
            <a:pPr>
              <a:lnSpc>
                <a:spcPct val="100000"/>
              </a:lnSpc>
            </a:pPr>
            <a:endParaRPr sz="1400">
              <a:latin typeface="Calibri"/>
              <a:cs typeface="Calibri"/>
            </a:endParaRPr>
          </a:p>
          <a:p>
            <a:pPr>
              <a:lnSpc>
                <a:spcPct val="100000"/>
              </a:lnSpc>
              <a:spcBef>
                <a:spcPts val="50"/>
              </a:spcBef>
            </a:pPr>
            <a:endParaRPr sz="1300">
              <a:latin typeface="Calibri"/>
              <a:cs typeface="Calibri"/>
            </a:endParaRPr>
          </a:p>
          <a:p>
            <a:pPr marL="12700" marR="5080">
              <a:lnSpc>
                <a:spcPct val="101899"/>
              </a:lnSpc>
            </a:pPr>
            <a:r>
              <a:rPr sz="1400" b="1" spc="-10" dirty="0">
                <a:latin typeface="Calibri"/>
                <a:cs typeface="Calibri"/>
              </a:rPr>
              <a:t>WARNING</a:t>
            </a:r>
            <a:r>
              <a:rPr sz="1400" spc="-10" dirty="0">
                <a:latin typeface="Calibri"/>
                <a:cs typeface="Calibri"/>
              </a:rPr>
              <a:t>:</a:t>
            </a:r>
            <a:r>
              <a:rPr sz="1400" spc="-15" dirty="0">
                <a:latin typeface="Calibri"/>
                <a:cs typeface="Calibri"/>
              </a:rPr>
              <a:t> </a:t>
            </a:r>
            <a:r>
              <a:rPr sz="1400" spc="15" dirty="0">
                <a:latin typeface="Calibri"/>
                <a:cs typeface="Calibri"/>
              </a:rPr>
              <a:t>Never</a:t>
            </a:r>
            <a:r>
              <a:rPr sz="1400" spc="-15" dirty="0">
                <a:latin typeface="Calibri"/>
                <a:cs typeface="Calibri"/>
              </a:rPr>
              <a:t> </a:t>
            </a:r>
            <a:r>
              <a:rPr sz="1400" spc="10" dirty="0">
                <a:latin typeface="Calibri"/>
                <a:cs typeface="Calibri"/>
              </a:rPr>
              <a:t>remove</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0" dirty="0">
                <a:latin typeface="Calibri"/>
                <a:cs typeface="Calibri"/>
              </a:rPr>
              <a:t>modify</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spc="-5" dirty="0">
                <a:latin typeface="Calibri"/>
                <a:cs typeface="Calibri"/>
              </a:rPr>
              <a:t> </a:t>
            </a:r>
            <a:r>
              <a:rPr sz="1400" spc="55" dirty="0">
                <a:latin typeface="Calibri"/>
                <a:cs typeface="Calibri"/>
              </a:rPr>
              <a:t>Shutdown </a:t>
            </a:r>
            <a:r>
              <a:rPr sz="1400" spc="-300" dirty="0">
                <a:latin typeface="Calibri"/>
                <a:cs typeface="Calibri"/>
              </a:rPr>
              <a:t> </a:t>
            </a:r>
            <a:r>
              <a:rPr sz="1400" spc="30" dirty="0">
                <a:latin typeface="Calibri"/>
                <a:cs typeface="Calibri"/>
              </a:rPr>
              <a:t>Safety </a:t>
            </a:r>
            <a:r>
              <a:rPr sz="1400" spc="35" dirty="0">
                <a:latin typeface="Calibri"/>
                <a:cs typeface="Calibri"/>
              </a:rPr>
              <a:t>Switch.  </a:t>
            </a:r>
            <a:r>
              <a:rPr sz="1400" spc="60" dirty="0">
                <a:latin typeface="Calibri"/>
                <a:cs typeface="Calibri"/>
              </a:rPr>
              <a:t>Regularly </a:t>
            </a:r>
            <a:r>
              <a:rPr sz="1400" spc="20" dirty="0">
                <a:latin typeface="Calibri"/>
                <a:cs typeface="Calibri"/>
              </a:rPr>
              <a:t>check </a:t>
            </a:r>
            <a:r>
              <a:rPr sz="1400" spc="55" dirty="0">
                <a:latin typeface="Calibri"/>
                <a:cs typeface="Calibri"/>
              </a:rPr>
              <a:t>that </a:t>
            </a:r>
            <a:r>
              <a:rPr sz="1400" spc="25" dirty="0">
                <a:latin typeface="Calibri"/>
                <a:cs typeface="Calibri"/>
              </a:rPr>
              <a:t>the </a:t>
            </a:r>
            <a:r>
              <a:rPr sz="1400" spc="55" dirty="0">
                <a:latin typeface="Calibri"/>
                <a:cs typeface="Calibri"/>
              </a:rPr>
              <a:t>Shutdown </a:t>
            </a:r>
            <a:r>
              <a:rPr sz="1400" spc="60" dirty="0">
                <a:latin typeface="Calibri"/>
                <a:cs typeface="Calibri"/>
              </a:rPr>
              <a:t> </a:t>
            </a:r>
            <a:r>
              <a:rPr sz="1400" spc="40" dirty="0">
                <a:latin typeface="Calibri"/>
                <a:cs typeface="Calibri"/>
              </a:rPr>
              <a:t>Switch </a:t>
            </a:r>
            <a:r>
              <a:rPr sz="1400" spc="20" dirty="0">
                <a:latin typeface="Calibri"/>
                <a:cs typeface="Calibri"/>
              </a:rPr>
              <a:t>is </a:t>
            </a:r>
            <a:r>
              <a:rPr sz="1400" spc="35" dirty="0">
                <a:latin typeface="Calibri"/>
                <a:cs typeface="Calibri"/>
              </a:rPr>
              <a:t>in </a:t>
            </a:r>
            <a:r>
              <a:rPr sz="1400" spc="80" dirty="0">
                <a:latin typeface="Calibri"/>
                <a:cs typeface="Calibri"/>
              </a:rPr>
              <a:t>working </a:t>
            </a:r>
            <a:r>
              <a:rPr sz="1400" spc="50" dirty="0">
                <a:latin typeface="Calibri"/>
                <a:cs typeface="Calibri"/>
              </a:rPr>
              <a:t>condition. </a:t>
            </a:r>
            <a:r>
              <a:rPr sz="1400" spc="60" dirty="0">
                <a:latin typeface="Calibri"/>
                <a:cs typeface="Calibri"/>
              </a:rPr>
              <a:t>Should </a:t>
            </a:r>
            <a:r>
              <a:rPr sz="1400" spc="25" dirty="0">
                <a:latin typeface="Calibri"/>
                <a:cs typeface="Calibri"/>
              </a:rPr>
              <a:t>the </a:t>
            </a:r>
            <a:r>
              <a:rPr sz="1400" spc="55" dirty="0">
                <a:latin typeface="Calibri"/>
                <a:cs typeface="Calibri"/>
              </a:rPr>
              <a:t>Shutdown </a:t>
            </a:r>
            <a:r>
              <a:rPr sz="1400" spc="60" dirty="0">
                <a:latin typeface="Calibri"/>
                <a:cs typeface="Calibri"/>
              </a:rPr>
              <a:t> </a:t>
            </a:r>
            <a:r>
              <a:rPr sz="1400" spc="40" dirty="0">
                <a:latin typeface="Calibri"/>
                <a:cs typeface="Calibri"/>
              </a:rPr>
              <a:t>Switch </a:t>
            </a:r>
            <a:r>
              <a:rPr sz="1400" spc="-25" dirty="0">
                <a:latin typeface="Calibri"/>
                <a:cs typeface="Calibri"/>
              </a:rPr>
              <a:t>become </a:t>
            </a:r>
            <a:r>
              <a:rPr sz="1400" spc="20" dirty="0">
                <a:latin typeface="Calibri"/>
                <a:cs typeface="Calibri"/>
              </a:rPr>
              <a:t>inoperable </a:t>
            </a:r>
            <a:r>
              <a:rPr sz="1400" spc="35" dirty="0">
                <a:latin typeface="Calibri"/>
                <a:cs typeface="Calibri"/>
              </a:rPr>
              <a:t>and </a:t>
            </a:r>
            <a:r>
              <a:rPr sz="1400" spc="5" dirty="0">
                <a:latin typeface="Calibri"/>
                <a:cs typeface="Calibri"/>
              </a:rPr>
              <a:t>does </a:t>
            </a:r>
            <a:r>
              <a:rPr sz="1400" spc="70" dirty="0">
                <a:latin typeface="Calibri"/>
                <a:cs typeface="Calibri"/>
              </a:rPr>
              <a:t>not </a:t>
            </a:r>
            <a:r>
              <a:rPr sz="1400" spc="60" dirty="0">
                <a:latin typeface="Calibri"/>
                <a:cs typeface="Calibri"/>
              </a:rPr>
              <a:t>shut down </a:t>
            </a:r>
            <a:r>
              <a:rPr sz="1400" spc="20" dirty="0">
                <a:latin typeface="Calibri"/>
                <a:cs typeface="Calibri"/>
              </a:rPr>
              <a:t>the </a:t>
            </a:r>
            <a:r>
              <a:rPr sz="1400" spc="25" dirty="0">
                <a:latin typeface="Calibri"/>
                <a:cs typeface="Calibri"/>
              </a:rPr>
              <a:t> Engine when the </a:t>
            </a:r>
            <a:r>
              <a:rPr sz="1400" spc="40" dirty="0">
                <a:latin typeface="Calibri"/>
                <a:cs typeface="Calibri"/>
              </a:rPr>
              <a:t>Switch </a:t>
            </a:r>
            <a:r>
              <a:rPr sz="1400" spc="25" dirty="0">
                <a:latin typeface="Calibri"/>
                <a:cs typeface="Calibri"/>
              </a:rPr>
              <a:t>Clip </a:t>
            </a:r>
            <a:r>
              <a:rPr sz="1400" spc="20" dirty="0">
                <a:latin typeface="Calibri"/>
                <a:cs typeface="Calibri"/>
              </a:rPr>
              <a:t>is </a:t>
            </a:r>
            <a:r>
              <a:rPr sz="1400" spc="10" dirty="0">
                <a:latin typeface="Calibri"/>
                <a:cs typeface="Calibri"/>
              </a:rPr>
              <a:t>removed, </a:t>
            </a:r>
            <a:r>
              <a:rPr sz="1400" spc="-5" dirty="0">
                <a:latin typeface="Calibri"/>
                <a:cs typeface="Calibri"/>
              </a:rPr>
              <a:t>have </a:t>
            </a:r>
            <a:r>
              <a:rPr sz="1400" spc="25" dirty="0">
                <a:latin typeface="Calibri"/>
                <a:cs typeface="Calibri"/>
              </a:rPr>
              <a:t>the </a:t>
            </a:r>
            <a:r>
              <a:rPr sz="1400" spc="45" dirty="0">
                <a:latin typeface="Calibri"/>
                <a:cs typeface="Calibri"/>
              </a:rPr>
              <a:t>switch </a:t>
            </a:r>
            <a:r>
              <a:rPr sz="1400" spc="50" dirty="0">
                <a:latin typeface="Calibri"/>
                <a:cs typeface="Calibri"/>
              </a:rPr>
              <a:t> </a:t>
            </a:r>
            <a:r>
              <a:rPr sz="1400" spc="10" dirty="0">
                <a:latin typeface="Calibri"/>
                <a:cs typeface="Calibri"/>
              </a:rPr>
              <a:t>repaired</a:t>
            </a:r>
            <a:r>
              <a:rPr sz="1400" spc="-15" dirty="0">
                <a:latin typeface="Calibri"/>
                <a:cs typeface="Calibri"/>
              </a:rPr>
              <a:t> </a:t>
            </a:r>
            <a:r>
              <a:rPr sz="1400" spc="35" dirty="0">
                <a:latin typeface="Calibri"/>
                <a:cs typeface="Calibri"/>
              </a:rPr>
              <a:t>before</a:t>
            </a:r>
            <a:r>
              <a:rPr sz="1400" spc="-10" dirty="0">
                <a:latin typeface="Calibri"/>
                <a:cs typeface="Calibri"/>
              </a:rPr>
              <a:t> </a:t>
            </a:r>
            <a:r>
              <a:rPr sz="1400" spc="65" dirty="0">
                <a:latin typeface="Calibri"/>
                <a:cs typeface="Calibri"/>
              </a:rPr>
              <a:t>continuing</a:t>
            </a:r>
            <a:r>
              <a:rPr sz="1400"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operate</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endParaRPr sz="1400">
              <a:latin typeface="Calibri"/>
              <a:cs typeface="Calibri"/>
            </a:endParaRPr>
          </a:p>
        </p:txBody>
      </p:sp>
      <p:grpSp>
        <p:nvGrpSpPr>
          <p:cNvPr id="12" name="object 12"/>
          <p:cNvGrpSpPr/>
          <p:nvPr/>
        </p:nvGrpSpPr>
        <p:grpSpPr>
          <a:xfrm>
            <a:off x="1217218" y="1979422"/>
            <a:ext cx="3679190" cy="4924425"/>
            <a:chOff x="1217218" y="1979422"/>
            <a:chExt cx="3679190" cy="4924425"/>
          </a:xfrm>
        </p:grpSpPr>
        <p:pic>
          <p:nvPicPr>
            <p:cNvPr id="13" name="object 13"/>
            <p:cNvPicPr/>
            <p:nvPr/>
          </p:nvPicPr>
          <p:blipFill>
            <a:blip r:embed="rId4" cstate="print"/>
            <a:stretch>
              <a:fillRect/>
            </a:stretch>
          </p:blipFill>
          <p:spPr>
            <a:xfrm>
              <a:off x="2722244" y="1988947"/>
              <a:ext cx="2164080" cy="3246120"/>
            </a:xfrm>
            <a:prstGeom prst="rect">
              <a:avLst/>
            </a:prstGeom>
          </p:spPr>
        </p:pic>
        <p:sp>
          <p:nvSpPr>
            <p:cNvPr id="14" name="object 14"/>
            <p:cNvSpPr/>
            <p:nvPr/>
          </p:nvSpPr>
          <p:spPr>
            <a:xfrm>
              <a:off x="2722244" y="1988947"/>
              <a:ext cx="2164080" cy="3246120"/>
            </a:xfrm>
            <a:custGeom>
              <a:avLst/>
              <a:gdLst/>
              <a:ahLst/>
              <a:cxnLst/>
              <a:rect l="l" t="t" r="r" b="b"/>
              <a:pathLst>
                <a:path w="2164079" h="3246120">
                  <a:moveTo>
                    <a:pt x="0" y="3246120"/>
                  </a:moveTo>
                  <a:lnTo>
                    <a:pt x="2164080" y="3246120"/>
                  </a:lnTo>
                  <a:lnTo>
                    <a:pt x="2164080" y="0"/>
                  </a:lnTo>
                  <a:lnTo>
                    <a:pt x="0" y="0"/>
                  </a:lnTo>
                  <a:lnTo>
                    <a:pt x="0" y="3246120"/>
                  </a:lnTo>
                  <a:close/>
                </a:path>
              </a:pathLst>
            </a:custGeom>
            <a:ln w="19050">
              <a:solidFill>
                <a:srgbClr val="000000"/>
              </a:solidFill>
            </a:ln>
          </p:spPr>
          <p:txBody>
            <a:bodyPr wrap="square" lIns="0" tIns="0" rIns="0" bIns="0" rtlCol="0"/>
            <a:lstStyle/>
            <a:p>
              <a:endParaRPr/>
            </a:p>
          </p:txBody>
        </p:sp>
        <p:sp>
          <p:nvSpPr>
            <p:cNvPr id="15" name="object 15"/>
            <p:cNvSpPr/>
            <p:nvPr/>
          </p:nvSpPr>
          <p:spPr>
            <a:xfrm>
              <a:off x="1217218" y="2456179"/>
              <a:ext cx="2425700" cy="2301875"/>
            </a:xfrm>
            <a:custGeom>
              <a:avLst/>
              <a:gdLst/>
              <a:ahLst/>
              <a:cxnLst/>
              <a:rect l="l" t="t" r="r" b="b"/>
              <a:pathLst>
                <a:path w="2425700" h="2301875">
                  <a:moveTo>
                    <a:pt x="2387041" y="1859026"/>
                  </a:moveTo>
                  <a:lnTo>
                    <a:pt x="2378481" y="1848866"/>
                  </a:lnTo>
                  <a:lnTo>
                    <a:pt x="2345893" y="1810131"/>
                  </a:lnTo>
                  <a:lnTo>
                    <a:pt x="2338311" y="1827720"/>
                  </a:lnTo>
                  <a:lnTo>
                    <a:pt x="196291" y="905383"/>
                  </a:lnTo>
                  <a:lnTo>
                    <a:pt x="188658" y="922909"/>
                  </a:lnTo>
                  <a:lnTo>
                    <a:pt x="2330805" y="1845119"/>
                  </a:lnTo>
                  <a:lnTo>
                    <a:pt x="2323287" y="1862582"/>
                  </a:lnTo>
                  <a:lnTo>
                    <a:pt x="2387041" y="1859026"/>
                  </a:lnTo>
                  <a:close/>
                </a:path>
                <a:path w="2425700" h="2301875">
                  <a:moveTo>
                    <a:pt x="2394661" y="1363726"/>
                  </a:moveTo>
                  <a:lnTo>
                    <a:pt x="2384526" y="1340612"/>
                  </a:lnTo>
                  <a:lnTo>
                    <a:pt x="2369007" y="1305179"/>
                  </a:lnTo>
                  <a:lnTo>
                    <a:pt x="2356840" y="1319784"/>
                  </a:lnTo>
                  <a:lnTo>
                    <a:pt x="770077" y="0"/>
                  </a:lnTo>
                  <a:lnTo>
                    <a:pt x="757885" y="14605"/>
                  </a:lnTo>
                  <a:lnTo>
                    <a:pt x="2344610" y="1334490"/>
                  </a:lnTo>
                  <a:lnTo>
                    <a:pt x="2332431" y="1349121"/>
                  </a:lnTo>
                  <a:lnTo>
                    <a:pt x="2394661" y="1363726"/>
                  </a:lnTo>
                  <a:close/>
                </a:path>
                <a:path w="2425700" h="2301875">
                  <a:moveTo>
                    <a:pt x="2425141" y="2285746"/>
                  </a:moveTo>
                  <a:lnTo>
                    <a:pt x="2424341" y="2285111"/>
                  </a:lnTo>
                  <a:lnTo>
                    <a:pt x="2375230" y="2245868"/>
                  </a:lnTo>
                  <a:lnTo>
                    <a:pt x="2371255" y="2264460"/>
                  </a:lnTo>
                  <a:lnTo>
                    <a:pt x="3975" y="1758188"/>
                  </a:lnTo>
                  <a:lnTo>
                    <a:pt x="0" y="1776857"/>
                  </a:lnTo>
                  <a:lnTo>
                    <a:pt x="2367267" y="2283117"/>
                  </a:lnTo>
                  <a:lnTo>
                    <a:pt x="2363292" y="2301748"/>
                  </a:lnTo>
                  <a:lnTo>
                    <a:pt x="2425141" y="2285746"/>
                  </a:lnTo>
                  <a:close/>
                </a:path>
              </a:pathLst>
            </a:custGeom>
            <a:solidFill>
              <a:srgbClr val="A6A6A6"/>
            </a:solidFill>
          </p:spPr>
          <p:txBody>
            <a:bodyPr wrap="square" lIns="0" tIns="0" rIns="0" bIns="0" rtlCol="0"/>
            <a:lstStyle/>
            <a:p>
              <a:endParaRPr/>
            </a:p>
          </p:txBody>
        </p:sp>
        <p:pic>
          <p:nvPicPr>
            <p:cNvPr id="16" name="object 16"/>
            <p:cNvPicPr/>
            <p:nvPr/>
          </p:nvPicPr>
          <p:blipFill>
            <a:blip r:embed="rId5" cstate="print"/>
            <a:stretch>
              <a:fillRect/>
            </a:stretch>
          </p:blipFill>
          <p:spPr>
            <a:xfrm>
              <a:off x="2722244" y="5293525"/>
              <a:ext cx="2150363" cy="1600327"/>
            </a:xfrm>
            <a:prstGeom prst="rect">
              <a:avLst/>
            </a:prstGeom>
          </p:spPr>
        </p:pic>
        <p:sp>
          <p:nvSpPr>
            <p:cNvPr id="17" name="object 17"/>
            <p:cNvSpPr/>
            <p:nvPr/>
          </p:nvSpPr>
          <p:spPr>
            <a:xfrm>
              <a:off x="2722244" y="5293525"/>
              <a:ext cx="2150745" cy="1600835"/>
            </a:xfrm>
            <a:custGeom>
              <a:avLst/>
              <a:gdLst/>
              <a:ahLst/>
              <a:cxnLst/>
              <a:rect l="l" t="t" r="r" b="b"/>
              <a:pathLst>
                <a:path w="2150745" h="1600834">
                  <a:moveTo>
                    <a:pt x="0" y="1600327"/>
                  </a:moveTo>
                  <a:lnTo>
                    <a:pt x="2150363" y="1600327"/>
                  </a:lnTo>
                  <a:lnTo>
                    <a:pt x="2150363" y="0"/>
                  </a:lnTo>
                  <a:lnTo>
                    <a:pt x="0" y="0"/>
                  </a:lnTo>
                  <a:lnTo>
                    <a:pt x="0" y="1600327"/>
                  </a:lnTo>
                  <a:close/>
                </a:path>
              </a:pathLst>
            </a:custGeom>
            <a:ln w="19050">
              <a:solidFill>
                <a:srgbClr val="000000"/>
              </a:solidFill>
            </a:ln>
          </p:spPr>
          <p:txBody>
            <a:bodyPr wrap="square" lIns="0" tIns="0" rIns="0" bIns="0" rtlCol="0"/>
            <a:lstStyle/>
            <a:p>
              <a:endParaRPr/>
            </a:p>
          </p:txBody>
        </p:sp>
        <p:sp>
          <p:nvSpPr>
            <p:cNvPr id="18" name="object 18"/>
            <p:cNvSpPr/>
            <p:nvPr/>
          </p:nvSpPr>
          <p:spPr>
            <a:xfrm>
              <a:off x="2256027" y="5153025"/>
              <a:ext cx="1349375" cy="899794"/>
            </a:xfrm>
            <a:custGeom>
              <a:avLst/>
              <a:gdLst/>
              <a:ahLst/>
              <a:cxnLst/>
              <a:rect l="l" t="t" r="r" b="b"/>
              <a:pathLst>
                <a:path w="1349375" h="899795">
                  <a:moveTo>
                    <a:pt x="1295955" y="875848"/>
                  </a:moveTo>
                  <a:lnTo>
                    <a:pt x="1285494" y="891667"/>
                  </a:lnTo>
                  <a:lnTo>
                    <a:pt x="1348867" y="899541"/>
                  </a:lnTo>
                  <a:lnTo>
                    <a:pt x="1338289" y="881126"/>
                  </a:lnTo>
                  <a:lnTo>
                    <a:pt x="1303909" y="881126"/>
                  </a:lnTo>
                  <a:lnTo>
                    <a:pt x="1295955" y="875848"/>
                  </a:lnTo>
                  <a:close/>
                </a:path>
                <a:path w="1349375" h="899795">
                  <a:moveTo>
                    <a:pt x="1306466" y="859954"/>
                  </a:moveTo>
                  <a:lnTo>
                    <a:pt x="1295955" y="875848"/>
                  </a:lnTo>
                  <a:lnTo>
                    <a:pt x="1303909" y="881126"/>
                  </a:lnTo>
                  <a:lnTo>
                    <a:pt x="1314450" y="865251"/>
                  </a:lnTo>
                  <a:lnTo>
                    <a:pt x="1306466" y="859954"/>
                  </a:lnTo>
                  <a:close/>
                </a:path>
                <a:path w="1349375" h="899795">
                  <a:moveTo>
                    <a:pt x="1316989" y="844042"/>
                  </a:moveTo>
                  <a:lnTo>
                    <a:pt x="1306466" y="859954"/>
                  </a:lnTo>
                  <a:lnTo>
                    <a:pt x="1314450" y="865251"/>
                  </a:lnTo>
                  <a:lnTo>
                    <a:pt x="1303909" y="881126"/>
                  </a:lnTo>
                  <a:lnTo>
                    <a:pt x="1338289" y="881126"/>
                  </a:lnTo>
                  <a:lnTo>
                    <a:pt x="1316989" y="844042"/>
                  </a:lnTo>
                  <a:close/>
                </a:path>
                <a:path w="1349375" h="899795">
                  <a:moveTo>
                    <a:pt x="10414" y="0"/>
                  </a:moveTo>
                  <a:lnTo>
                    <a:pt x="0" y="15875"/>
                  </a:lnTo>
                  <a:lnTo>
                    <a:pt x="1295955" y="875848"/>
                  </a:lnTo>
                  <a:lnTo>
                    <a:pt x="1306466" y="859954"/>
                  </a:lnTo>
                  <a:lnTo>
                    <a:pt x="10414" y="0"/>
                  </a:lnTo>
                  <a:close/>
                </a:path>
              </a:pathLst>
            </a:custGeom>
            <a:solidFill>
              <a:srgbClr val="A6A6A6"/>
            </a:solidFill>
          </p:spPr>
          <p:txBody>
            <a:bodyPr wrap="square" lIns="0" tIns="0" rIns="0" bIns="0" rtlCol="0"/>
            <a:lstStyle/>
            <a:p>
              <a:endParaRPr/>
            </a:p>
          </p:txBody>
        </p:sp>
      </p:grpSp>
      <p:sp>
        <p:nvSpPr>
          <p:cNvPr id="19" name="object 1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90219" y="377233"/>
            <a:ext cx="4377690" cy="7162165"/>
          </a:xfrm>
          <a:prstGeom prst="rect">
            <a:avLst/>
          </a:prstGeom>
        </p:spPr>
        <p:txBody>
          <a:bodyPr vert="horz" wrap="square" lIns="0" tIns="105410" rIns="0" bIns="0" rtlCol="0">
            <a:spAutoFit/>
          </a:bodyPr>
          <a:lstStyle/>
          <a:p>
            <a:pPr marL="12700" algn="just">
              <a:lnSpc>
                <a:spcPct val="100000"/>
              </a:lnSpc>
              <a:spcBef>
                <a:spcPts val="830"/>
              </a:spcBef>
            </a:pPr>
            <a:r>
              <a:rPr sz="1600" b="1" spc="40" dirty="0">
                <a:latin typeface="Calibri"/>
                <a:cs typeface="Calibri"/>
              </a:rPr>
              <a:t>Engine</a:t>
            </a:r>
            <a:r>
              <a:rPr sz="1600" b="1" spc="-20" dirty="0">
                <a:latin typeface="Calibri"/>
                <a:cs typeface="Calibri"/>
              </a:rPr>
              <a:t> </a:t>
            </a:r>
            <a:r>
              <a:rPr sz="1600" b="1" spc="95" dirty="0">
                <a:latin typeface="Calibri"/>
                <a:cs typeface="Calibri"/>
              </a:rPr>
              <a:t>Controls:</a:t>
            </a:r>
            <a:endParaRPr sz="1600">
              <a:latin typeface="Calibri"/>
              <a:cs typeface="Calibri"/>
            </a:endParaRPr>
          </a:p>
          <a:p>
            <a:pPr marL="12700" marR="5080" algn="just">
              <a:lnSpc>
                <a:spcPct val="101899"/>
              </a:lnSpc>
              <a:spcBef>
                <a:spcPts val="610"/>
              </a:spcBef>
            </a:pPr>
            <a:r>
              <a:rPr sz="1400" spc="15"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main</a:t>
            </a:r>
            <a:r>
              <a:rPr sz="1400" dirty="0">
                <a:latin typeface="Calibri"/>
                <a:cs typeface="Calibri"/>
              </a:rPr>
              <a:t> </a:t>
            </a:r>
            <a:r>
              <a:rPr sz="1400" spc="70" dirty="0">
                <a:latin typeface="Calibri"/>
                <a:cs typeface="Calibri"/>
              </a:rPr>
              <a:t>horizontal</a:t>
            </a:r>
            <a:r>
              <a:rPr sz="1400" dirty="0">
                <a:latin typeface="Calibri"/>
                <a:cs typeface="Calibri"/>
              </a:rPr>
              <a:t> </a:t>
            </a:r>
            <a:r>
              <a:rPr sz="1400" spc="40" dirty="0">
                <a:latin typeface="Calibri"/>
                <a:cs typeface="Calibri"/>
              </a:rPr>
              <a:t>surface,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right </a:t>
            </a:r>
            <a:r>
              <a:rPr sz="1400" spc="-305" dirty="0">
                <a:latin typeface="Calibri"/>
                <a:cs typeface="Calibri"/>
              </a:rPr>
              <a:t> </a:t>
            </a:r>
            <a:r>
              <a:rPr sz="1400" spc="114" dirty="0">
                <a:latin typeface="Calibri"/>
                <a:cs typeface="Calibri"/>
              </a:rPr>
              <a:t>of </a:t>
            </a:r>
            <a:r>
              <a:rPr sz="1400" spc="25" dirty="0">
                <a:latin typeface="Calibri"/>
                <a:cs typeface="Calibri"/>
              </a:rPr>
              <a:t>the </a:t>
            </a:r>
            <a:r>
              <a:rPr sz="1400" spc="45" dirty="0">
                <a:latin typeface="Calibri"/>
                <a:cs typeface="Calibri"/>
              </a:rPr>
              <a:t>steering </a:t>
            </a:r>
            <a:r>
              <a:rPr sz="1400" spc="40" dirty="0">
                <a:latin typeface="Calibri"/>
                <a:cs typeface="Calibri"/>
              </a:rPr>
              <a:t>are </a:t>
            </a:r>
            <a:r>
              <a:rPr sz="1400" spc="25" dirty="0">
                <a:latin typeface="Calibri"/>
                <a:cs typeface="Calibri"/>
              </a:rPr>
              <a:t>the Engine </a:t>
            </a:r>
            <a:r>
              <a:rPr sz="1400" spc="75" dirty="0">
                <a:latin typeface="Calibri"/>
                <a:cs typeface="Calibri"/>
              </a:rPr>
              <a:t>Controls. </a:t>
            </a:r>
            <a:r>
              <a:rPr sz="1400" spc="-35" dirty="0">
                <a:latin typeface="Calibri"/>
                <a:cs typeface="Calibri"/>
              </a:rPr>
              <a:t>These </a:t>
            </a:r>
            <a:r>
              <a:rPr sz="1400" spc="50" dirty="0">
                <a:latin typeface="Calibri"/>
                <a:cs typeface="Calibri"/>
              </a:rPr>
              <a:t>consist </a:t>
            </a:r>
            <a:r>
              <a:rPr sz="1400" spc="110" dirty="0">
                <a:latin typeface="Calibri"/>
                <a:cs typeface="Calibri"/>
              </a:rPr>
              <a:t>of </a:t>
            </a:r>
            <a:r>
              <a:rPr sz="1400" spc="-310" dirty="0">
                <a:latin typeface="Calibri"/>
                <a:cs typeface="Calibri"/>
              </a:rPr>
              <a:t> </a:t>
            </a:r>
            <a:r>
              <a:rPr sz="1400" spc="25" dirty="0">
                <a:latin typeface="Calibri"/>
                <a:cs typeface="Calibri"/>
              </a:rPr>
              <a:t>the </a:t>
            </a:r>
            <a:r>
              <a:rPr sz="1400" spc="50" dirty="0">
                <a:latin typeface="Calibri"/>
                <a:cs typeface="Calibri"/>
              </a:rPr>
              <a:t>Ignition, </a:t>
            </a:r>
            <a:r>
              <a:rPr sz="1400" spc="55" dirty="0">
                <a:latin typeface="Calibri"/>
                <a:cs typeface="Calibri"/>
              </a:rPr>
              <a:t>Shift/Throttle </a:t>
            </a:r>
            <a:r>
              <a:rPr sz="1400" spc="95" dirty="0">
                <a:latin typeface="Calibri"/>
                <a:cs typeface="Calibri"/>
              </a:rPr>
              <a:t>Control </a:t>
            </a:r>
            <a:r>
              <a:rPr sz="1400" spc="35" dirty="0">
                <a:latin typeface="Calibri"/>
                <a:cs typeface="Calibri"/>
              </a:rPr>
              <a:t>and </a:t>
            </a:r>
            <a:r>
              <a:rPr sz="1400" spc="25" dirty="0">
                <a:latin typeface="Calibri"/>
                <a:cs typeface="Calibri"/>
              </a:rPr>
              <a:t>Engine </a:t>
            </a:r>
            <a:r>
              <a:rPr sz="1400" spc="20" dirty="0">
                <a:latin typeface="Calibri"/>
                <a:cs typeface="Calibri"/>
              </a:rPr>
              <a:t>Tilt/Trim </a:t>
            </a:r>
            <a:r>
              <a:rPr sz="1400" spc="-305" dirty="0">
                <a:latin typeface="Calibri"/>
                <a:cs typeface="Calibri"/>
              </a:rPr>
              <a:t> </a:t>
            </a:r>
            <a:r>
              <a:rPr sz="1400" spc="85" dirty="0">
                <a:latin typeface="Calibri"/>
                <a:cs typeface="Calibri"/>
              </a:rPr>
              <a:t>Control.</a:t>
            </a:r>
            <a:endParaRPr sz="1400">
              <a:latin typeface="Calibri"/>
              <a:cs typeface="Calibri"/>
            </a:endParaRPr>
          </a:p>
          <a:p>
            <a:pPr marL="12700" marR="153670" algn="just">
              <a:lnSpc>
                <a:spcPct val="101899"/>
              </a:lnSpc>
              <a:spcBef>
                <a:spcPts val="595"/>
              </a:spcBef>
            </a:pPr>
            <a:r>
              <a:rPr sz="1400" u="sng" spc="50" dirty="0">
                <a:uFill>
                  <a:solidFill>
                    <a:srgbClr val="000000"/>
                  </a:solidFill>
                </a:uFill>
                <a:latin typeface="Calibri"/>
                <a:cs typeface="Calibri"/>
              </a:rPr>
              <a:t>Ignition</a:t>
            </a:r>
            <a:r>
              <a:rPr sz="1400" b="1" spc="50" dirty="0">
                <a:latin typeface="Calibri"/>
                <a:cs typeface="Calibri"/>
              </a:rPr>
              <a:t>: </a:t>
            </a:r>
            <a:r>
              <a:rPr sz="1400" spc="20" dirty="0">
                <a:latin typeface="Calibri"/>
                <a:cs typeface="Calibri"/>
              </a:rPr>
              <a:t>Every engine </a:t>
            </a:r>
            <a:r>
              <a:rPr sz="1400" dirty="0">
                <a:latin typeface="Calibri"/>
                <a:cs typeface="Calibri"/>
              </a:rPr>
              <a:t>comes </a:t>
            </a:r>
            <a:r>
              <a:rPr sz="1400" spc="65" dirty="0">
                <a:latin typeface="Calibri"/>
                <a:cs typeface="Calibri"/>
              </a:rPr>
              <a:t>with </a:t>
            </a:r>
            <a:r>
              <a:rPr sz="1400" spc="20" dirty="0">
                <a:latin typeface="Calibri"/>
                <a:cs typeface="Calibri"/>
              </a:rPr>
              <a:t>a specific </a:t>
            </a:r>
            <a:r>
              <a:rPr sz="1400" spc="-35" dirty="0">
                <a:latin typeface="Calibri"/>
                <a:cs typeface="Calibri"/>
              </a:rPr>
              <a:t>Key </a:t>
            </a:r>
            <a:r>
              <a:rPr sz="1400" spc="65" dirty="0">
                <a:latin typeface="Calibri"/>
                <a:cs typeface="Calibri"/>
              </a:rPr>
              <a:t>and/or </a:t>
            </a:r>
            <a:r>
              <a:rPr sz="1400" spc="-305" dirty="0">
                <a:latin typeface="Calibri"/>
                <a:cs typeface="Calibri"/>
              </a:rPr>
              <a:t> </a:t>
            </a:r>
            <a:r>
              <a:rPr sz="1400" spc="30" dirty="0">
                <a:latin typeface="Calibri"/>
                <a:cs typeface="Calibri"/>
              </a:rPr>
              <a:t>Push </a:t>
            </a:r>
            <a:r>
              <a:rPr sz="1400" spc="55" dirty="0">
                <a:latin typeface="Calibri"/>
                <a:cs typeface="Calibri"/>
              </a:rPr>
              <a:t>button ignition </a:t>
            </a:r>
            <a:r>
              <a:rPr sz="1400" spc="95" dirty="0">
                <a:latin typeface="Calibri"/>
                <a:cs typeface="Calibri"/>
              </a:rPr>
              <a:t>control. </a:t>
            </a:r>
            <a:r>
              <a:rPr sz="1400" spc="65" dirty="0">
                <a:latin typeface="Calibri"/>
                <a:cs typeface="Calibri"/>
              </a:rPr>
              <a:t>Placing </a:t>
            </a:r>
            <a:r>
              <a:rPr sz="1400" spc="20" dirty="0">
                <a:latin typeface="Calibri"/>
                <a:cs typeface="Calibri"/>
              </a:rPr>
              <a:t>the </a:t>
            </a:r>
            <a:r>
              <a:rPr sz="1400" spc="-35" dirty="0">
                <a:latin typeface="Calibri"/>
                <a:cs typeface="Calibri"/>
              </a:rPr>
              <a:t>key </a:t>
            </a:r>
            <a:r>
              <a:rPr sz="1400" spc="55" dirty="0">
                <a:latin typeface="Calibri"/>
                <a:cs typeface="Calibri"/>
              </a:rPr>
              <a:t>into </a:t>
            </a:r>
            <a:r>
              <a:rPr sz="1400" spc="20" dirty="0">
                <a:latin typeface="Calibri"/>
                <a:cs typeface="Calibri"/>
              </a:rPr>
              <a:t>the </a:t>
            </a:r>
            <a:r>
              <a:rPr sz="1400" spc="25" dirty="0">
                <a:latin typeface="Calibri"/>
                <a:cs typeface="Calibri"/>
              </a:rPr>
              <a:t> </a:t>
            </a:r>
            <a:r>
              <a:rPr sz="1400" dirty="0">
                <a:latin typeface="Calibri"/>
                <a:cs typeface="Calibri"/>
              </a:rPr>
              <a:t>panel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either</a:t>
            </a:r>
            <a:r>
              <a:rPr sz="1400" spc="-15" dirty="0">
                <a:latin typeface="Calibri"/>
                <a:cs typeface="Calibri"/>
              </a:rPr>
              <a:t> </a:t>
            </a:r>
            <a:r>
              <a:rPr sz="1400" spc="90" dirty="0">
                <a:latin typeface="Calibri"/>
                <a:cs typeface="Calibri"/>
              </a:rPr>
              <a:t>turning</a:t>
            </a:r>
            <a:r>
              <a:rPr sz="140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right</a:t>
            </a:r>
            <a:r>
              <a:rPr sz="1400" dirty="0">
                <a:latin typeface="Calibri"/>
                <a:cs typeface="Calibri"/>
              </a:rPr>
              <a:t> </a:t>
            </a:r>
            <a:r>
              <a:rPr sz="1400" spc="135" dirty="0">
                <a:latin typeface="Calibri"/>
                <a:cs typeface="Calibri"/>
              </a:rPr>
              <a:t>or</a:t>
            </a:r>
            <a:r>
              <a:rPr sz="1400" spc="-10" dirty="0">
                <a:latin typeface="Calibri"/>
                <a:cs typeface="Calibri"/>
              </a:rPr>
              <a:t> </a:t>
            </a:r>
            <a:r>
              <a:rPr sz="1400" spc="35" dirty="0">
                <a:latin typeface="Calibri"/>
                <a:cs typeface="Calibri"/>
              </a:rPr>
              <a:t>pushing</a:t>
            </a:r>
            <a:r>
              <a:rPr sz="1400" dirty="0">
                <a:latin typeface="Calibri"/>
                <a:cs typeface="Calibri"/>
              </a:rPr>
              <a:t> </a:t>
            </a:r>
            <a:r>
              <a:rPr sz="1400" spc="20" dirty="0">
                <a:latin typeface="Calibri"/>
                <a:cs typeface="Calibri"/>
              </a:rPr>
              <a:t>the</a:t>
            </a:r>
            <a:endParaRPr sz="1400">
              <a:latin typeface="Calibri"/>
              <a:cs typeface="Calibri"/>
            </a:endParaRPr>
          </a:p>
          <a:p>
            <a:pPr marL="12700" marR="70485" algn="just">
              <a:lnSpc>
                <a:spcPct val="101400"/>
              </a:lnSpc>
            </a:pPr>
            <a:r>
              <a:rPr sz="1400" spc="60" dirty="0">
                <a:latin typeface="Calibri"/>
                <a:cs typeface="Calibri"/>
              </a:rPr>
              <a:t>button</a:t>
            </a:r>
            <a:r>
              <a:rPr sz="1400" spc="-5" dirty="0">
                <a:latin typeface="Calibri"/>
                <a:cs typeface="Calibri"/>
              </a:rPr>
              <a:t> </a:t>
            </a:r>
            <a:r>
              <a:rPr sz="1400" spc="114" dirty="0">
                <a:latin typeface="Calibri"/>
                <a:cs typeface="Calibri"/>
              </a:rPr>
              <a:t>will</a:t>
            </a:r>
            <a:r>
              <a:rPr sz="1400" spc="-10" dirty="0">
                <a:latin typeface="Calibri"/>
                <a:cs typeface="Calibri"/>
              </a:rPr>
              <a:t> </a:t>
            </a:r>
            <a:r>
              <a:rPr sz="1400" spc="25" dirty="0">
                <a:latin typeface="Calibri"/>
                <a:cs typeface="Calibri"/>
              </a:rPr>
              <a:t>engage</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65" dirty="0">
                <a:latin typeface="Calibri"/>
                <a:cs typeface="Calibri"/>
              </a:rPr>
              <a:t>starter</a:t>
            </a:r>
            <a:r>
              <a:rPr sz="1400" spc="-15" dirty="0">
                <a:latin typeface="Calibri"/>
                <a:cs typeface="Calibri"/>
              </a:rPr>
              <a:t> </a:t>
            </a:r>
            <a:r>
              <a:rPr sz="1400" spc="35" dirty="0">
                <a:latin typeface="Calibri"/>
                <a:cs typeface="Calibri"/>
              </a:rPr>
              <a:t>and</a:t>
            </a:r>
            <a:r>
              <a:rPr sz="140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start</a:t>
            </a:r>
            <a:r>
              <a:rPr sz="1400" dirty="0">
                <a:latin typeface="Calibri"/>
                <a:cs typeface="Calibri"/>
              </a:rPr>
              <a:t> </a:t>
            </a:r>
            <a:r>
              <a:rPr sz="1400" spc="20" dirty="0">
                <a:latin typeface="Calibri"/>
                <a:cs typeface="Calibri"/>
              </a:rPr>
              <a:t>the </a:t>
            </a:r>
            <a:r>
              <a:rPr sz="1400" spc="-305" dirty="0">
                <a:latin typeface="Calibri"/>
                <a:cs typeface="Calibri"/>
              </a:rPr>
              <a:t> </a:t>
            </a:r>
            <a:r>
              <a:rPr sz="1400" spc="55" dirty="0">
                <a:latin typeface="Calibri"/>
                <a:cs typeface="Calibri"/>
              </a:rPr>
              <a:t>motor.</a:t>
            </a:r>
            <a:r>
              <a:rPr sz="1400" spc="-20"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25" dirty="0">
                <a:latin typeface="Calibri"/>
                <a:cs typeface="Calibri"/>
              </a:rPr>
              <a:t>Engine</a:t>
            </a:r>
            <a:r>
              <a:rPr sz="1400" spc="-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endParaRPr sz="1400">
              <a:latin typeface="Calibri"/>
              <a:cs typeface="Calibri"/>
            </a:endParaRPr>
          </a:p>
          <a:p>
            <a:pPr marL="12700" algn="just">
              <a:lnSpc>
                <a:spcPct val="100000"/>
              </a:lnSpc>
              <a:spcBef>
                <a:spcPts val="35"/>
              </a:spcBef>
            </a:pPr>
            <a:r>
              <a:rPr sz="1400" spc="20" dirty="0">
                <a:latin typeface="Calibri"/>
                <a:cs typeface="Calibri"/>
              </a:rPr>
              <a:t>Operation</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132080">
              <a:lnSpc>
                <a:spcPct val="101899"/>
              </a:lnSpc>
              <a:spcBef>
                <a:spcPts val="1200"/>
              </a:spcBef>
            </a:pPr>
            <a:r>
              <a:rPr sz="1400" u="sng" spc="55" dirty="0">
                <a:uFill>
                  <a:solidFill>
                    <a:srgbClr val="000000"/>
                  </a:solidFill>
                </a:uFill>
                <a:latin typeface="Calibri"/>
                <a:cs typeface="Calibri"/>
              </a:rPr>
              <a:t>Shift/Throttle</a:t>
            </a:r>
            <a:r>
              <a:rPr sz="1400" u="sng" spc="-15" dirty="0">
                <a:uFill>
                  <a:solidFill>
                    <a:srgbClr val="000000"/>
                  </a:solidFill>
                </a:uFill>
                <a:latin typeface="Calibri"/>
                <a:cs typeface="Calibri"/>
              </a:rPr>
              <a:t> </a:t>
            </a:r>
            <a:r>
              <a:rPr sz="1400" u="sng" spc="80" dirty="0">
                <a:uFill>
                  <a:solidFill>
                    <a:srgbClr val="000000"/>
                  </a:solidFill>
                </a:uFill>
                <a:latin typeface="Calibri"/>
                <a:cs typeface="Calibri"/>
              </a:rPr>
              <a:t>Control</a:t>
            </a:r>
            <a:r>
              <a:rPr sz="1400" spc="80" dirty="0">
                <a:latin typeface="Calibri"/>
                <a:cs typeface="Calibri"/>
              </a:rPr>
              <a:t>:</a:t>
            </a:r>
            <a:r>
              <a:rPr sz="1400" spc="-10" dirty="0">
                <a:latin typeface="Calibri"/>
                <a:cs typeface="Calibri"/>
              </a:rPr>
              <a:t> </a:t>
            </a:r>
            <a:r>
              <a:rPr sz="1400" spc="60" dirty="0">
                <a:latin typeface="Calibri"/>
                <a:cs typeface="Calibri"/>
              </a:rPr>
              <a:t>Your</a:t>
            </a:r>
            <a:r>
              <a:rPr sz="1400" spc="-10" dirty="0">
                <a:latin typeface="Calibri"/>
                <a:cs typeface="Calibri"/>
              </a:rPr>
              <a:t> </a:t>
            </a:r>
            <a:r>
              <a:rPr sz="1400" i="1" spc="-35" dirty="0">
                <a:latin typeface="Calibri"/>
                <a:cs typeface="Calibri"/>
              </a:rPr>
              <a:t>Sea</a:t>
            </a:r>
            <a:r>
              <a:rPr sz="1400" i="1" dirty="0">
                <a:latin typeface="Calibri"/>
                <a:cs typeface="Calibri"/>
              </a:rPr>
              <a:t> </a:t>
            </a:r>
            <a:r>
              <a:rPr sz="1400" i="1" spc="85" dirty="0">
                <a:latin typeface="Calibri"/>
                <a:cs typeface="Calibri"/>
              </a:rPr>
              <a:t>Pro</a:t>
            </a:r>
            <a:r>
              <a:rPr sz="1400" i="1" spc="-5" dirty="0">
                <a:latin typeface="Calibri"/>
                <a:cs typeface="Calibri"/>
              </a:rPr>
              <a:t> </a:t>
            </a:r>
            <a:r>
              <a:rPr sz="1400" spc="25" dirty="0">
                <a:latin typeface="Calibri"/>
                <a:cs typeface="Calibri"/>
              </a:rPr>
              <a:t>boat</a:t>
            </a:r>
            <a:r>
              <a:rPr sz="1400" spc="-5" dirty="0">
                <a:latin typeface="Calibri"/>
                <a:cs typeface="Calibri"/>
              </a:rPr>
              <a:t> comes</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 </a:t>
            </a:r>
            <a:r>
              <a:rPr sz="1400" spc="-300" dirty="0">
                <a:latin typeface="Calibri"/>
                <a:cs typeface="Calibri"/>
              </a:rPr>
              <a:t> </a:t>
            </a:r>
            <a:r>
              <a:rPr sz="1400" spc="35" dirty="0">
                <a:latin typeface="Calibri"/>
                <a:cs typeface="Calibri"/>
              </a:rPr>
              <a:t>binnacle</a:t>
            </a:r>
            <a:r>
              <a:rPr sz="1400" spc="-15" dirty="0">
                <a:latin typeface="Calibri"/>
                <a:cs typeface="Calibri"/>
              </a:rPr>
              <a:t> </a:t>
            </a:r>
            <a:r>
              <a:rPr sz="1400" spc="40" dirty="0">
                <a:latin typeface="Calibri"/>
                <a:cs typeface="Calibri"/>
              </a:rPr>
              <a:t>style</a:t>
            </a:r>
            <a:r>
              <a:rPr sz="1400" spc="-20" dirty="0">
                <a:latin typeface="Calibri"/>
                <a:cs typeface="Calibri"/>
              </a:rPr>
              <a:t> </a:t>
            </a:r>
            <a:r>
              <a:rPr sz="1400" spc="50" dirty="0">
                <a:latin typeface="Calibri"/>
                <a:cs typeface="Calibri"/>
              </a:rPr>
              <a:t>lever</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95" dirty="0">
                <a:latin typeface="Calibri"/>
                <a:cs typeface="Calibri"/>
              </a:rPr>
              <a:t>controls</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forward,</a:t>
            </a:r>
            <a:r>
              <a:rPr sz="1400" spc="-15" dirty="0">
                <a:latin typeface="Calibri"/>
                <a:cs typeface="Calibri"/>
              </a:rPr>
              <a:t> </a:t>
            </a:r>
            <a:r>
              <a:rPr sz="1400" spc="30" dirty="0">
                <a:latin typeface="Calibri"/>
                <a:cs typeface="Calibri"/>
              </a:rPr>
              <a:t>reverse </a:t>
            </a:r>
            <a:r>
              <a:rPr sz="1400" spc="-300" dirty="0">
                <a:latin typeface="Calibri"/>
                <a:cs typeface="Calibri"/>
              </a:rPr>
              <a:t> </a:t>
            </a:r>
            <a:r>
              <a:rPr sz="1400" spc="35" dirty="0">
                <a:latin typeface="Calibri"/>
                <a:cs typeface="Calibri"/>
              </a:rPr>
              <a:t>and </a:t>
            </a:r>
            <a:r>
              <a:rPr sz="1400" spc="75" dirty="0">
                <a:latin typeface="Calibri"/>
                <a:cs typeface="Calibri"/>
              </a:rPr>
              <a:t>neutral </a:t>
            </a:r>
            <a:r>
              <a:rPr sz="1400" spc="55" dirty="0">
                <a:latin typeface="Calibri"/>
                <a:cs typeface="Calibri"/>
              </a:rPr>
              <a:t>gear </a:t>
            </a:r>
            <a:r>
              <a:rPr sz="1400" spc="35" dirty="0">
                <a:latin typeface="Calibri"/>
                <a:cs typeface="Calibri"/>
              </a:rPr>
              <a:t>selection, </a:t>
            </a:r>
            <a:r>
              <a:rPr sz="1400" spc="25" dirty="0">
                <a:latin typeface="Calibri"/>
                <a:cs typeface="Calibri"/>
              </a:rPr>
              <a:t>as </a:t>
            </a:r>
            <a:r>
              <a:rPr sz="1400" spc="85" dirty="0">
                <a:latin typeface="Calibri"/>
                <a:cs typeface="Calibri"/>
              </a:rPr>
              <a:t>well </a:t>
            </a:r>
            <a:r>
              <a:rPr sz="1400" spc="25" dirty="0">
                <a:latin typeface="Calibri"/>
                <a:cs typeface="Calibri"/>
              </a:rPr>
              <a:t>as the </a:t>
            </a:r>
            <a:r>
              <a:rPr sz="1400" spc="85" dirty="0">
                <a:latin typeface="Calibri"/>
                <a:cs typeface="Calibri"/>
              </a:rPr>
              <a:t>throttle </a:t>
            </a:r>
            <a:r>
              <a:rPr sz="1400" spc="90" dirty="0">
                <a:latin typeface="Calibri"/>
                <a:cs typeface="Calibri"/>
              </a:rPr>
              <a:t> </a:t>
            </a:r>
            <a:r>
              <a:rPr sz="1400" spc="95" dirty="0">
                <a:latin typeface="Calibri"/>
                <a:cs typeface="Calibri"/>
              </a:rPr>
              <a:t>control.</a:t>
            </a:r>
            <a:r>
              <a:rPr sz="1400" spc="-5"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motor.</a:t>
            </a:r>
            <a:endParaRPr sz="1400">
              <a:latin typeface="Calibri"/>
              <a:cs typeface="Calibri"/>
            </a:endParaRPr>
          </a:p>
          <a:p>
            <a:pPr marL="12700">
              <a:lnSpc>
                <a:spcPct val="100000"/>
              </a:lnSpc>
              <a:spcBef>
                <a:spcPts val="625"/>
              </a:spcBef>
            </a:pPr>
            <a:r>
              <a:rPr sz="1400" spc="65" dirty="0">
                <a:latin typeface="Calibri"/>
                <a:cs typeface="Calibri"/>
              </a:rPr>
              <a:t>Neutral</a:t>
            </a:r>
            <a:r>
              <a:rPr sz="1400" spc="-5" dirty="0">
                <a:latin typeface="Calibri"/>
                <a:cs typeface="Calibri"/>
              </a:rPr>
              <a:t> </a:t>
            </a:r>
            <a:r>
              <a:rPr sz="1400" dirty="0">
                <a:latin typeface="Calibri"/>
                <a:cs typeface="Calibri"/>
              </a:rPr>
              <a:t>=</a:t>
            </a:r>
            <a:r>
              <a:rPr sz="1400" spc="-20" dirty="0">
                <a:latin typeface="Calibri"/>
                <a:cs typeface="Calibri"/>
              </a:rPr>
              <a:t> </a:t>
            </a:r>
            <a:r>
              <a:rPr sz="1400" spc="70" dirty="0">
                <a:latin typeface="Calibri"/>
                <a:cs typeface="Calibri"/>
              </a:rPr>
              <a:t>Straight</a:t>
            </a:r>
            <a:r>
              <a:rPr sz="1400" spc="-25" dirty="0">
                <a:latin typeface="Calibri"/>
                <a:cs typeface="Calibri"/>
              </a:rPr>
              <a:t> </a:t>
            </a:r>
            <a:r>
              <a:rPr sz="1400" spc="-40" dirty="0">
                <a:latin typeface="Calibri"/>
                <a:cs typeface="Calibri"/>
              </a:rPr>
              <a:t>Up</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Down</a:t>
            </a:r>
            <a:endParaRPr sz="1400">
              <a:latin typeface="Calibri"/>
              <a:cs typeface="Calibri"/>
            </a:endParaRPr>
          </a:p>
          <a:p>
            <a:pPr marL="12700" marR="461009">
              <a:lnSpc>
                <a:spcPts val="2320"/>
              </a:lnSpc>
              <a:spcBef>
                <a:spcPts val="165"/>
              </a:spcBef>
            </a:pPr>
            <a:r>
              <a:rPr sz="1400" spc="70" dirty="0">
                <a:latin typeface="Calibri"/>
                <a:cs typeface="Calibri"/>
              </a:rPr>
              <a:t>Forward</a:t>
            </a:r>
            <a:r>
              <a:rPr sz="1400" spc="-20"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1st</a:t>
            </a:r>
            <a:r>
              <a:rPr sz="1400" spc="5" dirty="0">
                <a:latin typeface="Calibri"/>
                <a:cs typeface="Calibri"/>
              </a:rPr>
              <a:t> </a:t>
            </a:r>
            <a:r>
              <a:rPr sz="1400" spc="20" dirty="0">
                <a:latin typeface="Calibri"/>
                <a:cs typeface="Calibri"/>
              </a:rPr>
              <a:t>detent</a:t>
            </a:r>
            <a:r>
              <a:rPr sz="1400" spc="-5" dirty="0">
                <a:latin typeface="Calibri"/>
                <a:cs typeface="Calibri"/>
              </a:rPr>
              <a:t> </a:t>
            </a:r>
            <a:r>
              <a:rPr sz="1400" spc="35" dirty="0">
                <a:latin typeface="Calibri"/>
                <a:cs typeface="Calibri"/>
              </a:rPr>
              <a:t>position</a:t>
            </a:r>
            <a:r>
              <a:rPr sz="1400" spc="-10" dirty="0">
                <a:latin typeface="Calibri"/>
                <a:cs typeface="Calibri"/>
              </a:rPr>
              <a:t> </a:t>
            </a:r>
            <a:r>
              <a:rPr sz="1400" spc="95" dirty="0">
                <a:latin typeface="Calibri"/>
                <a:cs typeface="Calibri"/>
              </a:rPr>
              <a:t>forward</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55" dirty="0">
                <a:latin typeface="Calibri"/>
                <a:cs typeface="Calibri"/>
              </a:rPr>
              <a:t>Neutral. </a:t>
            </a:r>
            <a:r>
              <a:rPr sz="1400" spc="-300" dirty="0">
                <a:latin typeface="Calibri"/>
                <a:cs typeface="Calibri"/>
              </a:rPr>
              <a:t> </a:t>
            </a:r>
            <a:r>
              <a:rPr sz="1400" dirty="0">
                <a:latin typeface="Calibri"/>
                <a:cs typeface="Calibri"/>
              </a:rPr>
              <a:t>Reverse</a:t>
            </a:r>
            <a:r>
              <a:rPr sz="1400" spc="-15"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1st</a:t>
            </a:r>
            <a:r>
              <a:rPr sz="1400" spc="-10" dirty="0">
                <a:latin typeface="Calibri"/>
                <a:cs typeface="Calibri"/>
              </a:rPr>
              <a:t> </a:t>
            </a:r>
            <a:r>
              <a:rPr sz="1400" spc="25" dirty="0">
                <a:latin typeface="Calibri"/>
                <a:cs typeface="Calibri"/>
              </a:rPr>
              <a:t>detent</a:t>
            </a:r>
            <a:r>
              <a:rPr sz="1400" spc="5" dirty="0">
                <a:latin typeface="Calibri"/>
                <a:cs typeface="Calibri"/>
              </a:rPr>
              <a:t> </a:t>
            </a:r>
            <a:r>
              <a:rPr sz="1400" spc="35" dirty="0">
                <a:latin typeface="Calibri"/>
                <a:cs typeface="Calibri"/>
              </a:rPr>
              <a:t>position</a:t>
            </a:r>
            <a:r>
              <a:rPr sz="1400" spc="-15" dirty="0">
                <a:latin typeface="Calibri"/>
                <a:cs typeface="Calibri"/>
              </a:rPr>
              <a:t> </a:t>
            </a:r>
            <a:r>
              <a:rPr sz="1400" spc="95" dirty="0">
                <a:latin typeface="Calibri"/>
                <a:cs typeface="Calibri"/>
              </a:rPr>
              <a:t>aft</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65" dirty="0">
                <a:latin typeface="Calibri"/>
                <a:cs typeface="Calibri"/>
              </a:rPr>
              <a:t>neutral.</a:t>
            </a:r>
            <a:endParaRPr sz="1400">
              <a:latin typeface="Calibri"/>
              <a:cs typeface="Calibri"/>
            </a:endParaRPr>
          </a:p>
          <a:p>
            <a:pPr marL="12700" marR="269240">
              <a:lnSpc>
                <a:spcPct val="102099"/>
              </a:lnSpc>
              <a:spcBef>
                <a:spcPts val="405"/>
              </a:spcBef>
            </a:pPr>
            <a:r>
              <a:rPr sz="1400" spc="40" dirty="0">
                <a:latin typeface="Calibri"/>
                <a:cs typeface="Calibri"/>
              </a:rPr>
              <a:t>Advancing</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30" dirty="0">
                <a:latin typeface="Calibri"/>
                <a:cs typeface="Calibri"/>
              </a:rPr>
              <a:t>binnacle</a:t>
            </a:r>
            <a:r>
              <a:rPr sz="1400" spc="-10" dirty="0">
                <a:latin typeface="Calibri"/>
                <a:cs typeface="Calibri"/>
              </a:rPr>
              <a:t> </a:t>
            </a:r>
            <a:r>
              <a:rPr sz="1400" spc="50" dirty="0">
                <a:latin typeface="Calibri"/>
                <a:cs typeface="Calibri"/>
              </a:rPr>
              <a:t>lever</a:t>
            </a:r>
            <a:r>
              <a:rPr sz="1400" spc="-15" dirty="0">
                <a:latin typeface="Calibri"/>
                <a:cs typeface="Calibri"/>
              </a:rPr>
              <a:t> </a:t>
            </a:r>
            <a:r>
              <a:rPr sz="1400" spc="-5" dirty="0">
                <a:latin typeface="Calibri"/>
                <a:cs typeface="Calibri"/>
              </a:rPr>
              <a:t>beyond </a:t>
            </a:r>
            <a:r>
              <a:rPr sz="1400" spc="25" dirty="0">
                <a:latin typeface="Calibri"/>
                <a:cs typeface="Calibri"/>
              </a:rPr>
              <a:t>the</a:t>
            </a:r>
            <a:r>
              <a:rPr sz="1400" spc="-5" dirty="0">
                <a:latin typeface="Calibri"/>
                <a:cs typeface="Calibri"/>
              </a:rPr>
              <a:t> </a:t>
            </a:r>
            <a:r>
              <a:rPr sz="1400" spc="40" dirty="0">
                <a:latin typeface="Calibri"/>
                <a:cs typeface="Calibri"/>
              </a:rPr>
              <a:t>1st</a:t>
            </a:r>
            <a:r>
              <a:rPr sz="1400" spc="-5" dirty="0">
                <a:latin typeface="Calibri"/>
                <a:cs typeface="Calibri"/>
              </a:rPr>
              <a:t> </a:t>
            </a:r>
            <a:r>
              <a:rPr sz="1400" spc="25" dirty="0">
                <a:latin typeface="Calibri"/>
                <a:cs typeface="Calibri"/>
              </a:rPr>
              <a:t>detent</a:t>
            </a:r>
            <a:r>
              <a:rPr sz="1400" dirty="0">
                <a:latin typeface="Calibri"/>
                <a:cs typeface="Calibri"/>
              </a:rPr>
              <a:t> </a:t>
            </a:r>
            <a:r>
              <a:rPr sz="1400" spc="35" dirty="0">
                <a:latin typeface="Calibri"/>
                <a:cs typeface="Calibri"/>
              </a:rPr>
              <a:t>in </a:t>
            </a:r>
            <a:r>
              <a:rPr sz="1400" spc="-305" dirty="0">
                <a:latin typeface="Calibri"/>
                <a:cs typeface="Calibri"/>
              </a:rPr>
              <a:t> </a:t>
            </a:r>
            <a:r>
              <a:rPr sz="1400" spc="30" dirty="0">
                <a:latin typeface="Calibri"/>
                <a:cs typeface="Calibri"/>
              </a:rPr>
              <a:t>either</a:t>
            </a:r>
            <a:r>
              <a:rPr sz="1400" spc="-15" dirty="0">
                <a:latin typeface="Calibri"/>
                <a:cs typeface="Calibri"/>
              </a:rPr>
              <a:t> </a:t>
            </a:r>
            <a:r>
              <a:rPr sz="1400" spc="50" dirty="0">
                <a:latin typeface="Calibri"/>
                <a:cs typeface="Calibri"/>
              </a:rPr>
              <a:t>direction</a:t>
            </a:r>
            <a:r>
              <a:rPr sz="1400" spc="-10" dirty="0">
                <a:latin typeface="Calibri"/>
                <a:cs typeface="Calibri"/>
              </a:rPr>
              <a:t> </a:t>
            </a:r>
            <a:r>
              <a:rPr sz="1400" spc="20" dirty="0">
                <a:latin typeface="Calibri"/>
                <a:cs typeface="Calibri"/>
              </a:rPr>
              <a:t>increases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throttle</a:t>
            </a:r>
            <a:r>
              <a:rPr sz="1400" spc="-10" dirty="0">
                <a:latin typeface="Calibri"/>
                <a:cs typeface="Calibri"/>
              </a:rPr>
              <a:t> </a:t>
            </a:r>
            <a:r>
              <a:rPr sz="1400" spc="-5" dirty="0">
                <a:latin typeface="Calibri"/>
                <a:cs typeface="Calibri"/>
              </a:rPr>
              <a:t>demand.</a:t>
            </a:r>
            <a:endParaRPr sz="1400">
              <a:latin typeface="Calibri"/>
              <a:cs typeface="Calibri"/>
            </a:endParaRPr>
          </a:p>
          <a:p>
            <a:pPr marL="12700" marR="344805">
              <a:lnSpc>
                <a:spcPct val="102099"/>
              </a:lnSpc>
              <a:spcBef>
                <a:spcPts val="575"/>
              </a:spcBef>
            </a:pPr>
            <a:r>
              <a:rPr sz="1400" spc="60" dirty="0">
                <a:latin typeface="Calibri"/>
                <a:cs typeface="Calibri"/>
              </a:rPr>
              <a:t>Your </a:t>
            </a:r>
            <a:r>
              <a:rPr sz="1400" spc="55" dirty="0">
                <a:latin typeface="Calibri"/>
                <a:cs typeface="Calibri"/>
              </a:rPr>
              <a:t>Shift/Throttle </a:t>
            </a:r>
            <a:r>
              <a:rPr sz="1400" spc="105" dirty="0">
                <a:latin typeface="Calibri"/>
                <a:cs typeface="Calibri"/>
              </a:rPr>
              <a:t>control </a:t>
            </a:r>
            <a:r>
              <a:rPr sz="1400" spc="-10" dirty="0">
                <a:latin typeface="Calibri"/>
                <a:cs typeface="Calibri"/>
              </a:rPr>
              <a:t>system </a:t>
            </a:r>
            <a:r>
              <a:rPr sz="1400" spc="70" dirty="0">
                <a:latin typeface="Calibri"/>
                <a:cs typeface="Calibri"/>
              </a:rPr>
              <a:t>also </a:t>
            </a:r>
            <a:r>
              <a:rPr sz="1400" spc="35" dirty="0">
                <a:latin typeface="Calibri"/>
                <a:cs typeface="Calibri"/>
              </a:rPr>
              <a:t>includes </a:t>
            </a:r>
            <a:r>
              <a:rPr sz="1400" spc="20" dirty="0">
                <a:latin typeface="Calibri"/>
                <a:cs typeface="Calibri"/>
              </a:rPr>
              <a:t>a </a:t>
            </a:r>
            <a:r>
              <a:rPr sz="1400" spc="25" dirty="0">
                <a:latin typeface="Calibri"/>
                <a:cs typeface="Calibri"/>
              </a:rPr>
              <a:t> </a:t>
            </a:r>
            <a:r>
              <a:rPr sz="1400" spc="65" dirty="0">
                <a:latin typeface="Calibri"/>
                <a:cs typeface="Calibri"/>
              </a:rPr>
              <a:t>Neutral</a:t>
            </a:r>
            <a:r>
              <a:rPr sz="1400" spc="-5" dirty="0">
                <a:latin typeface="Calibri"/>
                <a:cs typeface="Calibri"/>
              </a:rPr>
              <a:t> </a:t>
            </a:r>
            <a:r>
              <a:rPr sz="1400" spc="25" dirty="0">
                <a:latin typeface="Calibri"/>
                <a:cs typeface="Calibri"/>
              </a:rPr>
              <a:t>Safety</a:t>
            </a:r>
            <a:r>
              <a:rPr sz="1400" spc="-15" dirty="0">
                <a:latin typeface="Calibri"/>
                <a:cs typeface="Calibri"/>
              </a:rPr>
              <a:t> </a:t>
            </a:r>
            <a:r>
              <a:rPr sz="1400" spc="40" dirty="0">
                <a:latin typeface="Calibri"/>
                <a:cs typeface="Calibri"/>
              </a:rPr>
              <a:t>Switch</a:t>
            </a:r>
            <a:r>
              <a:rPr sz="1400" spc="-10" dirty="0">
                <a:latin typeface="Calibri"/>
                <a:cs typeface="Calibri"/>
              </a:rPr>
              <a:t> </a:t>
            </a:r>
            <a:r>
              <a:rPr sz="1400" spc="55" dirty="0">
                <a:latin typeface="Calibri"/>
                <a:cs typeface="Calibri"/>
              </a:rPr>
              <a:t>that</a:t>
            </a:r>
            <a:r>
              <a:rPr sz="1400" spc="-10" dirty="0">
                <a:latin typeface="Calibri"/>
                <a:cs typeface="Calibri"/>
              </a:rPr>
              <a:t> </a:t>
            </a:r>
            <a:r>
              <a:rPr sz="1400" spc="25" dirty="0">
                <a:latin typeface="Calibri"/>
                <a:cs typeface="Calibri"/>
              </a:rPr>
              <a:t>prevents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spc="-5" dirty="0">
                <a:latin typeface="Calibri"/>
                <a:cs typeface="Calibri"/>
              </a:rPr>
              <a:t> </a:t>
            </a:r>
            <a:r>
              <a:rPr sz="1400" spc="85" dirty="0">
                <a:latin typeface="Calibri"/>
                <a:cs typeface="Calibri"/>
              </a:rPr>
              <a:t>from</a:t>
            </a:r>
            <a:endParaRPr sz="1400">
              <a:latin typeface="Calibri"/>
              <a:cs typeface="Calibri"/>
            </a:endParaRPr>
          </a:p>
          <a:p>
            <a:pPr marL="12700" marR="159385">
              <a:lnSpc>
                <a:spcPts val="1720"/>
              </a:lnSpc>
              <a:spcBef>
                <a:spcPts val="50"/>
              </a:spcBef>
            </a:pPr>
            <a:r>
              <a:rPr sz="1400" spc="20" dirty="0">
                <a:latin typeface="Calibri"/>
                <a:cs typeface="Calibri"/>
              </a:rPr>
              <a:t>being</a:t>
            </a:r>
            <a:r>
              <a:rPr sz="1400" spc="-10" dirty="0">
                <a:latin typeface="Calibri"/>
                <a:cs typeface="Calibri"/>
              </a:rPr>
              <a:t> </a:t>
            </a:r>
            <a:r>
              <a:rPr sz="1400" spc="45" dirty="0">
                <a:latin typeface="Calibri"/>
                <a:cs typeface="Calibri"/>
              </a:rPr>
              <a:t>started</a:t>
            </a:r>
            <a:r>
              <a:rPr sz="1400" spc="-15" dirty="0">
                <a:latin typeface="Calibri"/>
                <a:cs typeface="Calibri"/>
              </a:rPr>
              <a:t> </a:t>
            </a:r>
            <a:r>
              <a:rPr sz="1400" spc="45" dirty="0">
                <a:latin typeface="Calibri"/>
                <a:cs typeface="Calibri"/>
              </a:rPr>
              <a:t>while</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35" dirty="0">
                <a:latin typeface="Calibri"/>
                <a:cs typeface="Calibri"/>
              </a:rPr>
              <a:t>binnacle</a:t>
            </a:r>
            <a:r>
              <a:rPr sz="1400" spc="-15" dirty="0">
                <a:latin typeface="Calibri"/>
                <a:cs typeface="Calibri"/>
              </a:rPr>
              <a:t> </a:t>
            </a:r>
            <a:r>
              <a:rPr sz="1400" spc="50" dirty="0">
                <a:latin typeface="Calibri"/>
                <a:cs typeface="Calibri"/>
              </a:rPr>
              <a:t>lever</a:t>
            </a:r>
            <a:r>
              <a:rPr sz="1400" spc="-20" dirty="0">
                <a:latin typeface="Calibri"/>
                <a:cs typeface="Calibri"/>
              </a:rPr>
              <a:t> </a:t>
            </a:r>
            <a:r>
              <a:rPr sz="1400" spc="20" dirty="0">
                <a:latin typeface="Calibri"/>
                <a:cs typeface="Calibri"/>
              </a:rPr>
              <a:t>is</a:t>
            </a:r>
            <a:r>
              <a:rPr sz="1400" spc="-1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any</a:t>
            </a:r>
            <a:r>
              <a:rPr sz="1400" spc="-15" dirty="0">
                <a:latin typeface="Calibri"/>
                <a:cs typeface="Calibri"/>
              </a:rPr>
              <a:t> </a:t>
            </a:r>
            <a:r>
              <a:rPr sz="1400" spc="35" dirty="0">
                <a:latin typeface="Calibri"/>
                <a:cs typeface="Calibri"/>
              </a:rPr>
              <a:t>position </a:t>
            </a:r>
            <a:r>
              <a:rPr sz="1400" spc="-300" dirty="0">
                <a:latin typeface="Calibri"/>
                <a:cs typeface="Calibri"/>
              </a:rPr>
              <a:t> </a:t>
            </a:r>
            <a:r>
              <a:rPr sz="1400" spc="60" dirty="0">
                <a:latin typeface="Calibri"/>
                <a:cs typeface="Calibri"/>
              </a:rPr>
              <a:t>other</a:t>
            </a:r>
            <a:r>
              <a:rPr sz="1400" spc="-10" dirty="0">
                <a:latin typeface="Calibri"/>
                <a:cs typeface="Calibri"/>
              </a:rPr>
              <a:t> </a:t>
            </a:r>
            <a:r>
              <a:rPr sz="1400" spc="60" dirty="0">
                <a:latin typeface="Calibri"/>
                <a:cs typeface="Calibri"/>
              </a:rPr>
              <a:t>than</a:t>
            </a:r>
            <a:r>
              <a:rPr sz="1400" spc="-5" dirty="0">
                <a:latin typeface="Calibri"/>
                <a:cs typeface="Calibri"/>
              </a:rPr>
              <a:t> </a:t>
            </a:r>
            <a:r>
              <a:rPr sz="1400" spc="55" dirty="0">
                <a:latin typeface="Calibri"/>
                <a:cs typeface="Calibri"/>
              </a:rPr>
              <a:t>Neutral.</a:t>
            </a:r>
            <a:r>
              <a:rPr sz="1400" spc="295" dirty="0">
                <a:latin typeface="Calibri"/>
                <a:cs typeface="Calibri"/>
              </a:rPr>
              <a:t> </a:t>
            </a:r>
            <a:r>
              <a:rPr sz="1400" spc="20" dirty="0">
                <a:latin typeface="Calibri"/>
                <a:cs typeface="Calibri"/>
              </a:rPr>
              <a:t>Thus</a:t>
            </a:r>
            <a:r>
              <a:rPr sz="1400" spc="-10" dirty="0">
                <a:latin typeface="Calibri"/>
                <a:cs typeface="Calibri"/>
              </a:rPr>
              <a:t> </a:t>
            </a:r>
            <a:r>
              <a:rPr sz="1400" spc="35" dirty="0">
                <a:latin typeface="Calibri"/>
                <a:cs typeface="Calibri"/>
              </a:rPr>
              <a:t>preventing</a:t>
            </a:r>
            <a:r>
              <a:rPr sz="1400" dirty="0">
                <a:latin typeface="Calibri"/>
                <a:cs typeface="Calibri"/>
              </a:rPr>
              <a:t> </a:t>
            </a:r>
            <a:r>
              <a:rPr sz="1400" spc="35" dirty="0">
                <a:latin typeface="Calibri"/>
                <a:cs typeface="Calibri"/>
              </a:rPr>
              <a:t>accidental</a:t>
            </a:r>
            <a:endParaRPr sz="1400">
              <a:latin typeface="Calibri"/>
              <a:cs typeface="Calibri"/>
            </a:endParaRPr>
          </a:p>
          <a:p>
            <a:pPr marL="12700">
              <a:lnSpc>
                <a:spcPts val="1650"/>
              </a:lnSpc>
            </a:pPr>
            <a:r>
              <a:rPr sz="1400" dirty="0">
                <a:latin typeface="Calibri"/>
                <a:cs typeface="Calibri"/>
              </a:rPr>
              <a:t>movement</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20" dirty="0">
                <a:latin typeface="Calibri"/>
                <a:cs typeface="Calibri"/>
              </a:rPr>
              <a:t>vessel</a:t>
            </a:r>
            <a:r>
              <a:rPr sz="1400" spc="-5" dirty="0">
                <a:latin typeface="Calibri"/>
                <a:cs typeface="Calibri"/>
              </a:rPr>
              <a:t> </a:t>
            </a:r>
            <a:r>
              <a:rPr sz="1400" spc="25" dirty="0">
                <a:latin typeface="Calibri"/>
                <a:cs typeface="Calibri"/>
              </a:rPr>
              <a:t>when</a:t>
            </a:r>
            <a:r>
              <a:rPr sz="1400" spc="-10" dirty="0">
                <a:latin typeface="Calibri"/>
                <a:cs typeface="Calibri"/>
              </a:rPr>
              <a:t> </a:t>
            </a:r>
            <a:r>
              <a:rPr sz="1400" spc="70" dirty="0">
                <a:latin typeface="Calibri"/>
                <a:cs typeface="Calibri"/>
              </a:rPr>
              <a:t>starting</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engine.</a:t>
            </a:r>
            <a:endParaRPr sz="1400">
              <a:latin typeface="Calibri"/>
              <a:cs typeface="Calibri"/>
            </a:endParaRPr>
          </a:p>
          <a:p>
            <a:pPr marL="12700">
              <a:lnSpc>
                <a:spcPct val="100000"/>
              </a:lnSpc>
              <a:spcBef>
                <a:spcPts val="62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dirty="0">
                <a:latin typeface="Calibri"/>
                <a:cs typeface="Calibri"/>
              </a:rPr>
              <a:t> </a:t>
            </a:r>
            <a:r>
              <a:rPr sz="1400" spc="40" dirty="0">
                <a:latin typeface="Calibri"/>
                <a:cs typeface="Calibri"/>
              </a:rPr>
              <a:t>Owner’s</a:t>
            </a:r>
            <a:r>
              <a:rPr sz="1400" spc="-5"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15" dirty="0">
                <a:latin typeface="Calibri"/>
                <a:cs typeface="Calibri"/>
              </a:rPr>
              <a:t> </a:t>
            </a:r>
            <a:r>
              <a:rPr sz="1400" spc="20" dirty="0">
                <a:latin typeface="Calibri"/>
                <a:cs typeface="Calibri"/>
              </a:rPr>
              <a:t>Operation</a:t>
            </a:r>
            <a:r>
              <a:rPr sz="1400" spc="-5" dirty="0">
                <a:latin typeface="Calibri"/>
                <a:cs typeface="Calibri"/>
              </a:rPr>
              <a:t> </a:t>
            </a:r>
            <a:r>
              <a:rPr sz="1400" spc="35" dirty="0">
                <a:latin typeface="Calibri"/>
                <a:cs typeface="Calibri"/>
              </a:rPr>
              <a:t>and</a:t>
            </a:r>
            <a:endParaRPr sz="1400">
              <a:latin typeface="Calibri"/>
              <a:cs typeface="Calibri"/>
            </a:endParaRPr>
          </a:p>
          <a:p>
            <a:pPr>
              <a:lnSpc>
                <a:spcPct val="100000"/>
              </a:lnSpc>
              <a:spcBef>
                <a:spcPts val="45"/>
              </a:spcBef>
            </a:pPr>
            <a:endParaRPr sz="1400">
              <a:latin typeface="Calibri"/>
              <a:cs typeface="Calibri"/>
            </a:endParaRPr>
          </a:p>
          <a:p>
            <a:pPr marL="15240">
              <a:lnSpc>
                <a:spcPct val="100000"/>
              </a:lnSpc>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42357" y="392661"/>
            <a:ext cx="4436745" cy="7146290"/>
          </a:xfrm>
          <a:prstGeom prst="rect">
            <a:avLst/>
          </a:prstGeom>
        </p:spPr>
        <p:txBody>
          <a:bodyPr vert="horz" wrap="square" lIns="0" tIns="92075" rIns="0" bIns="0" rtlCol="0">
            <a:spAutoFit/>
          </a:bodyPr>
          <a:lstStyle/>
          <a:p>
            <a:pPr marL="12700">
              <a:lnSpc>
                <a:spcPct val="100000"/>
              </a:lnSpc>
              <a:spcBef>
                <a:spcPts val="725"/>
              </a:spcBef>
            </a:pPr>
            <a:r>
              <a:rPr sz="1400" spc="20" dirty="0">
                <a:latin typeface="Calibri"/>
                <a:cs typeface="Calibri"/>
              </a:rPr>
              <a:t>Specifications.</a:t>
            </a:r>
            <a:endParaRPr sz="1400">
              <a:latin typeface="Calibri"/>
              <a:cs typeface="Calibri"/>
            </a:endParaRPr>
          </a:p>
          <a:p>
            <a:pPr marL="12700" marR="26034">
              <a:lnSpc>
                <a:spcPct val="101899"/>
              </a:lnSpc>
              <a:spcBef>
                <a:spcPts val="595"/>
              </a:spcBef>
            </a:pPr>
            <a:r>
              <a:rPr sz="1400" spc="20" dirty="0">
                <a:latin typeface="Calibri"/>
                <a:cs typeface="Calibri"/>
              </a:rPr>
              <a:t>Every </a:t>
            </a:r>
            <a:r>
              <a:rPr sz="1400" spc="25" dirty="0">
                <a:latin typeface="Calibri"/>
                <a:cs typeface="Calibri"/>
              </a:rPr>
              <a:t>Engine </a:t>
            </a:r>
            <a:r>
              <a:rPr sz="1400" spc="35" dirty="0">
                <a:latin typeface="Calibri"/>
                <a:cs typeface="Calibri"/>
              </a:rPr>
              <a:t>and </a:t>
            </a:r>
            <a:r>
              <a:rPr sz="1400" spc="55" dirty="0">
                <a:latin typeface="Calibri"/>
                <a:cs typeface="Calibri"/>
              </a:rPr>
              <a:t>Shift/Throttle </a:t>
            </a:r>
            <a:r>
              <a:rPr sz="1400" spc="95" dirty="0">
                <a:latin typeface="Calibri"/>
                <a:cs typeface="Calibri"/>
              </a:rPr>
              <a:t>Control </a:t>
            </a:r>
            <a:r>
              <a:rPr sz="1400" spc="65" dirty="0">
                <a:latin typeface="Calibri"/>
                <a:cs typeface="Calibri"/>
              </a:rPr>
              <a:t>unit </a:t>
            </a:r>
            <a:r>
              <a:rPr sz="1400" dirty="0">
                <a:latin typeface="Calibri"/>
                <a:cs typeface="Calibri"/>
              </a:rPr>
              <a:t>comes </a:t>
            </a:r>
            <a:r>
              <a:rPr sz="1400" spc="60" dirty="0">
                <a:latin typeface="Calibri"/>
                <a:cs typeface="Calibri"/>
              </a:rPr>
              <a:t>with </a:t>
            </a:r>
            <a:r>
              <a:rPr sz="1400" spc="-305"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function</a:t>
            </a:r>
            <a:r>
              <a:rPr sz="1400" spc="-5" dirty="0">
                <a:latin typeface="Calibri"/>
                <a:cs typeface="Calibri"/>
              </a:rPr>
              <a:t> </a:t>
            </a:r>
            <a:r>
              <a:rPr sz="1400" spc="85" dirty="0">
                <a:latin typeface="Calibri"/>
                <a:cs typeface="Calibri"/>
              </a:rPr>
              <a:t>allowing</a:t>
            </a:r>
            <a:r>
              <a:rPr sz="1400" spc="-20"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be</a:t>
            </a:r>
            <a:r>
              <a:rPr sz="1400" dirty="0">
                <a:latin typeface="Calibri"/>
                <a:cs typeface="Calibri"/>
              </a:rPr>
              <a:t> </a:t>
            </a:r>
            <a:r>
              <a:rPr sz="1400" spc="10" dirty="0">
                <a:latin typeface="Calibri"/>
                <a:cs typeface="Calibri"/>
              </a:rPr>
              <a:t>operated</a:t>
            </a:r>
            <a:r>
              <a:rPr sz="1400" spc="-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a</a:t>
            </a:r>
            <a:r>
              <a:rPr sz="1400" spc="-5" dirty="0">
                <a:latin typeface="Calibri"/>
                <a:cs typeface="Calibri"/>
              </a:rPr>
              <a:t> </a:t>
            </a:r>
            <a:r>
              <a:rPr sz="1400" spc="55" dirty="0">
                <a:latin typeface="Calibri"/>
                <a:cs typeface="Calibri"/>
              </a:rPr>
              <a:t>higher </a:t>
            </a:r>
            <a:r>
              <a:rPr sz="1400" spc="-300" dirty="0">
                <a:latin typeface="Calibri"/>
                <a:cs typeface="Calibri"/>
              </a:rPr>
              <a:t> </a:t>
            </a:r>
            <a:r>
              <a:rPr sz="1400" spc="60" dirty="0">
                <a:latin typeface="Calibri"/>
                <a:cs typeface="Calibri"/>
              </a:rPr>
              <a:t>than </a:t>
            </a:r>
            <a:r>
              <a:rPr sz="1400" spc="30" dirty="0">
                <a:latin typeface="Calibri"/>
                <a:cs typeface="Calibri"/>
              </a:rPr>
              <a:t>idle </a:t>
            </a:r>
            <a:r>
              <a:rPr sz="1400" spc="-5" dirty="0">
                <a:latin typeface="Calibri"/>
                <a:cs typeface="Calibri"/>
              </a:rPr>
              <a:t>RPM </a:t>
            </a:r>
            <a:r>
              <a:rPr sz="1400" spc="55" dirty="0">
                <a:latin typeface="Calibri"/>
                <a:cs typeface="Calibri"/>
              </a:rPr>
              <a:t>range </a:t>
            </a:r>
            <a:r>
              <a:rPr sz="1400" spc="45" dirty="0">
                <a:latin typeface="Calibri"/>
                <a:cs typeface="Calibri"/>
              </a:rPr>
              <a:t>while </a:t>
            </a:r>
            <a:r>
              <a:rPr sz="1400" spc="35" dirty="0">
                <a:latin typeface="Calibri"/>
                <a:cs typeface="Calibri"/>
              </a:rPr>
              <a:t>in </a:t>
            </a:r>
            <a:r>
              <a:rPr sz="1400" spc="65" dirty="0">
                <a:latin typeface="Calibri"/>
                <a:cs typeface="Calibri"/>
              </a:rPr>
              <a:t>Neutral </a:t>
            </a:r>
            <a:r>
              <a:rPr sz="1400" spc="135" dirty="0">
                <a:latin typeface="Calibri"/>
                <a:cs typeface="Calibri"/>
              </a:rPr>
              <a:t>for </a:t>
            </a:r>
            <a:r>
              <a:rPr sz="1400" spc="65" dirty="0">
                <a:latin typeface="Calibri"/>
                <a:cs typeface="Calibri"/>
              </a:rPr>
              <a:t>Cold Starting </a:t>
            </a:r>
            <a:r>
              <a:rPr sz="1400" spc="70" dirty="0">
                <a:latin typeface="Calibri"/>
                <a:cs typeface="Calibri"/>
              </a:rPr>
              <a:t> </a:t>
            </a:r>
            <a:r>
              <a:rPr sz="1400" spc="35" dirty="0">
                <a:latin typeface="Calibri"/>
                <a:cs typeface="Calibri"/>
              </a:rPr>
              <a:t>and</a:t>
            </a:r>
            <a:r>
              <a:rPr sz="1400" spc="-15" dirty="0">
                <a:latin typeface="Calibri"/>
                <a:cs typeface="Calibri"/>
              </a:rPr>
              <a:t> </a:t>
            </a:r>
            <a:r>
              <a:rPr sz="1400" spc="-5" dirty="0">
                <a:latin typeface="Calibri"/>
                <a:cs typeface="Calibri"/>
              </a:rPr>
              <a:t>Warm-Up</a:t>
            </a:r>
            <a:r>
              <a:rPr sz="1400" spc="-10" dirty="0">
                <a:latin typeface="Calibri"/>
                <a:cs typeface="Calibri"/>
              </a:rPr>
              <a:t> </a:t>
            </a:r>
            <a:r>
              <a:rPr sz="1400" spc="10" dirty="0">
                <a:latin typeface="Calibri"/>
                <a:cs typeface="Calibri"/>
              </a:rPr>
              <a:t>purposes.</a:t>
            </a:r>
            <a:endParaRPr sz="1400">
              <a:latin typeface="Calibri"/>
              <a:cs typeface="Calibri"/>
            </a:endParaRPr>
          </a:p>
          <a:p>
            <a:pPr marL="12700" marR="200025">
              <a:lnSpc>
                <a:spcPct val="102099"/>
              </a:lnSpc>
              <a:spcBef>
                <a:spcPts val="57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Engine</a:t>
            </a:r>
            <a:r>
              <a:rPr sz="1400" spc="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20" dirty="0">
                <a:latin typeface="Calibri"/>
                <a:cs typeface="Calibri"/>
              </a:rPr>
              <a:t>Operation</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L="12700" marR="208279" algn="just">
              <a:lnSpc>
                <a:spcPct val="101800"/>
              </a:lnSpc>
              <a:spcBef>
                <a:spcPts val="1205"/>
              </a:spcBef>
            </a:pPr>
            <a:r>
              <a:rPr sz="1400" u="sng" spc="25" dirty="0">
                <a:uFill>
                  <a:solidFill>
                    <a:srgbClr val="000000"/>
                  </a:solidFill>
                </a:uFill>
                <a:latin typeface="Calibri"/>
                <a:cs typeface="Calibri"/>
              </a:rPr>
              <a:t>Engine</a:t>
            </a:r>
            <a:r>
              <a:rPr sz="1400" u="sng" dirty="0">
                <a:uFill>
                  <a:solidFill>
                    <a:srgbClr val="000000"/>
                  </a:solidFill>
                </a:uFill>
                <a:latin typeface="Calibri"/>
                <a:cs typeface="Calibri"/>
              </a:rPr>
              <a:t> </a:t>
            </a:r>
            <a:r>
              <a:rPr sz="1400" u="sng" spc="50" dirty="0">
                <a:uFill>
                  <a:solidFill>
                    <a:srgbClr val="000000"/>
                  </a:solidFill>
                </a:uFill>
                <a:latin typeface="Calibri"/>
                <a:cs typeface="Calibri"/>
              </a:rPr>
              <a:t>Power</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Trim</a:t>
            </a:r>
            <a:r>
              <a:rPr sz="1400" u="sng" spc="-10" dirty="0">
                <a:uFill>
                  <a:solidFill>
                    <a:srgbClr val="000000"/>
                  </a:solidFill>
                </a:uFill>
                <a:latin typeface="Calibri"/>
                <a:cs typeface="Calibri"/>
              </a:rPr>
              <a:t> </a:t>
            </a:r>
            <a:r>
              <a:rPr sz="1400" u="sng" dirty="0">
                <a:uFill>
                  <a:solidFill>
                    <a:srgbClr val="000000"/>
                  </a:solidFill>
                </a:uFill>
                <a:latin typeface="Calibri"/>
                <a:cs typeface="Calibri"/>
              </a:rPr>
              <a:t>/</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Tilt</a:t>
            </a:r>
            <a:r>
              <a:rPr sz="1400" spc="20" dirty="0">
                <a:latin typeface="Calibri"/>
                <a:cs typeface="Calibri"/>
              </a:rPr>
              <a:t>:</a:t>
            </a:r>
            <a:r>
              <a:rPr sz="1400" spc="305" dirty="0">
                <a:latin typeface="Calibri"/>
                <a:cs typeface="Calibri"/>
              </a:rPr>
              <a:t> </a:t>
            </a:r>
            <a:r>
              <a:rPr sz="1400" spc="120" dirty="0">
                <a:latin typeface="Calibri"/>
                <a:cs typeface="Calibri"/>
              </a:rPr>
              <a:t>All</a:t>
            </a:r>
            <a:r>
              <a:rPr sz="1400" dirty="0">
                <a:latin typeface="Calibri"/>
                <a:cs typeface="Calibri"/>
              </a:rPr>
              <a:t> </a:t>
            </a:r>
            <a:r>
              <a:rPr sz="1400" spc="15" dirty="0">
                <a:latin typeface="Calibri"/>
                <a:cs typeface="Calibri"/>
              </a:rPr>
              <a:t>engines</a:t>
            </a:r>
            <a:r>
              <a:rPr sz="1400" spc="-10" dirty="0">
                <a:latin typeface="Calibri"/>
                <a:cs typeface="Calibri"/>
              </a:rPr>
              <a:t> </a:t>
            </a:r>
            <a:r>
              <a:rPr sz="1400" spc="30" dirty="0">
                <a:latin typeface="Calibri"/>
                <a:cs typeface="Calibri"/>
              </a:rPr>
              <a:t>mounted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0" dirty="0">
                <a:latin typeface="Calibri"/>
                <a:cs typeface="Calibri"/>
              </a:rPr>
              <a:t>a</a:t>
            </a:r>
            <a:r>
              <a:rPr sz="1400" spc="-5" dirty="0">
                <a:latin typeface="Calibri"/>
                <a:cs typeface="Calibri"/>
              </a:rPr>
              <a:t> </a:t>
            </a:r>
            <a:r>
              <a:rPr sz="1400" i="1" spc="-10" dirty="0">
                <a:latin typeface="Calibri"/>
                <a:cs typeface="Calibri"/>
              </a:rPr>
              <a:t>SEA </a:t>
            </a:r>
            <a:r>
              <a:rPr sz="1400" i="1" spc="-305" dirty="0">
                <a:latin typeface="Calibri"/>
                <a:cs typeface="Calibri"/>
              </a:rPr>
              <a:t> </a:t>
            </a:r>
            <a:r>
              <a:rPr sz="1400" i="1" spc="-5" dirty="0">
                <a:latin typeface="Calibri"/>
                <a:cs typeface="Calibri"/>
              </a:rPr>
              <a:t>PRO </a:t>
            </a:r>
            <a:r>
              <a:rPr sz="1400" spc="25" dirty="0">
                <a:latin typeface="Calibri"/>
                <a:cs typeface="Calibri"/>
              </a:rPr>
              <a:t>boat </a:t>
            </a:r>
            <a:r>
              <a:rPr sz="1400" spc="-5" dirty="0">
                <a:latin typeface="Calibri"/>
                <a:cs typeface="Calibri"/>
              </a:rPr>
              <a:t>have </a:t>
            </a:r>
            <a:r>
              <a:rPr sz="1400" spc="20" dirty="0">
                <a:latin typeface="Calibri"/>
                <a:cs typeface="Calibri"/>
              </a:rPr>
              <a:t>a Trim </a:t>
            </a:r>
            <a:r>
              <a:rPr sz="1400" spc="-20" dirty="0">
                <a:latin typeface="Calibri"/>
                <a:cs typeface="Calibri"/>
              </a:rPr>
              <a:t>&amp; </a:t>
            </a:r>
            <a:r>
              <a:rPr sz="1400" spc="45" dirty="0">
                <a:latin typeface="Calibri"/>
                <a:cs typeface="Calibri"/>
              </a:rPr>
              <a:t>Tilt </a:t>
            </a:r>
            <a:r>
              <a:rPr sz="1400" spc="105" dirty="0">
                <a:latin typeface="Calibri"/>
                <a:cs typeface="Calibri"/>
              </a:rPr>
              <a:t>control </a:t>
            </a:r>
            <a:r>
              <a:rPr sz="1400" spc="30" dirty="0">
                <a:latin typeface="Calibri"/>
                <a:cs typeface="Calibri"/>
              </a:rPr>
              <a:t>module </a:t>
            </a:r>
            <a:r>
              <a:rPr sz="1400" spc="40" dirty="0">
                <a:latin typeface="Calibri"/>
                <a:cs typeface="Calibri"/>
              </a:rPr>
              <a:t>located </a:t>
            </a:r>
            <a:r>
              <a:rPr sz="1400" spc="70" dirty="0">
                <a:latin typeface="Calibri"/>
                <a:cs typeface="Calibri"/>
              </a:rPr>
              <a:t>on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binnacle</a:t>
            </a:r>
            <a:r>
              <a:rPr sz="1400" spc="-10" dirty="0">
                <a:latin typeface="Calibri"/>
                <a:cs typeface="Calibri"/>
              </a:rPr>
              <a:t> </a:t>
            </a:r>
            <a:r>
              <a:rPr sz="1400" spc="40" dirty="0">
                <a:latin typeface="Calibri"/>
                <a:cs typeface="Calibri"/>
              </a:rPr>
              <a:t>lever.</a:t>
            </a:r>
            <a:r>
              <a:rPr sz="1400" spc="305" dirty="0">
                <a:latin typeface="Calibri"/>
                <a:cs typeface="Calibri"/>
              </a:rPr>
              <a:t> </a:t>
            </a:r>
            <a:r>
              <a:rPr sz="1400" spc="5" dirty="0">
                <a:latin typeface="Calibri"/>
                <a:cs typeface="Calibri"/>
              </a:rPr>
              <a:t>This</a:t>
            </a:r>
            <a:endParaRPr sz="1400">
              <a:latin typeface="Calibri"/>
              <a:cs typeface="Calibri"/>
            </a:endParaRPr>
          </a:p>
          <a:p>
            <a:pPr marL="12700" marR="2324735">
              <a:lnSpc>
                <a:spcPct val="101400"/>
              </a:lnSpc>
            </a:pPr>
            <a:r>
              <a:rPr sz="1400" spc="105" dirty="0">
                <a:latin typeface="Calibri"/>
                <a:cs typeface="Calibri"/>
              </a:rPr>
              <a:t>control</a:t>
            </a:r>
            <a:r>
              <a:rPr sz="1400" spc="-15" dirty="0">
                <a:latin typeface="Calibri"/>
                <a:cs typeface="Calibri"/>
              </a:rPr>
              <a:t> </a:t>
            </a:r>
            <a:r>
              <a:rPr sz="1400" spc="30" dirty="0">
                <a:latin typeface="Calibri"/>
                <a:cs typeface="Calibri"/>
              </a:rPr>
              <a:t>module</a:t>
            </a:r>
            <a:r>
              <a:rPr sz="1400" spc="-15" dirty="0">
                <a:latin typeface="Calibri"/>
                <a:cs typeface="Calibri"/>
              </a:rPr>
              <a:t> </a:t>
            </a:r>
            <a:r>
              <a:rPr sz="1400" spc="85" dirty="0">
                <a:latin typeface="Calibri"/>
                <a:cs typeface="Calibri"/>
              </a:rPr>
              <a:t>allows</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105" dirty="0">
                <a:latin typeface="Calibri"/>
                <a:cs typeface="Calibri"/>
              </a:rPr>
              <a:t>control</a:t>
            </a:r>
            <a:r>
              <a:rPr sz="1400" spc="-15" dirty="0">
                <a:latin typeface="Calibri"/>
                <a:cs typeface="Calibri"/>
              </a:rPr>
              <a:t> </a:t>
            </a:r>
            <a:r>
              <a:rPr sz="1400" spc="20" dirty="0">
                <a:latin typeface="Calibri"/>
                <a:cs typeface="Calibri"/>
              </a:rPr>
              <a:t>the</a:t>
            </a:r>
            <a:endParaRPr sz="1400">
              <a:latin typeface="Calibri"/>
              <a:cs typeface="Calibri"/>
            </a:endParaRPr>
          </a:p>
          <a:p>
            <a:pPr marL="12700" marR="2498725">
              <a:lnSpc>
                <a:spcPct val="102099"/>
              </a:lnSpc>
              <a:spcBef>
                <a:spcPts val="5"/>
              </a:spcBef>
            </a:pPr>
            <a:r>
              <a:rPr sz="1400" spc="35" dirty="0">
                <a:latin typeface="Calibri"/>
                <a:cs typeface="Calibri"/>
              </a:rPr>
              <a:t>position</a:t>
            </a:r>
            <a:r>
              <a:rPr sz="1400" spc="-35" dirty="0">
                <a:latin typeface="Calibri"/>
                <a:cs typeface="Calibri"/>
              </a:rPr>
              <a:t> </a:t>
            </a:r>
            <a:r>
              <a:rPr sz="1400" spc="114" dirty="0">
                <a:latin typeface="Calibri"/>
                <a:cs typeface="Calibri"/>
              </a:rPr>
              <a:t>of</a:t>
            </a:r>
            <a:r>
              <a:rPr sz="1400" spc="-35" dirty="0">
                <a:latin typeface="Calibri"/>
                <a:cs typeface="Calibri"/>
              </a:rPr>
              <a:t> </a:t>
            </a:r>
            <a:r>
              <a:rPr sz="1400" spc="25" dirty="0">
                <a:latin typeface="Calibri"/>
                <a:cs typeface="Calibri"/>
              </a:rPr>
              <a:t>the</a:t>
            </a:r>
            <a:r>
              <a:rPr sz="1400" spc="-30" dirty="0">
                <a:latin typeface="Calibri"/>
                <a:cs typeface="Calibri"/>
              </a:rPr>
              <a:t> </a:t>
            </a:r>
            <a:r>
              <a:rPr sz="1400" spc="65" dirty="0">
                <a:latin typeface="Calibri"/>
                <a:cs typeface="Calibri"/>
              </a:rPr>
              <a:t>outboard </a:t>
            </a:r>
            <a:r>
              <a:rPr sz="1400" spc="-300" dirty="0">
                <a:latin typeface="Calibri"/>
                <a:cs typeface="Calibri"/>
              </a:rPr>
              <a:t> </a:t>
            </a:r>
            <a:r>
              <a:rPr sz="1400" spc="65" dirty="0">
                <a:latin typeface="Calibri"/>
                <a:cs typeface="Calibri"/>
              </a:rPr>
              <a:t>motor</a:t>
            </a:r>
            <a:r>
              <a:rPr sz="1400" spc="-30" dirty="0">
                <a:latin typeface="Calibri"/>
                <a:cs typeface="Calibri"/>
              </a:rPr>
              <a:t> </a:t>
            </a:r>
            <a:r>
              <a:rPr sz="1400" spc="45" dirty="0">
                <a:latin typeface="Calibri"/>
                <a:cs typeface="Calibri"/>
              </a:rPr>
              <a:t>while</a:t>
            </a:r>
            <a:r>
              <a:rPr sz="1400" spc="-20" dirty="0">
                <a:latin typeface="Calibri"/>
                <a:cs typeface="Calibri"/>
              </a:rPr>
              <a:t> </a:t>
            </a:r>
            <a:r>
              <a:rPr sz="1400" spc="30" dirty="0">
                <a:latin typeface="Calibri"/>
                <a:cs typeface="Calibri"/>
              </a:rPr>
              <a:t>at</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helm.</a:t>
            </a:r>
            <a:endParaRPr sz="1400">
              <a:latin typeface="Calibri"/>
              <a:cs typeface="Calibri"/>
            </a:endParaRPr>
          </a:p>
          <a:p>
            <a:pPr marL="12700" marR="2058670">
              <a:lnSpc>
                <a:spcPct val="101400"/>
              </a:lnSpc>
              <a:spcBef>
                <a:spcPts val="600"/>
              </a:spcBef>
            </a:pPr>
            <a:r>
              <a:rPr sz="1400" i="1" spc="30" dirty="0">
                <a:latin typeface="Calibri"/>
                <a:cs typeface="Calibri"/>
              </a:rPr>
              <a:t>Trim</a:t>
            </a:r>
            <a:r>
              <a:rPr sz="1400" i="1" spc="-20" dirty="0">
                <a:latin typeface="Calibri"/>
                <a:cs typeface="Calibri"/>
              </a:rPr>
              <a:t> </a:t>
            </a:r>
            <a:r>
              <a:rPr sz="1400" spc="60" dirty="0">
                <a:latin typeface="Calibri"/>
                <a:cs typeface="Calibri"/>
              </a:rPr>
              <a:t>refers</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position</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55" dirty="0">
                <a:latin typeface="Calibri"/>
                <a:cs typeface="Calibri"/>
              </a:rPr>
              <a:t>range </a:t>
            </a:r>
            <a:r>
              <a:rPr sz="1400" spc="114" dirty="0">
                <a:latin typeface="Calibri"/>
                <a:cs typeface="Calibri"/>
              </a:rPr>
              <a:t>of </a:t>
            </a:r>
            <a:r>
              <a:rPr sz="1400" spc="70" dirty="0">
                <a:latin typeface="Calibri"/>
                <a:cs typeface="Calibri"/>
              </a:rPr>
              <a:t>travel </a:t>
            </a:r>
            <a:r>
              <a:rPr sz="1400" spc="114" dirty="0">
                <a:latin typeface="Calibri"/>
                <a:cs typeface="Calibri"/>
              </a:rPr>
              <a:t>of </a:t>
            </a:r>
            <a:r>
              <a:rPr sz="1400" spc="25" dirty="0">
                <a:latin typeface="Calibri"/>
                <a:cs typeface="Calibri"/>
              </a:rPr>
              <a:t>the </a:t>
            </a:r>
            <a:r>
              <a:rPr sz="1400" spc="65" dirty="0">
                <a:latin typeface="Calibri"/>
                <a:cs typeface="Calibri"/>
              </a:rPr>
              <a:t>motor </a:t>
            </a:r>
            <a:r>
              <a:rPr sz="1400" spc="70" dirty="0">
                <a:latin typeface="Calibri"/>
                <a:cs typeface="Calibri"/>
              </a:rPr>
              <a:t> </a:t>
            </a:r>
            <a:r>
              <a:rPr sz="1400" spc="55" dirty="0">
                <a:latin typeface="Calibri"/>
                <a:cs typeface="Calibri"/>
              </a:rPr>
              <a:t>within</a:t>
            </a:r>
            <a:r>
              <a:rPr sz="1400" spc="-5" dirty="0">
                <a:latin typeface="Calibri"/>
                <a:cs typeface="Calibri"/>
              </a:rPr>
              <a:t> </a:t>
            </a:r>
            <a:r>
              <a:rPr sz="1400" spc="20" dirty="0">
                <a:latin typeface="Calibri"/>
                <a:cs typeface="Calibri"/>
              </a:rPr>
              <a:t>the</a:t>
            </a:r>
            <a:r>
              <a:rPr sz="1400" spc="-15" dirty="0">
                <a:latin typeface="Calibri"/>
                <a:cs typeface="Calibri"/>
              </a:rPr>
              <a:t> </a:t>
            </a:r>
            <a:r>
              <a:rPr sz="1400" spc="90" dirty="0">
                <a:latin typeface="Calibri"/>
                <a:cs typeface="Calibri"/>
              </a:rPr>
              <a:t>first</a:t>
            </a:r>
            <a:r>
              <a:rPr sz="1400" spc="-10" dirty="0">
                <a:latin typeface="Calibri"/>
                <a:cs typeface="Calibri"/>
              </a:rPr>
              <a:t> </a:t>
            </a:r>
            <a:r>
              <a:rPr sz="1400" dirty="0">
                <a:latin typeface="Calibri"/>
                <a:cs typeface="Calibri"/>
              </a:rPr>
              <a:t>20</a:t>
            </a:r>
            <a:r>
              <a:rPr sz="1400" spc="-5" dirty="0">
                <a:latin typeface="Calibri"/>
                <a:cs typeface="Calibri"/>
              </a:rPr>
              <a:t> </a:t>
            </a:r>
            <a:r>
              <a:rPr sz="1400" spc="10" dirty="0">
                <a:latin typeface="Calibri"/>
                <a:cs typeface="Calibri"/>
              </a:rPr>
              <a:t>degrees.</a:t>
            </a:r>
            <a:endParaRPr sz="1400">
              <a:latin typeface="Calibri"/>
              <a:cs typeface="Calibri"/>
            </a:endParaRPr>
          </a:p>
          <a:p>
            <a:pPr marL="12700" marR="95885">
              <a:lnSpc>
                <a:spcPct val="101800"/>
              </a:lnSpc>
              <a:spcBef>
                <a:spcPts val="5"/>
              </a:spcBef>
            </a:pPr>
            <a:r>
              <a:rPr sz="1400" spc="5" dirty="0">
                <a:latin typeface="Calibri"/>
                <a:cs typeface="Calibri"/>
              </a:rPr>
              <a:t>This </a:t>
            </a:r>
            <a:r>
              <a:rPr sz="1400" spc="20" dirty="0">
                <a:latin typeface="Calibri"/>
                <a:cs typeface="Calibri"/>
              </a:rPr>
              <a:t>is </a:t>
            </a:r>
            <a:r>
              <a:rPr sz="1400" spc="25" dirty="0">
                <a:latin typeface="Calibri"/>
                <a:cs typeface="Calibri"/>
              </a:rPr>
              <a:t>the </a:t>
            </a:r>
            <a:r>
              <a:rPr sz="1400" spc="55" dirty="0">
                <a:latin typeface="Calibri"/>
                <a:cs typeface="Calibri"/>
              </a:rPr>
              <a:t>range </a:t>
            </a:r>
            <a:r>
              <a:rPr sz="1400" spc="135" dirty="0">
                <a:latin typeface="Calibri"/>
                <a:cs typeface="Calibri"/>
              </a:rPr>
              <a:t>for </a:t>
            </a:r>
            <a:r>
              <a:rPr sz="1400" spc="35" dirty="0">
                <a:latin typeface="Calibri"/>
                <a:cs typeface="Calibri"/>
              </a:rPr>
              <a:t>operating </a:t>
            </a:r>
            <a:r>
              <a:rPr sz="1400" spc="70" dirty="0">
                <a:latin typeface="Calibri"/>
                <a:cs typeface="Calibri"/>
              </a:rPr>
              <a:t>your </a:t>
            </a:r>
            <a:r>
              <a:rPr sz="1400" spc="20" dirty="0">
                <a:latin typeface="Calibri"/>
                <a:cs typeface="Calibri"/>
              </a:rPr>
              <a:t>vessel </a:t>
            </a:r>
            <a:r>
              <a:rPr sz="1400" spc="45" dirty="0">
                <a:latin typeface="Calibri"/>
                <a:cs typeface="Calibri"/>
              </a:rPr>
              <a:t>while </a:t>
            </a:r>
            <a:r>
              <a:rPr sz="1400" spc="70" dirty="0">
                <a:latin typeface="Calibri"/>
                <a:cs typeface="Calibri"/>
              </a:rPr>
              <a:t>on </a:t>
            </a:r>
            <a:r>
              <a:rPr sz="1400" spc="75" dirty="0">
                <a:latin typeface="Calibri"/>
                <a:cs typeface="Calibri"/>
              </a:rPr>
              <a:t> </a:t>
            </a:r>
            <a:r>
              <a:rPr sz="1400" spc="30" dirty="0">
                <a:latin typeface="Calibri"/>
                <a:cs typeface="Calibri"/>
              </a:rPr>
              <a:t>Plane. </a:t>
            </a:r>
            <a:r>
              <a:rPr sz="1400" spc="25" dirty="0">
                <a:latin typeface="Calibri"/>
                <a:cs typeface="Calibri"/>
              </a:rPr>
              <a:t>Trimming </a:t>
            </a:r>
            <a:r>
              <a:rPr sz="1400" spc="20" dirty="0">
                <a:latin typeface="Calibri"/>
                <a:cs typeface="Calibri"/>
              </a:rPr>
              <a:t>the </a:t>
            </a:r>
            <a:r>
              <a:rPr sz="1400" spc="65" dirty="0">
                <a:latin typeface="Calibri"/>
                <a:cs typeface="Calibri"/>
              </a:rPr>
              <a:t>motor </a:t>
            </a:r>
            <a:r>
              <a:rPr sz="1400" spc="40" dirty="0">
                <a:latin typeface="Calibri"/>
                <a:cs typeface="Calibri"/>
              </a:rPr>
              <a:t>“down” </a:t>
            </a:r>
            <a:r>
              <a:rPr sz="1400" spc="60" dirty="0">
                <a:latin typeface="Calibri"/>
                <a:cs typeface="Calibri"/>
              </a:rPr>
              <a:t>refers </a:t>
            </a:r>
            <a:r>
              <a:rPr sz="1400" spc="75" dirty="0">
                <a:latin typeface="Calibri"/>
                <a:cs typeface="Calibri"/>
              </a:rPr>
              <a:t>to </a:t>
            </a:r>
            <a:r>
              <a:rPr sz="1400" spc="70" dirty="0">
                <a:latin typeface="Calibri"/>
                <a:cs typeface="Calibri"/>
              </a:rPr>
              <a:t>bringing </a:t>
            </a:r>
            <a:r>
              <a:rPr sz="1400" spc="60" dirty="0">
                <a:latin typeface="Calibri"/>
                <a:cs typeface="Calibri"/>
              </a:rPr>
              <a:t>it </a:t>
            </a:r>
            <a:r>
              <a:rPr sz="1400" spc="-305" dirty="0">
                <a:latin typeface="Calibri"/>
                <a:cs typeface="Calibri"/>
              </a:rPr>
              <a:t> </a:t>
            </a:r>
            <a:r>
              <a:rPr sz="1400" spc="70" dirty="0">
                <a:latin typeface="Calibri"/>
                <a:cs typeface="Calibri"/>
              </a:rPr>
              <a:t>closer </a:t>
            </a:r>
            <a:r>
              <a:rPr sz="1400" spc="75" dirty="0">
                <a:latin typeface="Calibri"/>
                <a:cs typeface="Calibri"/>
              </a:rPr>
              <a:t>to </a:t>
            </a:r>
            <a:r>
              <a:rPr sz="1400" spc="25" dirty="0">
                <a:latin typeface="Calibri"/>
                <a:cs typeface="Calibri"/>
              </a:rPr>
              <a:t>the </a:t>
            </a:r>
            <a:r>
              <a:rPr sz="1400" spc="50" dirty="0">
                <a:latin typeface="Calibri"/>
                <a:cs typeface="Calibri"/>
              </a:rPr>
              <a:t>transom. </a:t>
            </a:r>
            <a:r>
              <a:rPr sz="1400" spc="25" dirty="0">
                <a:latin typeface="Calibri"/>
                <a:cs typeface="Calibri"/>
              </a:rPr>
              <a:t>Trimming </a:t>
            </a:r>
            <a:r>
              <a:rPr sz="1400" spc="20" dirty="0">
                <a:latin typeface="Calibri"/>
                <a:cs typeface="Calibri"/>
              </a:rPr>
              <a:t>the </a:t>
            </a:r>
            <a:r>
              <a:rPr sz="1400" spc="60" dirty="0">
                <a:latin typeface="Calibri"/>
                <a:cs typeface="Calibri"/>
              </a:rPr>
              <a:t>motor </a:t>
            </a:r>
            <a:r>
              <a:rPr sz="1400" spc="-5" dirty="0">
                <a:latin typeface="Calibri"/>
                <a:cs typeface="Calibri"/>
              </a:rPr>
              <a:t>“up” </a:t>
            </a:r>
            <a:r>
              <a:rPr sz="1400" spc="60" dirty="0">
                <a:latin typeface="Calibri"/>
                <a:cs typeface="Calibri"/>
              </a:rPr>
              <a:t>refers </a:t>
            </a:r>
            <a:r>
              <a:rPr sz="1400" spc="6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moving</a:t>
            </a:r>
            <a:r>
              <a:rPr sz="1400" spc="5" dirty="0">
                <a:latin typeface="Calibri"/>
                <a:cs typeface="Calibri"/>
              </a:rPr>
              <a:t> </a:t>
            </a:r>
            <a:r>
              <a:rPr sz="1400" spc="60" dirty="0">
                <a:latin typeface="Calibri"/>
                <a:cs typeface="Calibri"/>
              </a:rPr>
              <a:t>it</a:t>
            </a:r>
            <a:r>
              <a:rPr sz="1400" spc="-5" dirty="0">
                <a:latin typeface="Calibri"/>
                <a:cs typeface="Calibri"/>
              </a:rPr>
              <a:t> </a:t>
            </a:r>
            <a:r>
              <a:rPr sz="1400" spc="90" dirty="0">
                <a:latin typeface="Calibri"/>
                <a:cs typeface="Calibri"/>
              </a:rPr>
              <a:t>further</a:t>
            </a:r>
            <a:r>
              <a:rPr sz="1400" spc="-10" dirty="0">
                <a:latin typeface="Calibri"/>
                <a:cs typeface="Calibri"/>
              </a:rPr>
              <a:t> </a:t>
            </a:r>
            <a:r>
              <a:rPr sz="1400" spc="-50" dirty="0">
                <a:latin typeface="Calibri"/>
                <a:cs typeface="Calibri"/>
              </a:rPr>
              <a:t>away.</a:t>
            </a:r>
            <a:r>
              <a:rPr sz="1400" spc="55" dirty="0">
                <a:latin typeface="Calibri"/>
                <a:cs typeface="Calibri"/>
              </a:rPr>
              <a:t> </a:t>
            </a:r>
            <a:r>
              <a:rPr sz="1400" spc="40" dirty="0">
                <a:latin typeface="Calibri"/>
                <a:cs typeface="Calibri"/>
              </a:rPr>
              <a:t>Utilize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Trim</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adjust</a:t>
            </a:r>
            <a:r>
              <a:rPr sz="1400" dirty="0">
                <a:latin typeface="Calibri"/>
                <a:cs typeface="Calibri"/>
              </a:rPr>
              <a:t> </a:t>
            </a:r>
            <a:r>
              <a:rPr sz="1400" spc="20" dirty="0">
                <a:latin typeface="Calibri"/>
                <a:cs typeface="Calibri"/>
              </a:rPr>
              <a:t>the </a:t>
            </a:r>
            <a:r>
              <a:rPr sz="1400" spc="25" dirty="0">
                <a:latin typeface="Calibri"/>
                <a:cs typeface="Calibri"/>
              </a:rPr>
              <a:t> </a:t>
            </a:r>
            <a:r>
              <a:rPr sz="1400" spc="60" dirty="0">
                <a:latin typeface="Calibri"/>
                <a:cs typeface="Calibri"/>
              </a:rPr>
              <a:t>angle </a:t>
            </a:r>
            <a:r>
              <a:rPr sz="1400" spc="25" dirty="0">
                <a:latin typeface="Calibri"/>
                <a:cs typeface="Calibri"/>
              </a:rPr>
              <a:t>the </a:t>
            </a:r>
            <a:r>
              <a:rPr sz="1400" spc="20" dirty="0">
                <a:latin typeface="Calibri"/>
                <a:cs typeface="Calibri"/>
              </a:rPr>
              <a:t>vessel </a:t>
            </a:r>
            <a:r>
              <a:rPr sz="1400" spc="114" dirty="0">
                <a:latin typeface="Calibri"/>
                <a:cs typeface="Calibri"/>
              </a:rPr>
              <a:t>will </a:t>
            </a:r>
            <a:r>
              <a:rPr sz="1400" spc="105" dirty="0">
                <a:latin typeface="Calibri"/>
                <a:cs typeface="Calibri"/>
              </a:rPr>
              <a:t>run </a:t>
            </a:r>
            <a:r>
              <a:rPr sz="1400" spc="35" dirty="0">
                <a:latin typeface="Calibri"/>
                <a:cs typeface="Calibri"/>
              </a:rPr>
              <a:t>in </a:t>
            </a:r>
            <a:r>
              <a:rPr sz="1400" spc="25" dirty="0">
                <a:latin typeface="Calibri"/>
                <a:cs typeface="Calibri"/>
              </a:rPr>
              <a:t>the </a:t>
            </a:r>
            <a:r>
              <a:rPr sz="1400" spc="40" dirty="0">
                <a:latin typeface="Calibri"/>
                <a:cs typeface="Calibri"/>
              </a:rPr>
              <a:t>water </a:t>
            </a:r>
            <a:r>
              <a:rPr sz="1400" spc="85" dirty="0">
                <a:latin typeface="Calibri"/>
                <a:cs typeface="Calibri"/>
              </a:rPr>
              <a:t>to </a:t>
            </a:r>
            <a:r>
              <a:rPr sz="1400" dirty="0">
                <a:latin typeface="Calibri"/>
                <a:cs typeface="Calibri"/>
              </a:rPr>
              <a:t>optimize </a:t>
            </a:r>
            <a:r>
              <a:rPr sz="1400" spc="5" dirty="0">
                <a:latin typeface="Calibri"/>
                <a:cs typeface="Calibri"/>
              </a:rPr>
              <a:t> </a:t>
            </a:r>
            <a:r>
              <a:rPr sz="1400" spc="35" dirty="0">
                <a:latin typeface="Calibri"/>
                <a:cs typeface="Calibri"/>
              </a:rPr>
              <a:t>performance.</a:t>
            </a:r>
            <a:r>
              <a:rPr sz="1400" spc="305" dirty="0">
                <a:latin typeface="Calibri"/>
                <a:cs typeface="Calibri"/>
              </a:rPr>
              <a:t> </a:t>
            </a:r>
            <a:r>
              <a:rPr sz="1400" i="1" spc="40" dirty="0">
                <a:latin typeface="Calibri"/>
                <a:cs typeface="Calibri"/>
              </a:rPr>
              <a:t>Tilt</a:t>
            </a:r>
            <a:r>
              <a:rPr sz="1400" i="1" spc="-5" dirty="0">
                <a:latin typeface="Calibri"/>
                <a:cs typeface="Calibri"/>
              </a:rPr>
              <a:t> </a:t>
            </a:r>
            <a:r>
              <a:rPr sz="1400" spc="65" dirty="0">
                <a:latin typeface="Calibri"/>
                <a:cs typeface="Calibri"/>
              </a:rPr>
              <a:t>refers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position</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65" dirty="0">
                <a:latin typeface="Calibri"/>
                <a:cs typeface="Calibri"/>
              </a:rPr>
              <a:t>motor</a:t>
            </a:r>
            <a:endParaRPr sz="1400">
              <a:latin typeface="Calibri"/>
              <a:cs typeface="Calibri"/>
            </a:endParaRPr>
          </a:p>
          <a:p>
            <a:pPr marL="12700" marR="11430">
              <a:lnSpc>
                <a:spcPts val="1720"/>
              </a:lnSpc>
              <a:spcBef>
                <a:spcPts val="50"/>
              </a:spcBef>
            </a:pPr>
            <a:r>
              <a:rPr sz="1400" spc="-5" dirty="0">
                <a:latin typeface="Calibri"/>
                <a:cs typeface="Calibri"/>
              </a:rPr>
              <a:t>beyond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first</a:t>
            </a:r>
            <a:r>
              <a:rPr sz="1400" spc="5" dirty="0">
                <a:latin typeface="Calibri"/>
                <a:cs typeface="Calibri"/>
              </a:rPr>
              <a:t> </a:t>
            </a:r>
            <a:r>
              <a:rPr sz="1400" dirty="0">
                <a:latin typeface="Calibri"/>
                <a:cs typeface="Calibri"/>
              </a:rPr>
              <a:t>20 </a:t>
            </a:r>
            <a:r>
              <a:rPr sz="1400" spc="10" dirty="0">
                <a:latin typeface="Calibri"/>
                <a:cs typeface="Calibri"/>
              </a:rPr>
              <a:t>degrees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used</a:t>
            </a:r>
            <a:r>
              <a:rPr sz="1400" spc="5" dirty="0">
                <a:latin typeface="Calibri"/>
                <a:cs typeface="Calibri"/>
              </a:rPr>
              <a:t> </a:t>
            </a:r>
            <a:r>
              <a:rPr sz="1400" spc="25" dirty="0">
                <a:latin typeface="Calibri"/>
                <a:cs typeface="Calibri"/>
              </a:rPr>
              <a:t>when</a:t>
            </a:r>
            <a:r>
              <a:rPr sz="1400" spc="-5" dirty="0">
                <a:latin typeface="Calibri"/>
                <a:cs typeface="Calibri"/>
              </a:rPr>
              <a:t> </a:t>
            </a:r>
            <a:r>
              <a:rPr sz="1400" spc="80" dirty="0">
                <a:latin typeface="Calibri"/>
                <a:cs typeface="Calibri"/>
              </a:rPr>
              <a:t>travelling</a:t>
            </a:r>
            <a:r>
              <a:rPr sz="1400" spc="-5" dirty="0">
                <a:latin typeface="Calibri"/>
                <a:cs typeface="Calibri"/>
              </a:rPr>
              <a:t> </a:t>
            </a:r>
            <a:r>
              <a:rPr sz="1400" spc="35" dirty="0">
                <a:latin typeface="Calibri"/>
                <a:cs typeface="Calibri"/>
              </a:rPr>
              <a:t>in </a:t>
            </a:r>
            <a:r>
              <a:rPr sz="1400" spc="-300" dirty="0">
                <a:latin typeface="Calibri"/>
                <a:cs typeface="Calibri"/>
              </a:rPr>
              <a:t> </a:t>
            </a:r>
            <a:r>
              <a:rPr sz="1400" spc="80" dirty="0">
                <a:latin typeface="Calibri"/>
                <a:cs typeface="Calibri"/>
              </a:rPr>
              <a:t>shallow</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80" dirty="0">
                <a:latin typeface="Calibri"/>
                <a:cs typeface="Calibri"/>
              </a:rPr>
              <a:t>trailering</a:t>
            </a:r>
            <a:r>
              <a:rPr sz="1400" dirty="0">
                <a:latin typeface="Calibri"/>
                <a:cs typeface="Calibri"/>
              </a:rPr>
              <a:t> </a:t>
            </a:r>
            <a:r>
              <a:rPr sz="1400" spc="110" dirty="0">
                <a:latin typeface="Calibri"/>
                <a:cs typeface="Calibri"/>
              </a:rPr>
              <a:t>of</a:t>
            </a:r>
            <a:r>
              <a:rPr sz="1400" spc="-15"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endParaRPr sz="1400">
              <a:latin typeface="Calibri"/>
              <a:cs typeface="Calibri"/>
            </a:endParaRPr>
          </a:p>
          <a:p>
            <a:pPr marL="12700">
              <a:lnSpc>
                <a:spcPct val="100000"/>
              </a:lnSpc>
              <a:spcBef>
                <a:spcPts val="555"/>
              </a:spcBef>
            </a:pPr>
            <a:r>
              <a:rPr sz="1400" spc="35" dirty="0">
                <a:latin typeface="Calibri"/>
                <a:cs typeface="Calibri"/>
              </a:rPr>
              <a:t>Refer</a:t>
            </a:r>
            <a:r>
              <a:rPr sz="1400" spc="-20" dirty="0">
                <a:latin typeface="Calibri"/>
                <a:cs typeface="Calibri"/>
              </a:rPr>
              <a:t> </a:t>
            </a:r>
            <a:r>
              <a:rPr sz="1400" spc="80" dirty="0">
                <a:latin typeface="Calibri"/>
                <a:cs typeface="Calibri"/>
              </a:rPr>
              <a:t>to</a:t>
            </a:r>
            <a:r>
              <a:rPr sz="1400" spc="-10" dirty="0">
                <a:latin typeface="Calibri"/>
                <a:cs typeface="Calibri"/>
              </a:rPr>
              <a:t> </a:t>
            </a:r>
            <a:r>
              <a:rPr sz="1400" spc="20" dirty="0">
                <a:latin typeface="Calibri"/>
                <a:cs typeface="Calibri"/>
              </a:rPr>
              <a:t>the</a:t>
            </a:r>
            <a:r>
              <a:rPr sz="1400" spc="-15" dirty="0">
                <a:latin typeface="Calibri"/>
                <a:cs typeface="Calibri"/>
              </a:rPr>
              <a:t> </a:t>
            </a:r>
            <a:r>
              <a:rPr sz="1400" spc="30" dirty="0">
                <a:latin typeface="Calibri"/>
                <a:cs typeface="Calibri"/>
              </a:rPr>
              <a:t>Engine</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10" dirty="0">
                <a:latin typeface="Calibri"/>
                <a:cs typeface="Calibri"/>
              </a:rPr>
              <a:t> </a:t>
            </a:r>
            <a:r>
              <a:rPr sz="1400" spc="130" dirty="0">
                <a:latin typeface="Calibri"/>
                <a:cs typeface="Calibri"/>
              </a:rPr>
              <a:t>for</a:t>
            </a:r>
            <a:r>
              <a:rPr sz="1400" spc="-15" dirty="0">
                <a:latin typeface="Calibri"/>
                <a:cs typeface="Calibri"/>
              </a:rPr>
              <a:t> </a:t>
            </a:r>
            <a:r>
              <a:rPr sz="1400" spc="20" dirty="0">
                <a:latin typeface="Calibri"/>
                <a:cs typeface="Calibri"/>
              </a:rPr>
              <a:t>Operation,</a:t>
            </a:r>
            <a:endParaRPr sz="1400">
              <a:latin typeface="Calibri"/>
              <a:cs typeface="Calibri"/>
            </a:endParaRPr>
          </a:p>
          <a:p>
            <a:pPr marL="12700">
              <a:lnSpc>
                <a:spcPct val="100000"/>
              </a:lnSpc>
              <a:spcBef>
                <a:spcPts val="40"/>
              </a:spcBef>
            </a:pPr>
            <a:r>
              <a:rPr sz="1400" spc="20" dirty="0">
                <a:latin typeface="Calibri"/>
                <a:cs typeface="Calibri"/>
              </a:rPr>
              <a:t>Maintenance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Specifications.</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75"/>
              </a:spcBef>
            </a:pPr>
            <a:r>
              <a:rPr sz="1100" spc="-70" dirty="0">
                <a:latin typeface="Calibri"/>
                <a:cs typeface="Calibri"/>
              </a:rPr>
              <a:t>19</a:t>
            </a:r>
            <a:endParaRPr sz="1100">
              <a:latin typeface="Calibri"/>
              <a:cs typeface="Calibri"/>
            </a:endParaRPr>
          </a:p>
        </p:txBody>
      </p:sp>
      <p:grpSp>
        <p:nvGrpSpPr>
          <p:cNvPr id="7" name="object 7"/>
          <p:cNvGrpSpPr/>
          <p:nvPr/>
        </p:nvGrpSpPr>
        <p:grpSpPr>
          <a:xfrm>
            <a:off x="7610475" y="2996310"/>
            <a:ext cx="2000250" cy="1701164"/>
            <a:chOff x="7610475" y="2996310"/>
            <a:chExt cx="2000250" cy="1701164"/>
          </a:xfrm>
        </p:grpSpPr>
        <p:pic>
          <p:nvPicPr>
            <p:cNvPr id="8" name="object 8"/>
            <p:cNvPicPr/>
            <p:nvPr/>
          </p:nvPicPr>
          <p:blipFill>
            <a:blip r:embed="rId4" cstate="print"/>
            <a:stretch>
              <a:fillRect/>
            </a:stretch>
          </p:blipFill>
          <p:spPr>
            <a:xfrm>
              <a:off x="7620000" y="3005835"/>
              <a:ext cx="1981200" cy="1682114"/>
            </a:xfrm>
            <a:prstGeom prst="rect">
              <a:avLst/>
            </a:prstGeom>
          </p:spPr>
        </p:pic>
        <p:sp>
          <p:nvSpPr>
            <p:cNvPr id="9" name="object 9"/>
            <p:cNvSpPr/>
            <p:nvPr/>
          </p:nvSpPr>
          <p:spPr>
            <a:xfrm>
              <a:off x="7620000" y="3005835"/>
              <a:ext cx="1981200" cy="1682114"/>
            </a:xfrm>
            <a:custGeom>
              <a:avLst/>
              <a:gdLst/>
              <a:ahLst/>
              <a:cxnLst/>
              <a:rect l="l" t="t" r="r" b="b"/>
              <a:pathLst>
                <a:path w="1981200" h="1682114">
                  <a:moveTo>
                    <a:pt x="0" y="1682114"/>
                  </a:moveTo>
                  <a:lnTo>
                    <a:pt x="1981200" y="1682114"/>
                  </a:lnTo>
                  <a:lnTo>
                    <a:pt x="1981200" y="0"/>
                  </a:lnTo>
                  <a:lnTo>
                    <a:pt x="0" y="0"/>
                  </a:lnTo>
                  <a:lnTo>
                    <a:pt x="0" y="1682114"/>
                  </a:lnTo>
                  <a:close/>
                </a:path>
              </a:pathLst>
            </a:custGeom>
            <a:ln w="19050">
              <a:solidFill>
                <a:srgbClr val="000000"/>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3" name="object 3"/>
          <p:cNvPicPr/>
          <p:nvPr/>
        </p:nvPicPr>
        <p:blipFill>
          <a:blip r:embed="rId2" cstate="print"/>
          <a:stretch>
            <a:fillRect/>
          </a:stretch>
        </p:blipFill>
        <p:spPr>
          <a:xfrm>
            <a:off x="580432" y="1342393"/>
            <a:ext cx="9102513" cy="5293713"/>
          </a:xfrm>
          <a:prstGeom prst="rect">
            <a:avLst/>
          </a:prstGeom>
        </p:spPr>
      </p:pic>
      <p:pic>
        <p:nvPicPr>
          <p:cNvPr id="4" name="object 4"/>
          <p:cNvPicPr/>
          <p:nvPr/>
        </p:nvPicPr>
        <p:blipFill>
          <a:blip r:embed="rId3" cstate="print"/>
          <a:stretch>
            <a:fillRect/>
          </a:stretch>
        </p:blipFill>
        <p:spPr>
          <a:xfrm>
            <a:off x="4146677" y="7242045"/>
            <a:ext cx="1765173" cy="530352"/>
          </a:xfrm>
          <a:prstGeom prst="rect">
            <a:avLst/>
          </a:prstGeom>
        </p:spPr>
      </p:pic>
      <p:sp>
        <p:nvSpPr>
          <p:cNvPr id="5" name="object 5"/>
          <p:cNvSpPr txBox="1">
            <a:spLocks noGrp="1"/>
          </p:cNvSpPr>
          <p:nvPr>
            <p:ph type="title"/>
          </p:nvPr>
        </p:nvSpPr>
        <p:spPr>
          <a:xfrm>
            <a:off x="4053966" y="139700"/>
            <a:ext cx="1947545" cy="299720"/>
          </a:xfrm>
          <a:prstGeom prst="rect">
            <a:avLst/>
          </a:prstGeom>
        </p:spPr>
        <p:txBody>
          <a:bodyPr vert="horz" wrap="square" lIns="0" tIns="12700" rIns="0" bIns="0" rtlCol="0">
            <a:spAutoFit/>
          </a:bodyPr>
          <a:lstStyle/>
          <a:p>
            <a:pPr marL="12700">
              <a:lnSpc>
                <a:spcPct val="100000"/>
              </a:lnSpc>
              <a:spcBef>
                <a:spcPts val="100"/>
              </a:spcBef>
            </a:pPr>
            <a:r>
              <a:rPr u="none" spc="-30" dirty="0"/>
              <a:t>TABLE</a:t>
            </a:r>
            <a:r>
              <a:rPr u="none" spc="-35" dirty="0"/>
              <a:t> </a:t>
            </a:r>
            <a:r>
              <a:rPr u="none" spc="-5" dirty="0"/>
              <a:t>OF</a:t>
            </a:r>
            <a:r>
              <a:rPr u="none" spc="-30" dirty="0"/>
              <a:t> </a:t>
            </a:r>
            <a:r>
              <a:rPr u="none" spc="-10" dirty="0"/>
              <a:t>CONTENTS</a:t>
            </a:r>
          </a:p>
        </p:txBody>
      </p:sp>
      <p:sp>
        <p:nvSpPr>
          <p:cNvPr id="6" name="object 6"/>
          <p:cNvSpPr txBox="1"/>
          <p:nvPr/>
        </p:nvSpPr>
        <p:spPr>
          <a:xfrm>
            <a:off x="481076" y="396599"/>
            <a:ext cx="4308475" cy="7142480"/>
          </a:xfrm>
          <a:prstGeom prst="rect">
            <a:avLst/>
          </a:prstGeom>
        </p:spPr>
        <p:txBody>
          <a:bodyPr vert="horz" wrap="square" lIns="0" tIns="12700" rIns="0" bIns="0" rtlCol="0">
            <a:spAutoFit/>
          </a:bodyPr>
          <a:lstStyle/>
          <a:p>
            <a:pPr marL="12700" marR="5080" algn="just">
              <a:lnSpc>
                <a:spcPct val="143500"/>
              </a:lnSpc>
              <a:spcBef>
                <a:spcPts val="100"/>
              </a:spcBef>
              <a:tabLst>
                <a:tab pos="4217670" algn="l"/>
              </a:tabLst>
            </a:pPr>
            <a:r>
              <a:rPr sz="1200" spc="-10" dirty="0">
                <a:latin typeface="Calibri"/>
                <a:cs typeface="Calibri"/>
              </a:rPr>
              <a:t>Ta</a:t>
            </a:r>
            <a:r>
              <a:rPr sz="1200" spc="-15" dirty="0">
                <a:latin typeface="Calibri"/>
                <a:cs typeface="Calibri"/>
              </a:rPr>
              <a:t>b</a:t>
            </a:r>
            <a:r>
              <a:rPr sz="1200" spc="20" dirty="0">
                <a:latin typeface="Calibri"/>
                <a:cs typeface="Calibri"/>
              </a:rPr>
              <a:t>l</a:t>
            </a:r>
            <a:r>
              <a:rPr sz="1200" spc="55" dirty="0">
                <a:latin typeface="Calibri"/>
                <a:cs typeface="Calibri"/>
              </a:rPr>
              <a:t>e</a:t>
            </a:r>
            <a:r>
              <a:rPr sz="1200" dirty="0">
                <a:latin typeface="Calibri"/>
                <a:cs typeface="Calibri"/>
              </a:rPr>
              <a:t> </a:t>
            </a:r>
            <a:r>
              <a:rPr sz="1200" spc="60" dirty="0">
                <a:latin typeface="Calibri"/>
                <a:cs typeface="Calibri"/>
              </a:rPr>
              <a:t>o</a:t>
            </a:r>
            <a:r>
              <a:rPr sz="1200" spc="130" dirty="0">
                <a:latin typeface="Calibri"/>
                <a:cs typeface="Calibri"/>
              </a:rPr>
              <a:t>f</a:t>
            </a:r>
            <a:r>
              <a:rPr sz="1200" spc="-5" dirty="0">
                <a:latin typeface="Calibri"/>
                <a:cs typeface="Calibri"/>
              </a:rPr>
              <a:t> </a:t>
            </a:r>
            <a:r>
              <a:rPr sz="1200" spc="-10" dirty="0">
                <a:latin typeface="Calibri"/>
                <a:cs typeface="Calibri"/>
              </a:rPr>
              <a:t>C</a:t>
            </a:r>
            <a:r>
              <a:rPr sz="1200" spc="60" dirty="0">
                <a:latin typeface="Calibri"/>
                <a:cs typeface="Calibri"/>
              </a:rPr>
              <a:t>o</a:t>
            </a:r>
            <a:r>
              <a:rPr sz="1200" spc="45" dirty="0">
                <a:latin typeface="Calibri"/>
                <a:cs typeface="Calibri"/>
              </a:rPr>
              <a:t>ntents</a:t>
            </a:r>
            <a:r>
              <a:rPr sz="1200" u="sng" dirty="0">
                <a:uFill>
                  <a:solidFill>
                    <a:srgbClr val="000000"/>
                  </a:solidFill>
                </a:uFill>
                <a:latin typeface="Times New Roman"/>
                <a:cs typeface="Times New Roman"/>
              </a:rPr>
              <a:t> 	</a:t>
            </a:r>
            <a:r>
              <a:rPr sz="1200" dirty="0">
                <a:latin typeface="Calibri"/>
                <a:cs typeface="Calibri"/>
              </a:rPr>
              <a:t>2  </a:t>
            </a:r>
            <a:r>
              <a:rPr sz="1200" spc="70" dirty="0">
                <a:latin typeface="Calibri"/>
                <a:cs typeface="Calibri"/>
              </a:rPr>
              <a:t>Intr</a:t>
            </a:r>
            <a:r>
              <a:rPr sz="1200" spc="90" dirty="0">
                <a:latin typeface="Calibri"/>
                <a:cs typeface="Calibri"/>
              </a:rPr>
              <a:t>o</a:t>
            </a:r>
            <a:r>
              <a:rPr sz="1200" spc="45" dirty="0">
                <a:latin typeface="Calibri"/>
                <a:cs typeface="Calibri"/>
              </a:rPr>
              <a:t>ductio</a:t>
            </a:r>
            <a:r>
              <a:rPr sz="1200" spc="60" dirty="0">
                <a:latin typeface="Calibri"/>
                <a:cs typeface="Calibri"/>
              </a:rPr>
              <a:t>n</a:t>
            </a:r>
            <a:r>
              <a:rPr sz="1200" u="sng" dirty="0">
                <a:uFill>
                  <a:solidFill>
                    <a:srgbClr val="000000"/>
                  </a:solidFill>
                </a:uFill>
                <a:latin typeface="Times New Roman"/>
                <a:cs typeface="Times New Roman"/>
              </a:rPr>
              <a:t> 	</a:t>
            </a:r>
            <a:r>
              <a:rPr sz="1200" dirty="0">
                <a:latin typeface="Calibri"/>
                <a:cs typeface="Calibri"/>
              </a:rPr>
              <a:t>3  M</a:t>
            </a:r>
            <a:r>
              <a:rPr sz="1200" spc="60" dirty="0">
                <a:latin typeface="Calibri"/>
                <a:cs typeface="Calibri"/>
              </a:rPr>
              <a:t>o</a:t>
            </a:r>
            <a:r>
              <a:rPr sz="1200" spc="-30" dirty="0">
                <a:latin typeface="Calibri"/>
                <a:cs typeface="Calibri"/>
              </a:rPr>
              <a:t>d</a:t>
            </a:r>
            <a:r>
              <a:rPr sz="1200" spc="-25" dirty="0">
                <a:latin typeface="Calibri"/>
                <a:cs typeface="Calibri"/>
              </a:rPr>
              <a:t>e</a:t>
            </a:r>
            <a:r>
              <a:rPr sz="1200" spc="155" dirty="0">
                <a:latin typeface="Calibri"/>
                <a:cs typeface="Calibri"/>
              </a:rPr>
              <a:t>l</a:t>
            </a:r>
            <a:r>
              <a:rPr sz="1200" dirty="0">
                <a:latin typeface="Calibri"/>
                <a:cs typeface="Calibri"/>
              </a:rPr>
              <a:t> </a:t>
            </a:r>
            <a:r>
              <a:rPr sz="1200" spc="65" dirty="0">
                <a:latin typeface="Calibri"/>
                <a:cs typeface="Calibri"/>
              </a:rPr>
              <a:t>In</a:t>
            </a:r>
            <a:r>
              <a:rPr sz="1200" spc="40" dirty="0">
                <a:latin typeface="Calibri"/>
                <a:cs typeface="Calibri"/>
              </a:rPr>
              <a:t>f</a:t>
            </a:r>
            <a:r>
              <a:rPr sz="1200" spc="60" dirty="0">
                <a:latin typeface="Calibri"/>
                <a:cs typeface="Calibri"/>
              </a:rPr>
              <a:t>o</a:t>
            </a:r>
            <a:r>
              <a:rPr sz="1200" spc="35" dirty="0">
                <a:latin typeface="Calibri"/>
                <a:cs typeface="Calibri"/>
              </a:rPr>
              <a:t>r</a:t>
            </a:r>
            <a:r>
              <a:rPr sz="1200" spc="75" dirty="0">
                <a:latin typeface="Calibri"/>
                <a:cs typeface="Calibri"/>
              </a:rPr>
              <a:t>m</a:t>
            </a:r>
            <a:r>
              <a:rPr sz="1200" spc="10" dirty="0">
                <a:latin typeface="Calibri"/>
                <a:cs typeface="Calibri"/>
              </a:rPr>
              <a:t>a</a:t>
            </a:r>
            <a:r>
              <a:rPr sz="1200" spc="45" dirty="0">
                <a:latin typeface="Calibri"/>
                <a:cs typeface="Calibri"/>
              </a:rPr>
              <a:t>tio</a:t>
            </a:r>
            <a:r>
              <a:rPr sz="1200" spc="90" dirty="0">
                <a:latin typeface="Calibri"/>
                <a:cs typeface="Calibri"/>
              </a:rPr>
              <a:t>n</a:t>
            </a:r>
            <a:r>
              <a:rPr sz="1200" u="sng" dirty="0">
                <a:uFill>
                  <a:solidFill>
                    <a:srgbClr val="000000"/>
                  </a:solidFill>
                </a:uFill>
                <a:latin typeface="Times New Roman"/>
                <a:cs typeface="Times New Roman"/>
              </a:rPr>
              <a:t> 	</a:t>
            </a:r>
            <a:r>
              <a:rPr sz="1200" dirty="0">
                <a:latin typeface="Calibri"/>
                <a:cs typeface="Calibri"/>
              </a:rPr>
              <a:t>4  </a:t>
            </a:r>
            <a:r>
              <a:rPr sz="1200" spc="-30" dirty="0">
                <a:latin typeface="Calibri"/>
                <a:cs typeface="Calibri"/>
              </a:rPr>
              <a:t>Key</a:t>
            </a:r>
            <a:r>
              <a:rPr sz="1200" spc="5" dirty="0">
                <a:latin typeface="Calibri"/>
                <a:cs typeface="Calibri"/>
              </a:rPr>
              <a:t> </a:t>
            </a:r>
            <a:r>
              <a:rPr sz="1200" spc="65" dirty="0">
                <a:latin typeface="Calibri"/>
                <a:cs typeface="Calibri"/>
              </a:rPr>
              <a:t>In</a:t>
            </a:r>
            <a:r>
              <a:rPr sz="1200" spc="40" dirty="0">
                <a:latin typeface="Calibri"/>
                <a:cs typeface="Calibri"/>
              </a:rPr>
              <a:t>f</a:t>
            </a:r>
            <a:r>
              <a:rPr sz="1200" spc="60" dirty="0">
                <a:latin typeface="Calibri"/>
                <a:cs typeface="Calibri"/>
              </a:rPr>
              <a:t>o</a:t>
            </a:r>
            <a:r>
              <a:rPr sz="1200" spc="35" dirty="0">
                <a:latin typeface="Calibri"/>
                <a:cs typeface="Calibri"/>
              </a:rPr>
              <a:t>r</a:t>
            </a:r>
            <a:r>
              <a:rPr sz="1200" spc="75" dirty="0">
                <a:latin typeface="Calibri"/>
                <a:cs typeface="Calibri"/>
              </a:rPr>
              <a:t>m</a:t>
            </a:r>
            <a:r>
              <a:rPr sz="1200" spc="10" dirty="0">
                <a:latin typeface="Calibri"/>
                <a:cs typeface="Calibri"/>
              </a:rPr>
              <a:t>a</a:t>
            </a:r>
            <a:r>
              <a:rPr sz="1200" spc="45" dirty="0">
                <a:latin typeface="Calibri"/>
                <a:cs typeface="Calibri"/>
              </a:rPr>
              <a:t>tio</a:t>
            </a:r>
            <a:r>
              <a:rPr sz="1200" spc="80" dirty="0">
                <a:latin typeface="Calibri"/>
                <a:cs typeface="Calibri"/>
              </a:rPr>
              <a:t>n</a:t>
            </a:r>
            <a:r>
              <a:rPr sz="1200" u="sng" dirty="0">
                <a:uFill>
                  <a:solidFill>
                    <a:srgbClr val="000000"/>
                  </a:solidFill>
                </a:uFill>
                <a:latin typeface="Times New Roman"/>
                <a:cs typeface="Times New Roman"/>
              </a:rPr>
              <a:t> 	</a:t>
            </a:r>
            <a:r>
              <a:rPr sz="1200" dirty="0">
                <a:latin typeface="Calibri"/>
                <a:cs typeface="Calibri"/>
              </a:rPr>
              <a:t>5  </a:t>
            </a:r>
            <a:r>
              <a:rPr sz="1200" spc="5" dirty="0">
                <a:latin typeface="Calibri"/>
                <a:cs typeface="Calibri"/>
              </a:rPr>
              <a:t>Speci</a:t>
            </a:r>
            <a:r>
              <a:rPr sz="1200" spc="-5" dirty="0">
                <a:latin typeface="Calibri"/>
                <a:cs typeface="Calibri"/>
              </a:rPr>
              <a:t>f</a:t>
            </a:r>
            <a:r>
              <a:rPr sz="1200" spc="20" dirty="0">
                <a:latin typeface="Calibri"/>
                <a:cs typeface="Calibri"/>
              </a:rPr>
              <a:t>i</a:t>
            </a:r>
            <a:r>
              <a:rPr sz="1200" spc="50" dirty="0">
                <a:latin typeface="Calibri"/>
                <a:cs typeface="Calibri"/>
              </a:rPr>
              <a:t>c</a:t>
            </a:r>
            <a:r>
              <a:rPr sz="1200" spc="10" dirty="0">
                <a:latin typeface="Calibri"/>
                <a:cs typeface="Calibri"/>
              </a:rPr>
              <a:t>a</a:t>
            </a:r>
            <a:r>
              <a:rPr sz="1200" spc="45" dirty="0">
                <a:latin typeface="Calibri"/>
                <a:cs typeface="Calibri"/>
              </a:rPr>
              <a:t>tion</a:t>
            </a:r>
            <a:r>
              <a:rPr sz="1200" spc="140"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6  </a:t>
            </a:r>
            <a:r>
              <a:rPr sz="1200" spc="50" dirty="0">
                <a:latin typeface="Calibri"/>
                <a:cs typeface="Calibri"/>
              </a:rPr>
              <a:t>S</a:t>
            </a:r>
            <a:r>
              <a:rPr sz="1200" spc="40" dirty="0">
                <a:latin typeface="Calibri"/>
                <a:cs typeface="Calibri"/>
              </a:rPr>
              <a:t>t</a:t>
            </a:r>
            <a:r>
              <a:rPr sz="1200" spc="10" dirty="0">
                <a:latin typeface="Calibri"/>
                <a:cs typeface="Calibri"/>
              </a:rPr>
              <a:t>a</a:t>
            </a:r>
            <a:r>
              <a:rPr sz="1200" spc="30" dirty="0">
                <a:latin typeface="Calibri"/>
                <a:cs typeface="Calibri"/>
              </a:rPr>
              <a:t>nd</a:t>
            </a:r>
            <a:r>
              <a:rPr sz="1200" spc="25" dirty="0">
                <a:latin typeface="Calibri"/>
                <a:cs typeface="Calibri"/>
              </a:rPr>
              <a:t>a</a:t>
            </a:r>
            <a:r>
              <a:rPr sz="1200" spc="95" dirty="0">
                <a:latin typeface="Calibri"/>
                <a:cs typeface="Calibri"/>
              </a:rPr>
              <a:t>rd</a:t>
            </a:r>
            <a:r>
              <a:rPr sz="1200" dirty="0">
                <a:latin typeface="Calibri"/>
                <a:cs typeface="Calibri"/>
              </a:rPr>
              <a:t> </a:t>
            </a:r>
            <a:r>
              <a:rPr sz="1200" spc="-40" dirty="0">
                <a:latin typeface="Calibri"/>
                <a:cs typeface="Calibri"/>
              </a:rPr>
              <a:t>Fe</a:t>
            </a:r>
            <a:r>
              <a:rPr sz="1200" spc="10" dirty="0">
                <a:latin typeface="Calibri"/>
                <a:cs typeface="Calibri"/>
              </a:rPr>
              <a:t>a</a:t>
            </a:r>
            <a:r>
              <a:rPr sz="1200" spc="50" dirty="0">
                <a:latin typeface="Calibri"/>
                <a:cs typeface="Calibri"/>
              </a:rPr>
              <a:t>t</a:t>
            </a:r>
            <a:r>
              <a:rPr sz="1200" spc="90" dirty="0">
                <a:latin typeface="Calibri"/>
                <a:cs typeface="Calibri"/>
              </a:rPr>
              <a:t>u</a:t>
            </a:r>
            <a:r>
              <a:rPr sz="1200" spc="40" dirty="0">
                <a:latin typeface="Calibri"/>
                <a:cs typeface="Calibri"/>
              </a:rPr>
              <a:t>res</a:t>
            </a:r>
            <a:r>
              <a:rPr sz="1200" u="sng" dirty="0">
                <a:uFill>
                  <a:solidFill>
                    <a:srgbClr val="000000"/>
                  </a:solidFill>
                </a:uFill>
                <a:latin typeface="Times New Roman"/>
                <a:cs typeface="Times New Roman"/>
              </a:rPr>
              <a:t> 	</a:t>
            </a:r>
            <a:r>
              <a:rPr sz="1200" dirty="0">
                <a:latin typeface="Calibri"/>
                <a:cs typeface="Calibri"/>
              </a:rPr>
              <a:t>7  </a:t>
            </a:r>
            <a:r>
              <a:rPr sz="1200" spc="-5" dirty="0">
                <a:latin typeface="Calibri"/>
                <a:cs typeface="Calibri"/>
              </a:rPr>
              <a:t>O</a:t>
            </a:r>
            <a:r>
              <a:rPr sz="1200" spc="20" dirty="0">
                <a:latin typeface="Calibri"/>
                <a:cs typeface="Calibri"/>
              </a:rPr>
              <a:t>pti</a:t>
            </a:r>
            <a:r>
              <a:rPr sz="1200" spc="25" dirty="0">
                <a:latin typeface="Calibri"/>
                <a:cs typeface="Calibri"/>
              </a:rPr>
              <a:t>o</a:t>
            </a:r>
            <a:r>
              <a:rPr sz="1200" spc="35" dirty="0">
                <a:latin typeface="Calibri"/>
                <a:cs typeface="Calibri"/>
              </a:rPr>
              <a:t>n</a:t>
            </a:r>
            <a:r>
              <a:rPr sz="1200" spc="25" dirty="0">
                <a:latin typeface="Calibri"/>
                <a:cs typeface="Calibri"/>
              </a:rPr>
              <a:t>a</a:t>
            </a:r>
            <a:r>
              <a:rPr sz="1200" spc="155" dirty="0">
                <a:latin typeface="Calibri"/>
                <a:cs typeface="Calibri"/>
              </a:rPr>
              <a:t>l</a:t>
            </a:r>
            <a:r>
              <a:rPr sz="1200" dirty="0">
                <a:latin typeface="Calibri"/>
                <a:cs typeface="Calibri"/>
              </a:rPr>
              <a:t> </a:t>
            </a:r>
            <a:r>
              <a:rPr sz="1200" spc="-25" dirty="0">
                <a:latin typeface="Calibri"/>
                <a:cs typeface="Calibri"/>
              </a:rPr>
              <a:t>Fe</a:t>
            </a:r>
            <a:r>
              <a:rPr sz="1200" spc="-30" dirty="0">
                <a:latin typeface="Calibri"/>
                <a:cs typeface="Calibri"/>
              </a:rPr>
              <a:t>a</a:t>
            </a:r>
            <a:r>
              <a:rPr sz="1200" spc="50" dirty="0">
                <a:latin typeface="Calibri"/>
                <a:cs typeface="Calibri"/>
              </a:rPr>
              <a:t>tures</a:t>
            </a:r>
            <a:r>
              <a:rPr sz="1200" spc="-5" dirty="0">
                <a:latin typeface="Calibri"/>
                <a:cs typeface="Calibri"/>
              </a:rPr>
              <a:t> </a:t>
            </a:r>
            <a:r>
              <a:rPr sz="1200" spc="-20" dirty="0">
                <a:latin typeface="Calibri"/>
                <a:cs typeface="Calibri"/>
              </a:rPr>
              <a:t>&amp;</a:t>
            </a:r>
            <a:r>
              <a:rPr sz="1200" spc="5" dirty="0">
                <a:latin typeface="Calibri"/>
                <a:cs typeface="Calibri"/>
              </a:rPr>
              <a:t> </a:t>
            </a:r>
            <a:r>
              <a:rPr sz="1200" spc="-5" dirty="0">
                <a:latin typeface="Calibri"/>
                <a:cs typeface="Calibri"/>
              </a:rPr>
              <a:t>H</a:t>
            </a:r>
            <a:r>
              <a:rPr sz="1200" spc="120" dirty="0">
                <a:latin typeface="Calibri"/>
                <a:cs typeface="Calibri"/>
              </a:rPr>
              <a:t>ull</a:t>
            </a:r>
            <a:r>
              <a:rPr sz="1200" dirty="0">
                <a:latin typeface="Calibri"/>
                <a:cs typeface="Calibri"/>
              </a:rPr>
              <a:t> </a:t>
            </a:r>
            <a:r>
              <a:rPr sz="1200" spc="-10" dirty="0">
                <a:latin typeface="Calibri"/>
                <a:cs typeface="Calibri"/>
              </a:rPr>
              <a:t>C</a:t>
            </a:r>
            <a:r>
              <a:rPr sz="1200" spc="60" dirty="0">
                <a:latin typeface="Calibri"/>
                <a:cs typeface="Calibri"/>
              </a:rPr>
              <a:t>ol</a:t>
            </a:r>
            <a:r>
              <a:rPr sz="1200" spc="145" dirty="0">
                <a:latin typeface="Calibri"/>
                <a:cs typeface="Calibri"/>
              </a:rPr>
              <a:t>o</a:t>
            </a:r>
            <a:r>
              <a:rPr sz="1200" spc="170" dirty="0">
                <a:latin typeface="Calibri"/>
                <a:cs typeface="Calibri"/>
              </a:rPr>
              <a:t>r</a:t>
            </a:r>
            <a:r>
              <a:rPr sz="1200" dirty="0">
                <a:latin typeface="Calibri"/>
                <a:cs typeface="Calibri"/>
              </a:rPr>
              <a:t> </a:t>
            </a:r>
            <a:r>
              <a:rPr sz="1200" spc="-40" dirty="0">
                <a:latin typeface="Calibri"/>
                <a:cs typeface="Calibri"/>
              </a:rPr>
              <a:t>Op</a:t>
            </a:r>
            <a:r>
              <a:rPr sz="1200" spc="55" dirty="0">
                <a:latin typeface="Calibri"/>
                <a:cs typeface="Calibri"/>
              </a:rPr>
              <a:t>tio</a:t>
            </a:r>
            <a:r>
              <a:rPr sz="1200" spc="45" dirty="0">
                <a:latin typeface="Calibri"/>
                <a:cs typeface="Calibri"/>
              </a:rPr>
              <a:t>ns</a:t>
            </a:r>
            <a:r>
              <a:rPr sz="1200" u="sng" dirty="0">
                <a:uFill>
                  <a:solidFill>
                    <a:srgbClr val="000000"/>
                  </a:solidFill>
                </a:uFill>
                <a:latin typeface="Times New Roman"/>
                <a:cs typeface="Times New Roman"/>
              </a:rPr>
              <a:t> 	</a:t>
            </a:r>
            <a:r>
              <a:rPr sz="1200" dirty="0">
                <a:latin typeface="Calibri"/>
                <a:cs typeface="Calibri"/>
              </a:rPr>
              <a:t>8  </a:t>
            </a:r>
            <a:r>
              <a:rPr sz="1200" spc="-5" dirty="0">
                <a:latin typeface="Calibri"/>
                <a:cs typeface="Calibri"/>
              </a:rPr>
              <a:t>H</a:t>
            </a:r>
            <a:r>
              <a:rPr sz="1200" spc="120" dirty="0">
                <a:latin typeface="Calibri"/>
                <a:cs typeface="Calibri"/>
              </a:rPr>
              <a:t>ull</a:t>
            </a:r>
            <a:r>
              <a:rPr sz="1200" spc="5" dirty="0">
                <a:latin typeface="Calibri"/>
                <a:cs typeface="Calibri"/>
              </a:rPr>
              <a:t> </a:t>
            </a:r>
            <a:r>
              <a:rPr sz="1200" spc="35" dirty="0">
                <a:latin typeface="Calibri"/>
                <a:cs typeface="Calibri"/>
              </a:rPr>
              <a:t>Identifi</a:t>
            </a:r>
            <a:r>
              <a:rPr sz="1200" spc="30" dirty="0">
                <a:latin typeface="Calibri"/>
                <a:cs typeface="Calibri"/>
              </a:rPr>
              <a:t>c</a:t>
            </a:r>
            <a:r>
              <a:rPr sz="1200" spc="10" dirty="0">
                <a:latin typeface="Calibri"/>
                <a:cs typeface="Calibri"/>
              </a:rPr>
              <a:t>a</a:t>
            </a:r>
            <a:r>
              <a:rPr sz="1200" spc="45" dirty="0">
                <a:latin typeface="Calibri"/>
                <a:cs typeface="Calibri"/>
              </a:rPr>
              <a:t>tio</a:t>
            </a:r>
            <a:r>
              <a:rPr sz="1200" spc="75" dirty="0">
                <a:latin typeface="Calibri"/>
                <a:cs typeface="Calibri"/>
              </a:rPr>
              <a:t>n</a:t>
            </a:r>
            <a:r>
              <a:rPr sz="1200" spc="-5" dirty="0">
                <a:latin typeface="Calibri"/>
                <a:cs typeface="Calibri"/>
              </a:rPr>
              <a:t> </a:t>
            </a:r>
            <a:r>
              <a:rPr sz="1200" spc="5" dirty="0">
                <a:latin typeface="Calibri"/>
                <a:cs typeface="Calibri"/>
              </a:rPr>
              <a:t>N</a:t>
            </a:r>
            <a:r>
              <a:rPr sz="1200" spc="-15" dirty="0">
                <a:latin typeface="Calibri"/>
                <a:cs typeface="Calibri"/>
              </a:rPr>
              <a:t>umb</a:t>
            </a:r>
            <a:r>
              <a:rPr sz="1200" spc="55" dirty="0">
                <a:latin typeface="Calibri"/>
                <a:cs typeface="Calibri"/>
              </a:rPr>
              <a:t>e</a:t>
            </a:r>
            <a:r>
              <a:rPr sz="1200" spc="45" dirty="0">
                <a:latin typeface="Calibri"/>
                <a:cs typeface="Calibri"/>
              </a:rPr>
              <a:t>r</a:t>
            </a:r>
            <a:r>
              <a:rPr sz="1200" u="sng" dirty="0">
                <a:uFill>
                  <a:solidFill>
                    <a:srgbClr val="000000"/>
                  </a:solidFill>
                </a:uFill>
                <a:latin typeface="Times New Roman"/>
                <a:cs typeface="Times New Roman"/>
              </a:rPr>
              <a:t> 	</a:t>
            </a:r>
            <a:r>
              <a:rPr sz="1200" dirty="0">
                <a:latin typeface="Calibri"/>
                <a:cs typeface="Calibri"/>
              </a:rPr>
              <a:t>9  </a:t>
            </a:r>
            <a:r>
              <a:rPr sz="1200" spc="45" dirty="0">
                <a:latin typeface="Calibri"/>
                <a:cs typeface="Calibri"/>
              </a:rPr>
              <a:t>Boating</a:t>
            </a:r>
            <a:r>
              <a:rPr sz="1200" spc="-10" dirty="0">
                <a:latin typeface="Calibri"/>
                <a:cs typeface="Calibri"/>
              </a:rPr>
              <a:t> </a:t>
            </a:r>
            <a:r>
              <a:rPr sz="1200" spc="25" dirty="0">
                <a:latin typeface="Calibri"/>
                <a:cs typeface="Calibri"/>
              </a:rPr>
              <a:t>Safety</a:t>
            </a:r>
            <a:endParaRPr sz="1200" dirty="0">
              <a:latin typeface="Calibri"/>
              <a:cs typeface="Calibri"/>
            </a:endParaRPr>
          </a:p>
          <a:p>
            <a:pPr marL="469265" algn="just">
              <a:lnSpc>
                <a:spcPct val="100000"/>
              </a:lnSpc>
              <a:spcBef>
                <a:spcPts val="625"/>
              </a:spcBef>
              <a:tabLst>
                <a:tab pos="4127500" algn="l"/>
              </a:tabLst>
            </a:pPr>
            <a:r>
              <a:rPr sz="1200" spc="35" dirty="0">
                <a:latin typeface="Calibri"/>
                <a:cs typeface="Calibri"/>
              </a:rPr>
              <a:t>General</a:t>
            </a:r>
            <a:r>
              <a:rPr sz="1200" spc="5" dirty="0">
                <a:latin typeface="Calibri"/>
                <a:cs typeface="Calibri"/>
              </a:rPr>
              <a:t> </a:t>
            </a:r>
            <a:r>
              <a:rPr sz="1200" spc="20" dirty="0">
                <a:latin typeface="Calibri"/>
                <a:cs typeface="Calibri"/>
              </a:rPr>
              <a:t>Safety</a:t>
            </a:r>
            <a:r>
              <a:rPr sz="1200" u="sng" spc="20" dirty="0">
                <a:uFill>
                  <a:solidFill>
                    <a:srgbClr val="000000"/>
                  </a:solidFill>
                </a:uFill>
                <a:latin typeface="Times New Roman"/>
                <a:cs typeface="Times New Roman"/>
              </a:rPr>
              <a:t>	</a:t>
            </a:r>
            <a:r>
              <a:rPr sz="1200" dirty="0">
                <a:latin typeface="Calibri"/>
                <a:cs typeface="Calibri"/>
              </a:rPr>
              <a:t>10</a:t>
            </a:r>
          </a:p>
          <a:p>
            <a:pPr marL="469265" marR="16510" algn="just">
              <a:lnSpc>
                <a:spcPct val="143400"/>
              </a:lnSpc>
              <a:tabLst>
                <a:tab pos="4127500" algn="l"/>
              </a:tabLst>
            </a:pPr>
            <a:r>
              <a:rPr sz="1200" dirty="0">
                <a:latin typeface="Calibri"/>
                <a:cs typeface="Calibri"/>
              </a:rPr>
              <a:t>U</a:t>
            </a:r>
            <a:r>
              <a:rPr sz="1200" spc="-5" dirty="0">
                <a:latin typeface="Calibri"/>
                <a:cs typeface="Calibri"/>
              </a:rPr>
              <a:t>.S.</a:t>
            </a:r>
            <a:r>
              <a:rPr sz="1200" spc="-10" dirty="0">
                <a:latin typeface="Calibri"/>
                <a:cs typeface="Calibri"/>
              </a:rPr>
              <a:t>C</a:t>
            </a:r>
            <a:r>
              <a:rPr sz="1200" spc="-5" dirty="0">
                <a:latin typeface="Calibri"/>
                <a:cs typeface="Calibri"/>
              </a:rPr>
              <a:t>.</a:t>
            </a:r>
            <a:r>
              <a:rPr sz="1200" spc="5" dirty="0">
                <a:latin typeface="Calibri"/>
                <a:cs typeface="Calibri"/>
              </a:rPr>
              <a:t>G</a:t>
            </a:r>
            <a:r>
              <a:rPr sz="1200" dirty="0">
                <a:latin typeface="Calibri"/>
                <a:cs typeface="Calibri"/>
              </a:rPr>
              <a:t>.</a:t>
            </a:r>
            <a:r>
              <a:rPr sz="1200" spc="-5" dirty="0">
                <a:latin typeface="Calibri"/>
                <a:cs typeface="Calibri"/>
              </a:rPr>
              <a:t> </a:t>
            </a:r>
            <a:r>
              <a:rPr sz="1200" spc="5" dirty="0">
                <a:latin typeface="Calibri"/>
                <a:cs typeface="Calibri"/>
              </a:rPr>
              <a:t>M</a:t>
            </a:r>
            <a:r>
              <a:rPr sz="1200" spc="-5" dirty="0">
                <a:latin typeface="Calibri"/>
                <a:cs typeface="Calibri"/>
              </a:rPr>
              <a:t>ini</a:t>
            </a:r>
            <a:r>
              <a:rPr sz="1200" dirty="0">
                <a:latin typeface="Calibri"/>
                <a:cs typeface="Calibri"/>
              </a:rPr>
              <a:t>m</a:t>
            </a:r>
            <a:r>
              <a:rPr sz="1200" spc="-5" dirty="0">
                <a:latin typeface="Calibri"/>
                <a:cs typeface="Calibri"/>
              </a:rPr>
              <a:t>um</a:t>
            </a:r>
            <a:r>
              <a:rPr sz="1200" dirty="0">
                <a:latin typeface="Calibri"/>
                <a:cs typeface="Calibri"/>
              </a:rPr>
              <a:t> Req</a:t>
            </a:r>
            <a:r>
              <a:rPr sz="1200" spc="45" dirty="0">
                <a:latin typeface="Calibri"/>
                <a:cs typeface="Calibri"/>
              </a:rPr>
              <a:t>u</a:t>
            </a:r>
            <a:r>
              <a:rPr sz="1200" dirty="0">
                <a:latin typeface="Calibri"/>
                <a:cs typeface="Calibri"/>
              </a:rPr>
              <a:t>i</a:t>
            </a:r>
            <a:r>
              <a:rPr sz="1200" spc="40" dirty="0">
                <a:latin typeface="Calibri"/>
                <a:cs typeface="Calibri"/>
              </a:rPr>
              <a:t>red</a:t>
            </a:r>
            <a:r>
              <a:rPr sz="1200" spc="5" dirty="0">
                <a:latin typeface="Calibri"/>
                <a:cs typeface="Calibri"/>
              </a:rPr>
              <a:t> </a:t>
            </a:r>
            <a:r>
              <a:rPr sz="1200" spc="30" dirty="0">
                <a:latin typeface="Calibri"/>
                <a:cs typeface="Calibri"/>
              </a:rPr>
              <a:t>E</a:t>
            </a:r>
            <a:r>
              <a:rPr sz="1200" spc="40" dirty="0">
                <a:latin typeface="Calibri"/>
                <a:cs typeface="Calibri"/>
              </a:rPr>
              <a:t>q</a:t>
            </a:r>
            <a:r>
              <a:rPr sz="1200" spc="-15" dirty="0">
                <a:latin typeface="Calibri"/>
                <a:cs typeface="Calibri"/>
              </a:rPr>
              <a:t>uip</a:t>
            </a:r>
            <a:r>
              <a:rPr sz="1200" spc="-30" dirty="0">
                <a:latin typeface="Calibri"/>
                <a:cs typeface="Calibri"/>
              </a:rPr>
              <a:t>m</a:t>
            </a:r>
            <a:r>
              <a:rPr sz="1200" spc="30" dirty="0">
                <a:latin typeface="Calibri"/>
                <a:cs typeface="Calibri"/>
              </a:rPr>
              <a:t>en</a:t>
            </a:r>
            <a:r>
              <a:rPr sz="1200" spc="10" dirty="0">
                <a:latin typeface="Calibri"/>
                <a:cs typeface="Calibri"/>
              </a:rPr>
              <a:t>t</a:t>
            </a:r>
            <a:r>
              <a:rPr sz="1200" u="sng" dirty="0">
                <a:uFill>
                  <a:solidFill>
                    <a:srgbClr val="000000"/>
                  </a:solidFill>
                </a:uFill>
                <a:latin typeface="Times New Roman"/>
                <a:cs typeface="Times New Roman"/>
              </a:rPr>
              <a:t> 	</a:t>
            </a:r>
            <a:r>
              <a:rPr sz="1200" dirty="0">
                <a:latin typeface="Calibri"/>
                <a:cs typeface="Calibri"/>
              </a:rPr>
              <a:t>11  </a:t>
            </a:r>
            <a:r>
              <a:rPr sz="1200" spc="-5" dirty="0">
                <a:latin typeface="Calibri"/>
                <a:cs typeface="Calibri"/>
              </a:rPr>
              <a:t>C</a:t>
            </a:r>
            <a:r>
              <a:rPr sz="1200" spc="10" dirty="0">
                <a:latin typeface="Calibri"/>
                <a:cs typeface="Calibri"/>
              </a:rPr>
              <a:t>a</a:t>
            </a:r>
            <a:r>
              <a:rPr sz="1200" spc="65" dirty="0">
                <a:latin typeface="Calibri"/>
                <a:cs typeface="Calibri"/>
              </a:rPr>
              <a:t>rbo</a:t>
            </a:r>
            <a:r>
              <a:rPr sz="1200" spc="50" dirty="0">
                <a:latin typeface="Calibri"/>
                <a:cs typeface="Calibri"/>
              </a:rPr>
              <a:t>n</a:t>
            </a:r>
            <a:r>
              <a:rPr sz="1200" dirty="0">
                <a:latin typeface="Calibri"/>
                <a:cs typeface="Calibri"/>
              </a:rPr>
              <a:t> </a:t>
            </a:r>
            <a:r>
              <a:rPr sz="1200" spc="5" dirty="0">
                <a:latin typeface="Calibri"/>
                <a:cs typeface="Calibri"/>
              </a:rPr>
              <a:t>M</a:t>
            </a:r>
            <a:r>
              <a:rPr sz="1200" spc="60" dirty="0">
                <a:latin typeface="Calibri"/>
                <a:cs typeface="Calibri"/>
              </a:rPr>
              <a:t>on</a:t>
            </a:r>
            <a:r>
              <a:rPr sz="1200" spc="65" dirty="0">
                <a:latin typeface="Calibri"/>
                <a:cs typeface="Calibri"/>
              </a:rPr>
              <a:t>o</a:t>
            </a:r>
            <a:r>
              <a:rPr sz="1200" spc="35" dirty="0">
                <a:latin typeface="Calibri"/>
                <a:cs typeface="Calibri"/>
              </a:rPr>
              <a:t>x</a:t>
            </a:r>
            <a:r>
              <a:rPr sz="1200" spc="-15" dirty="0">
                <a:latin typeface="Calibri"/>
                <a:cs typeface="Calibri"/>
              </a:rPr>
              <a:t>ide</a:t>
            </a:r>
            <a:r>
              <a:rPr sz="1200" spc="5" dirty="0">
                <a:latin typeface="Calibri"/>
                <a:cs typeface="Calibri"/>
              </a:rPr>
              <a:t> </a:t>
            </a:r>
            <a:r>
              <a:rPr sz="1200" spc="75" dirty="0">
                <a:latin typeface="Calibri"/>
                <a:cs typeface="Calibri"/>
              </a:rPr>
              <a:t>Wa</a:t>
            </a:r>
            <a:r>
              <a:rPr sz="1200" spc="30" dirty="0">
                <a:latin typeface="Calibri"/>
                <a:cs typeface="Calibri"/>
              </a:rPr>
              <a:t>r</a:t>
            </a:r>
            <a:r>
              <a:rPr sz="1200" spc="55" dirty="0">
                <a:latin typeface="Calibri"/>
                <a:cs typeface="Calibri"/>
              </a:rPr>
              <a:t>nin</a:t>
            </a:r>
            <a:r>
              <a:rPr sz="1200" spc="65" dirty="0">
                <a:latin typeface="Calibri"/>
                <a:cs typeface="Calibri"/>
              </a:rPr>
              <a:t>g</a:t>
            </a:r>
            <a:r>
              <a:rPr sz="1200" u="sng" dirty="0">
                <a:uFill>
                  <a:solidFill>
                    <a:srgbClr val="000000"/>
                  </a:solidFill>
                </a:uFill>
                <a:latin typeface="Times New Roman"/>
                <a:cs typeface="Times New Roman"/>
              </a:rPr>
              <a:t> 	</a:t>
            </a:r>
            <a:r>
              <a:rPr sz="1200" dirty="0">
                <a:latin typeface="Calibri"/>
                <a:cs typeface="Calibri"/>
              </a:rPr>
              <a:t>12  </a:t>
            </a:r>
            <a:r>
              <a:rPr sz="1200" spc="-5" dirty="0">
                <a:latin typeface="Calibri"/>
                <a:cs typeface="Calibri"/>
              </a:rPr>
              <a:t>B</a:t>
            </a:r>
            <a:r>
              <a:rPr sz="1200" spc="60" dirty="0">
                <a:latin typeface="Calibri"/>
                <a:cs typeface="Calibri"/>
              </a:rPr>
              <a:t>o</a:t>
            </a:r>
            <a:r>
              <a:rPr sz="1200" spc="10" dirty="0">
                <a:latin typeface="Calibri"/>
                <a:cs typeface="Calibri"/>
              </a:rPr>
              <a:t>a</a:t>
            </a:r>
            <a:r>
              <a:rPr sz="1200" spc="55" dirty="0">
                <a:latin typeface="Calibri"/>
                <a:cs typeface="Calibri"/>
              </a:rPr>
              <a:t>tin</a:t>
            </a:r>
            <a:r>
              <a:rPr sz="1200" spc="80" dirty="0">
                <a:latin typeface="Calibri"/>
                <a:cs typeface="Calibri"/>
              </a:rPr>
              <a:t>g</a:t>
            </a:r>
            <a:r>
              <a:rPr sz="1200" spc="-5" dirty="0">
                <a:latin typeface="Calibri"/>
                <a:cs typeface="Calibri"/>
              </a:rPr>
              <a:t> </a:t>
            </a:r>
            <a:r>
              <a:rPr sz="1200" spc="5" dirty="0">
                <a:latin typeface="Calibri"/>
                <a:cs typeface="Calibri"/>
              </a:rPr>
              <a:t>N</a:t>
            </a:r>
            <a:r>
              <a:rPr sz="1200" spc="10" dirty="0">
                <a:latin typeface="Calibri"/>
                <a:cs typeface="Calibri"/>
              </a:rPr>
              <a:t>a</a:t>
            </a:r>
            <a:r>
              <a:rPr sz="1200" spc="50" dirty="0">
                <a:latin typeface="Calibri"/>
                <a:cs typeface="Calibri"/>
              </a:rPr>
              <a:t>vi</a:t>
            </a:r>
            <a:r>
              <a:rPr sz="1200" spc="75" dirty="0">
                <a:latin typeface="Calibri"/>
                <a:cs typeface="Calibri"/>
              </a:rPr>
              <a:t>g</a:t>
            </a:r>
            <a:r>
              <a:rPr sz="1200" spc="10" dirty="0">
                <a:latin typeface="Calibri"/>
                <a:cs typeface="Calibri"/>
              </a:rPr>
              <a:t>a</a:t>
            </a:r>
            <a:r>
              <a:rPr sz="1200" spc="45" dirty="0">
                <a:latin typeface="Calibri"/>
                <a:cs typeface="Calibri"/>
              </a:rPr>
              <a:t>tio</a:t>
            </a:r>
            <a:r>
              <a:rPr sz="1200" spc="75" dirty="0">
                <a:latin typeface="Calibri"/>
                <a:cs typeface="Calibri"/>
              </a:rPr>
              <a:t>n</a:t>
            </a:r>
            <a:r>
              <a:rPr sz="1200" spc="-5" dirty="0">
                <a:latin typeface="Calibri"/>
                <a:cs typeface="Calibri"/>
              </a:rPr>
              <a:t> </a:t>
            </a:r>
            <a:r>
              <a:rPr sz="1200" spc="85" dirty="0">
                <a:latin typeface="Calibri"/>
                <a:cs typeface="Calibri"/>
              </a:rPr>
              <a:t>Ru</a:t>
            </a:r>
            <a:r>
              <a:rPr sz="1200" spc="45" dirty="0">
                <a:latin typeface="Calibri"/>
                <a:cs typeface="Calibri"/>
              </a:rPr>
              <a:t>l</a:t>
            </a:r>
            <a:r>
              <a:rPr sz="1200" spc="-30" dirty="0">
                <a:latin typeface="Calibri"/>
                <a:cs typeface="Calibri"/>
              </a:rPr>
              <a:t>e</a:t>
            </a:r>
            <a:r>
              <a:rPr sz="1200" spc="-15"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13  </a:t>
            </a:r>
            <a:r>
              <a:rPr sz="1200" spc="50" dirty="0">
                <a:latin typeface="Calibri"/>
                <a:cs typeface="Calibri"/>
              </a:rPr>
              <a:t>Sa</a:t>
            </a:r>
            <a:r>
              <a:rPr sz="1200" spc="25" dirty="0">
                <a:latin typeface="Calibri"/>
                <a:cs typeface="Calibri"/>
              </a:rPr>
              <a:t>f</a:t>
            </a:r>
            <a:r>
              <a:rPr sz="1200" spc="10" dirty="0">
                <a:latin typeface="Calibri"/>
                <a:cs typeface="Calibri"/>
              </a:rPr>
              <a:t>et</a:t>
            </a:r>
            <a:r>
              <a:rPr sz="1200" spc="-20" dirty="0">
                <a:latin typeface="Calibri"/>
                <a:cs typeface="Calibri"/>
              </a:rPr>
              <a:t>y</a:t>
            </a:r>
            <a:r>
              <a:rPr sz="1200" dirty="0">
                <a:latin typeface="Calibri"/>
                <a:cs typeface="Calibri"/>
              </a:rPr>
              <a:t> L</a:t>
            </a:r>
            <a:r>
              <a:rPr sz="1200" spc="-5" dirty="0">
                <a:latin typeface="Calibri"/>
                <a:cs typeface="Calibri"/>
              </a:rPr>
              <a:t>a</a:t>
            </a:r>
            <a:r>
              <a:rPr sz="1200" spc="20" dirty="0">
                <a:latin typeface="Calibri"/>
                <a:cs typeface="Calibri"/>
              </a:rPr>
              <a:t>bel</a:t>
            </a:r>
            <a:r>
              <a:rPr sz="1200" spc="25"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15  </a:t>
            </a:r>
            <a:r>
              <a:rPr sz="1200" spc="90" dirty="0">
                <a:latin typeface="Calibri"/>
                <a:cs typeface="Calibri"/>
              </a:rPr>
              <a:t>Pollu</a:t>
            </a:r>
            <a:r>
              <a:rPr sz="1200" spc="80" dirty="0">
                <a:latin typeface="Calibri"/>
                <a:cs typeface="Calibri"/>
              </a:rPr>
              <a:t>t</a:t>
            </a:r>
            <a:r>
              <a:rPr sz="1200" spc="30" dirty="0">
                <a:latin typeface="Calibri"/>
                <a:cs typeface="Calibri"/>
              </a:rPr>
              <a:t>io</a:t>
            </a:r>
            <a:r>
              <a:rPr sz="1200" spc="50" dirty="0">
                <a:latin typeface="Calibri"/>
                <a:cs typeface="Calibri"/>
              </a:rPr>
              <a:t>n</a:t>
            </a:r>
            <a:r>
              <a:rPr sz="1200" dirty="0">
                <a:latin typeface="Calibri"/>
                <a:cs typeface="Calibri"/>
              </a:rPr>
              <a:t> </a:t>
            </a:r>
            <a:r>
              <a:rPr sz="1200" spc="10" dirty="0">
                <a:latin typeface="Calibri"/>
                <a:cs typeface="Calibri"/>
              </a:rPr>
              <a:t>Re</a:t>
            </a:r>
            <a:r>
              <a:rPr sz="1200" spc="5" dirty="0">
                <a:latin typeface="Calibri"/>
                <a:cs typeface="Calibri"/>
              </a:rPr>
              <a:t>g</a:t>
            </a:r>
            <a:r>
              <a:rPr sz="1200" spc="60" dirty="0">
                <a:latin typeface="Calibri"/>
                <a:cs typeface="Calibri"/>
              </a:rPr>
              <a:t>ulati</a:t>
            </a:r>
            <a:r>
              <a:rPr sz="1200" spc="85" dirty="0">
                <a:latin typeface="Calibri"/>
                <a:cs typeface="Calibri"/>
              </a:rPr>
              <a:t>o</a:t>
            </a:r>
            <a:r>
              <a:rPr sz="1200" spc="40" dirty="0">
                <a:latin typeface="Calibri"/>
                <a:cs typeface="Calibri"/>
              </a:rPr>
              <a:t>ns</a:t>
            </a:r>
            <a:r>
              <a:rPr sz="1200" u="sng" dirty="0">
                <a:uFill>
                  <a:solidFill>
                    <a:srgbClr val="000000"/>
                  </a:solidFill>
                </a:uFill>
                <a:latin typeface="Times New Roman"/>
                <a:cs typeface="Times New Roman"/>
              </a:rPr>
              <a:t> 	</a:t>
            </a:r>
            <a:r>
              <a:rPr sz="1200" dirty="0">
                <a:latin typeface="Calibri"/>
                <a:cs typeface="Calibri"/>
              </a:rPr>
              <a:t>16</a:t>
            </a:r>
          </a:p>
          <a:p>
            <a:pPr marL="12700" algn="just">
              <a:lnSpc>
                <a:spcPct val="100000"/>
              </a:lnSpc>
              <a:spcBef>
                <a:spcPts val="625"/>
              </a:spcBef>
            </a:pPr>
            <a:r>
              <a:rPr sz="1200" spc="-5" dirty="0">
                <a:latin typeface="Calibri"/>
                <a:cs typeface="Calibri"/>
              </a:rPr>
              <a:t>Systems</a:t>
            </a:r>
            <a:r>
              <a:rPr sz="1200" spc="-25" dirty="0">
                <a:latin typeface="Calibri"/>
                <a:cs typeface="Calibri"/>
              </a:rPr>
              <a:t> </a:t>
            </a:r>
            <a:r>
              <a:rPr sz="1200" spc="30" dirty="0">
                <a:latin typeface="Calibri"/>
                <a:cs typeface="Calibri"/>
              </a:rPr>
              <a:t>and</a:t>
            </a:r>
            <a:r>
              <a:rPr sz="1200" spc="-20" dirty="0">
                <a:latin typeface="Calibri"/>
                <a:cs typeface="Calibri"/>
              </a:rPr>
              <a:t> </a:t>
            </a:r>
            <a:r>
              <a:rPr sz="1200" spc="15" dirty="0">
                <a:latin typeface="Calibri"/>
                <a:cs typeface="Calibri"/>
              </a:rPr>
              <a:t>Components</a:t>
            </a:r>
            <a:endParaRPr sz="1200" dirty="0">
              <a:latin typeface="Calibri"/>
              <a:cs typeface="Calibri"/>
            </a:endParaRPr>
          </a:p>
          <a:p>
            <a:pPr marL="469265" marR="16510" algn="just">
              <a:lnSpc>
                <a:spcPct val="143400"/>
              </a:lnSpc>
              <a:tabLst>
                <a:tab pos="4127500" algn="l"/>
              </a:tabLst>
            </a:pPr>
            <a:r>
              <a:rPr sz="1200" spc="-5" dirty="0">
                <a:latin typeface="Calibri"/>
                <a:cs typeface="Calibri"/>
              </a:rPr>
              <a:t>H</a:t>
            </a:r>
            <a:r>
              <a:rPr sz="1200" spc="5" dirty="0">
                <a:latin typeface="Calibri"/>
                <a:cs typeface="Calibri"/>
              </a:rPr>
              <a:t>elm</a:t>
            </a:r>
            <a:r>
              <a:rPr sz="1200" dirty="0">
                <a:latin typeface="Calibri"/>
                <a:cs typeface="Calibri"/>
              </a:rPr>
              <a:t> </a:t>
            </a:r>
            <a:r>
              <a:rPr sz="1200" spc="50" dirty="0">
                <a:latin typeface="Calibri"/>
                <a:cs typeface="Calibri"/>
              </a:rPr>
              <a:t>S</a:t>
            </a:r>
            <a:r>
              <a:rPr sz="1200" spc="40" dirty="0">
                <a:latin typeface="Calibri"/>
                <a:cs typeface="Calibri"/>
              </a:rPr>
              <a:t>t</a:t>
            </a:r>
            <a:r>
              <a:rPr sz="1200" spc="10" dirty="0">
                <a:latin typeface="Calibri"/>
                <a:cs typeface="Calibri"/>
              </a:rPr>
              <a:t>a</a:t>
            </a:r>
            <a:r>
              <a:rPr sz="1200" spc="50" dirty="0">
                <a:latin typeface="Calibri"/>
                <a:cs typeface="Calibri"/>
              </a:rPr>
              <a:t>tion</a:t>
            </a:r>
            <a:r>
              <a:rPr sz="1200" u="sng" dirty="0">
                <a:uFill>
                  <a:solidFill>
                    <a:srgbClr val="000000"/>
                  </a:solidFill>
                </a:uFill>
                <a:latin typeface="Times New Roman"/>
                <a:cs typeface="Times New Roman"/>
              </a:rPr>
              <a:t> 	</a:t>
            </a:r>
            <a:r>
              <a:rPr sz="1200" dirty="0">
                <a:latin typeface="Calibri"/>
                <a:cs typeface="Calibri"/>
              </a:rPr>
              <a:t>17  </a:t>
            </a:r>
            <a:r>
              <a:rPr sz="1200" spc="-5" dirty="0">
                <a:latin typeface="Calibri"/>
                <a:cs typeface="Calibri"/>
              </a:rPr>
              <a:t>B</a:t>
            </a:r>
            <a:r>
              <a:rPr sz="1200" spc="10" dirty="0">
                <a:latin typeface="Calibri"/>
                <a:cs typeface="Calibri"/>
              </a:rPr>
              <a:t>a</a:t>
            </a:r>
            <a:r>
              <a:rPr sz="1200" spc="95" dirty="0">
                <a:latin typeface="Calibri"/>
                <a:cs typeface="Calibri"/>
              </a:rPr>
              <a:t>t</a:t>
            </a:r>
            <a:r>
              <a:rPr sz="1200" spc="100" dirty="0">
                <a:latin typeface="Calibri"/>
                <a:cs typeface="Calibri"/>
              </a:rPr>
              <a:t>t</a:t>
            </a:r>
            <a:r>
              <a:rPr sz="1200" spc="25" dirty="0">
                <a:latin typeface="Calibri"/>
                <a:cs typeface="Calibri"/>
              </a:rPr>
              <a:t>ery</a:t>
            </a:r>
            <a:r>
              <a:rPr sz="1200" spc="5" dirty="0">
                <a:latin typeface="Calibri"/>
                <a:cs typeface="Calibri"/>
              </a:rPr>
              <a:t> </a:t>
            </a:r>
            <a:r>
              <a:rPr sz="1200" spc="-40" dirty="0">
                <a:latin typeface="Calibri"/>
                <a:cs typeface="Calibri"/>
              </a:rPr>
              <a:t>Se</a:t>
            </a:r>
            <a:r>
              <a:rPr sz="1200" spc="45" dirty="0">
                <a:latin typeface="Calibri"/>
                <a:cs typeface="Calibri"/>
              </a:rPr>
              <a:t>lectio</a:t>
            </a:r>
            <a:r>
              <a:rPr sz="1200" spc="70" dirty="0">
                <a:latin typeface="Calibri"/>
                <a:cs typeface="Calibri"/>
              </a:rPr>
              <a:t>n</a:t>
            </a:r>
            <a:r>
              <a:rPr sz="1200" spc="-5" dirty="0">
                <a:latin typeface="Calibri"/>
                <a:cs typeface="Calibri"/>
              </a:rPr>
              <a:t> </a:t>
            </a:r>
            <a:r>
              <a:rPr sz="1200" spc="45" dirty="0">
                <a:latin typeface="Calibri"/>
                <a:cs typeface="Calibri"/>
              </a:rPr>
              <a:t>Swi</a:t>
            </a:r>
            <a:r>
              <a:rPr sz="1200" spc="35" dirty="0">
                <a:latin typeface="Calibri"/>
                <a:cs typeface="Calibri"/>
              </a:rPr>
              <a:t>t</a:t>
            </a:r>
            <a:r>
              <a:rPr sz="1200" spc="55" dirty="0">
                <a:latin typeface="Calibri"/>
                <a:cs typeface="Calibri"/>
              </a:rPr>
              <a:t>c</a:t>
            </a:r>
            <a:r>
              <a:rPr sz="1200" spc="40" dirty="0">
                <a:latin typeface="Calibri"/>
                <a:cs typeface="Calibri"/>
              </a:rPr>
              <a:t>h</a:t>
            </a:r>
            <a:r>
              <a:rPr sz="1200" u="sng" dirty="0">
                <a:uFill>
                  <a:solidFill>
                    <a:srgbClr val="000000"/>
                  </a:solidFill>
                </a:uFill>
                <a:latin typeface="Times New Roman"/>
                <a:cs typeface="Times New Roman"/>
              </a:rPr>
              <a:t> 	</a:t>
            </a:r>
            <a:r>
              <a:rPr sz="1200" dirty="0">
                <a:latin typeface="Calibri"/>
                <a:cs typeface="Calibri"/>
              </a:rPr>
              <a:t>17  </a:t>
            </a:r>
            <a:r>
              <a:rPr sz="1200" spc="40" dirty="0">
                <a:latin typeface="Calibri"/>
                <a:cs typeface="Calibri"/>
              </a:rPr>
              <a:t>Engin</a:t>
            </a:r>
            <a:r>
              <a:rPr sz="1200" spc="-75" dirty="0">
                <a:latin typeface="Calibri"/>
                <a:cs typeface="Calibri"/>
              </a:rPr>
              <a:t>e</a:t>
            </a:r>
            <a:r>
              <a:rPr sz="1200" spc="5" dirty="0">
                <a:latin typeface="Calibri"/>
                <a:cs typeface="Calibri"/>
              </a:rPr>
              <a:t> </a:t>
            </a:r>
            <a:r>
              <a:rPr sz="1200" spc="45" dirty="0">
                <a:latin typeface="Calibri"/>
                <a:cs typeface="Calibri"/>
              </a:rPr>
              <a:t>Shu</a:t>
            </a:r>
            <a:r>
              <a:rPr sz="1200" spc="30" dirty="0">
                <a:latin typeface="Calibri"/>
                <a:cs typeface="Calibri"/>
              </a:rPr>
              <a:t>t</a:t>
            </a:r>
            <a:r>
              <a:rPr sz="1200" spc="50" dirty="0">
                <a:latin typeface="Calibri"/>
                <a:cs typeface="Calibri"/>
              </a:rPr>
              <a:t>down</a:t>
            </a:r>
            <a:r>
              <a:rPr sz="1200" spc="-5" dirty="0">
                <a:latin typeface="Calibri"/>
                <a:cs typeface="Calibri"/>
              </a:rPr>
              <a:t> </a:t>
            </a:r>
            <a:r>
              <a:rPr sz="1200" spc="50" dirty="0">
                <a:latin typeface="Calibri"/>
                <a:cs typeface="Calibri"/>
              </a:rPr>
              <a:t>Sa</a:t>
            </a:r>
            <a:r>
              <a:rPr sz="1200" spc="25" dirty="0">
                <a:latin typeface="Calibri"/>
                <a:cs typeface="Calibri"/>
              </a:rPr>
              <a:t>f</a:t>
            </a:r>
            <a:r>
              <a:rPr sz="1200" spc="10" dirty="0">
                <a:latin typeface="Calibri"/>
                <a:cs typeface="Calibri"/>
              </a:rPr>
              <a:t>et</a:t>
            </a:r>
            <a:r>
              <a:rPr sz="1200" spc="-20" dirty="0">
                <a:latin typeface="Calibri"/>
                <a:cs typeface="Calibri"/>
              </a:rPr>
              <a:t>y</a:t>
            </a:r>
            <a:r>
              <a:rPr sz="1200" dirty="0">
                <a:latin typeface="Calibri"/>
                <a:cs typeface="Calibri"/>
              </a:rPr>
              <a:t> </a:t>
            </a:r>
            <a:r>
              <a:rPr sz="1200" spc="45" dirty="0">
                <a:latin typeface="Calibri"/>
                <a:cs typeface="Calibri"/>
              </a:rPr>
              <a:t>Swi</a:t>
            </a:r>
            <a:r>
              <a:rPr sz="1200" spc="35" dirty="0">
                <a:latin typeface="Calibri"/>
                <a:cs typeface="Calibri"/>
              </a:rPr>
              <a:t>t</a:t>
            </a:r>
            <a:r>
              <a:rPr sz="1200" spc="55" dirty="0">
                <a:latin typeface="Calibri"/>
                <a:cs typeface="Calibri"/>
              </a:rPr>
              <a:t>c</a:t>
            </a:r>
            <a:r>
              <a:rPr sz="1200" spc="45" dirty="0">
                <a:latin typeface="Calibri"/>
                <a:cs typeface="Calibri"/>
              </a:rPr>
              <a:t>h</a:t>
            </a:r>
            <a:r>
              <a:rPr sz="1200" u="sng" dirty="0">
                <a:uFill>
                  <a:solidFill>
                    <a:srgbClr val="000000"/>
                  </a:solidFill>
                </a:uFill>
                <a:latin typeface="Times New Roman"/>
                <a:cs typeface="Times New Roman"/>
              </a:rPr>
              <a:t> 	</a:t>
            </a:r>
            <a:r>
              <a:rPr sz="1200" dirty="0">
                <a:latin typeface="Calibri"/>
                <a:cs typeface="Calibri"/>
              </a:rPr>
              <a:t>18  </a:t>
            </a:r>
            <a:r>
              <a:rPr sz="1200" spc="40" dirty="0">
                <a:latin typeface="Calibri"/>
                <a:cs typeface="Calibri"/>
              </a:rPr>
              <a:t>Engin</a:t>
            </a:r>
            <a:r>
              <a:rPr sz="1200" spc="-75" dirty="0">
                <a:latin typeface="Calibri"/>
                <a:cs typeface="Calibri"/>
              </a:rPr>
              <a:t>e</a:t>
            </a:r>
            <a:r>
              <a:rPr sz="1200" spc="5" dirty="0">
                <a:latin typeface="Calibri"/>
                <a:cs typeface="Calibri"/>
              </a:rPr>
              <a:t> </a:t>
            </a:r>
            <a:r>
              <a:rPr sz="1200" spc="-5" dirty="0">
                <a:latin typeface="Calibri"/>
                <a:cs typeface="Calibri"/>
              </a:rPr>
              <a:t>C</a:t>
            </a:r>
            <a:r>
              <a:rPr sz="1200" spc="60" dirty="0">
                <a:latin typeface="Calibri"/>
                <a:cs typeface="Calibri"/>
              </a:rPr>
              <a:t>o</a:t>
            </a:r>
            <a:r>
              <a:rPr sz="1200" spc="90" dirty="0">
                <a:latin typeface="Calibri"/>
                <a:cs typeface="Calibri"/>
              </a:rPr>
              <a:t>ntr</a:t>
            </a:r>
            <a:r>
              <a:rPr sz="1200" spc="110" dirty="0">
                <a:latin typeface="Calibri"/>
                <a:cs typeface="Calibri"/>
              </a:rPr>
              <a:t>o</a:t>
            </a:r>
            <a:r>
              <a:rPr sz="1200" spc="60" dirty="0">
                <a:latin typeface="Calibri"/>
                <a:cs typeface="Calibri"/>
              </a:rPr>
              <a:t>l</a:t>
            </a:r>
            <a:r>
              <a:rPr sz="1200" spc="120"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19  </a:t>
            </a:r>
            <a:r>
              <a:rPr sz="1200" spc="50" dirty="0">
                <a:latin typeface="Calibri"/>
                <a:cs typeface="Calibri"/>
              </a:rPr>
              <a:t>S</a:t>
            </a:r>
            <a:r>
              <a:rPr sz="1200" spc="40" dirty="0">
                <a:latin typeface="Calibri"/>
                <a:cs typeface="Calibri"/>
              </a:rPr>
              <a:t>t</a:t>
            </a:r>
            <a:r>
              <a:rPr sz="1200" spc="-75" dirty="0">
                <a:latin typeface="Calibri"/>
                <a:cs typeface="Calibri"/>
              </a:rPr>
              <a:t>ee</a:t>
            </a:r>
            <a:r>
              <a:rPr sz="1200" spc="85" dirty="0">
                <a:latin typeface="Calibri"/>
                <a:cs typeface="Calibri"/>
              </a:rPr>
              <a:t>ring</a:t>
            </a:r>
            <a:r>
              <a:rPr sz="1200" spc="-5" dirty="0">
                <a:latin typeface="Calibri"/>
                <a:cs typeface="Calibri"/>
              </a:rPr>
              <a:t> C</a:t>
            </a:r>
            <a:r>
              <a:rPr sz="1200" spc="60" dirty="0">
                <a:latin typeface="Calibri"/>
                <a:cs typeface="Calibri"/>
              </a:rPr>
              <a:t>o</a:t>
            </a:r>
            <a:r>
              <a:rPr sz="1200" spc="90" dirty="0">
                <a:latin typeface="Calibri"/>
                <a:cs typeface="Calibri"/>
              </a:rPr>
              <a:t>ntr</a:t>
            </a:r>
            <a:r>
              <a:rPr sz="1200" spc="110" dirty="0">
                <a:latin typeface="Calibri"/>
                <a:cs typeface="Calibri"/>
              </a:rPr>
              <a:t>o</a:t>
            </a:r>
            <a:r>
              <a:rPr sz="1200" spc="60" dirty="0">
                <a:latin typeface="Calibri"/>
                <a:cs typeface="Calibri"/>
              </a:rPr>
              <a:t>l</a:t>
            </a:r>
            <a:r>
              <a:rPr sz="1200" spc="125"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20  </a:t>
            </a:r>
            <a:r>
              <a:rPr sz="1200" spc="-5" dirty="0">
                <a:latin typeface="Calibri"/>
                <a:cs typeface="Calibri"/>
              </a:rPr>
              <a:t>H</a:t>
            </a:r>
            <a:r>
              <a:rPr sz="1200" spc="5" dirty="0">
                <a:latin typeface="Calibri"/>
                <a:cs typeface="Calibri"/>
              </a:rPr>
              <a:t>elm</a:t>
            </a:r>
            <a:r>
              <a:rPr sz="1200" dirty="0">
                <a:latin typeface="Calibri"/>
                <a:cs typeface="Calibri"/>
              </a:rPr>
              <a:t> </a:t>
            </a:r>
            <a:r>
              <a:rPr sz="1200" spc="45" dirty="0">
                <a:latin typeface="Calibri"/>
                <a:cs typeface="Calibri"/>
              </a:rPr>
              <a:t>Swi</a:t>
            </a:r>
            <a:r>
              <a:rPr sz="1200" spc="35" dirty="0">
                <a:latin typeface="Calibri"/>
                <a:cs typeface="Calibri"/>
              </a:rPr>
              <a:t>t</a:t>
            </a:r>
            <a:r>
              <a:rPr sz="1200" spc="55" dirty="0">
                <a:latin typeface="Calibri"/>
                <a:cs typeface="Calibri"/>
              </a:rPr>
              <a:t>c</a:t>
            </a:r>
            <a:r>
              <a:rPr sz="1200" spc="35" dirty="0">
                <a:latin typeface="Calibri"/>
                <a:cs typeface="Calibri"/>
              </a:rPr>
              <a:t>h</a:t>
            </a:r>
            <a:r>
              <a:rPr sz="1200" spc="5" dirty="0">
                <a:latin typeface="Calibri"/>
                <a:cs typeface="Calibri"/>
              </a:rPr>
              <a:t> </a:t>
            </a:r>
            <a:r>
              <a:rPr sz="1200" spc="30" dirty="0">
                <a:latin typeface="Calibri"/>
                <a:cs typeface="Calibri"/>
              </a:rPr>
              <a:t>Panel</a:t>
            </a:r>
            <a:r>
              <a:rPr sz="1200" u="sng" dirty="0">
                <a:uFill>
                  <a:solidFill>
                    <a:srgbClr val="000000"/>
                  </a:solidFill>
                </a:uFill>
                <a:latin typeface="Times New Roman"/>
                <a:cs typeface="Times New Roman"/>
              </a:rPr>
              <a:t> 	</a:t>
            </a:r>
            <a:r>
              <a:rPr sz="1200" dirty="0">
                <a:latin typeface="Calibri"/>
                <a:cs typeface="Calibri"/>
              </a:rPr>
              <a:t>21</a:t>
            </a:r>
          </a:p>
          <a:p>
            <a:pPr marL="469265" marR="16510" algn="just">
              <a:lnSpc>
                <a:spcPct val="143400"/>
              </a:lnSpc>
              <a:spcBef>
                <a:spcPts val="10"/>
              </a:spcBef>
              <a:tabLst>
                <a:tab pos="4127500" algn="l"/>
              </a:tabLst>
            </a:pPr>
            <a:r>
              <a:rPr sz="1200" spc="-5" dirty="0">
                <a:latin typeface="Calibri"/>
                <a:cs typeface="Calibri"/>
              </a:rPr>
              <a:t>C</a:t>
            </a:r>
            <a:r>
              <a:rPr sz="1200" spc="60" dirty="0">
                <a:latin typeface="Calibri"/>
                <a:cs typeface="Calibri"/>
              </a:rPr>
              <a:t>o</a:t>
            </a:r>
            <a:r>
              <a:rPr sz="1200" spc="-65" dirty="0">
                <a:latin typeface="Calibri"/>
                <a:cs typeface="Calibri"/>
              </a:rPr>
              <a:t>m</a:t>
            </a:r>
            <a:r>
              <a:rPr sz="1200" spc="-30" dirty="0">
                <a:latin typeface="Calibri"/>
                <a:cs typeface="Calibri"/>
              </a:rPr>
              <a:t>p</a:t>
            </a:r>
            <a:r>
              <a:rPr sz="1200" spc="-25" dirty="0">
                <a:latin typeface="Calibri"/>
                <a:cs typeface="Calibri"/>
              </a:rPr>
              <a:t>a</a:t>
            </a:r>
            <a:r>
              <a:rPr sz="1200" spc="20" dirty="0">
                <a:latin typeface="Calibri"/>
                <a:cs typeface="Calibri"/>
              </a:rPr>
              <a:t>s</a:t>
            </a:r>
            <a:r>
              <a:rPr sz="1200" spc="30"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21  </a:t>
            </a:r>
            <a:r>
              <a:rPr sz="1200" spc="-5" dirty="0">
                <a:latin typeface="Calibri"/>
                <a:cs typeface="Calibri"/>
              </a:rPr>
              <a:t>B</a:t>
            </a:r>
            <a:r>
              <a:rPr sz="1200" spc="40" dirty="0">
                <a:latin typeface="Calibri"/>
                <a:cs typeface="Calibri"/>
              </a:rPr>
              <a:t>ilg</a:t>
            </a:r>
            <a:r>
              <a:rPr sz="1200" spc="70" dirty="0">
                <a:latin typeface="Calibri"/>
                <a:cs typeface="Calibri"/>
              </a:rPr>
              <a:t>e</a:t>
            </a:r>
            <a:r>
              <a:rPr sz="1200" dirty="0">
                <a:latin typeface="Calibri"/>
                <a:cs typeface="Calibri"/>
              </a:rPr>
              <a:t> </a:t>
            </a:r>
            <a:r>
              <a:rPr sz="1200" spc="25" dirty="0">
                <a:latin typeface="Calibri"/>
                <a:cs typeface="Calibri"/>
              </a:rPr>
              <a:t>Pu</a:t>
            </a:r>
            <a:r>
              <a:rPr sz="1200" spc="-65" dirty="0">
                <a:latin typeface="Calibri"/>
                <a:cs typeface="Calibri"/>
              </a:rPr>
              <a:t>mp</a:t>
            </a:r>
            <a:r>
              <a:rPr sz="1200" u="sng" dirty="0">
                <a:uFill>
                  <a:solidFill>
                    <a:srgbClr val="000000"/>
                  </a:solidFill>
                </a:uFill>
                <a:latin typeface="Times New Roman"/>
                <a:cs typeface="Times New Roman"/>
              </a:rPr>
              <a:t> 	</a:t>
            </a:r>
            <a:r>
              <a:rPr sz="1200" dirty="0">
                <a:latin typeface="Calibri"/>
                <a:cs typeface="Calibri"/>
              </a:rPr>
              <a:t>22  </a:t>
            </a:r>
            <a:r>
              <a:rPr sz="1200" spc="-10" dirty="0">
                <a:latin typeface="Calibri"/>
                <a:cs typeface="Calibri"/>
              </a:rPr>
              <a:t>Liv</a:t>
            </a:r>
            <a:r>
              <a:rPr sz="1200" spc="-5" dirty="0">
                <a:latin typeface="Calibri"/>
                <a:cs typeface="Calibri"/>
              </a:rPr>
              <a:t>e</a:t>
            </a:r>
            <a:r>
              <a:rPr sz="1200" spc="60" dirty="0">
                <a:latin typeface="Calibri"/>
                <a:cs typeface="Calibri"/>
              </a:rPr>
              <a:t>we</a:t>
            </a:r>
            <a:r>
              <a:rPr sz="1200" spc="25" dirty="0">
                <a:latin typeface="Calibri"/>
                <a:cs typeface="Calibri"/>
              </a:rPr>
              <a:t>l</a:t>
            </a:r>
            <a:r>
              <a:rPr sz="1200" spc="60" dirty="0">
                <a:latin typeface="Calibri"/>
                <a:cs typeface="Calibri"/>
              </a:rPr>
              <a:t>l</a:t>
            </a:r>
            <a:r>
              <a:rPr sz="1200" spc="114" dirty="0">
                <a:latin typeface="Calibri"/>
                <a:cs typeface="Calibri"/>
              </a:rPr>
              <a:t>s</a:t>
            </a:r>
            <a:r>
              <a:rPr sz="1200" spc="-5" dirty="0">
                <a:latin typeface="Calibri"/>
                <a:cs typeface="Calibri"/>
              </a:rPr>
              <a:t> </a:t>
            </a:r>
            <a:r>
              <a:rPr sz="1200" spc="-20" dirty="0">
                <a:latin typeface="Calibri"/>
                <a:cs typeface="Calibri"/>
              </a:rPr>
              <a:t>&amp;</a:t>
            </a:r>
            <a:r>
              <a:rPr sz="1200" spc="5" dirty="0">
                <a:latin typeface="Calibri"/>
                <a:cs typeface="Calibri"/>
              </a:rPr>
              <a:t> </a:t>
            </a:r>
            <a:r>
              <a:rPr sz="1200" spc="-15" dirty="0">
                <a:latin typeface="Calibri"/>
                <a:cs typeface="Calibri"/>
              </a:rPr>
              <a:t>S</a:t>
            </a:r>
            <a:r>
              <a:rPr sz="1200" spc="-30" dirty="0">
                <a:latin typeface="Calibri"/>
                <a:cs typeface="Calibri"/>
              </a:rPr>
              <a:t>ea</a:t>
            </a:r>
            <a:r>
              <a:rPr sz="1200" dirty="0">
                <a:latin typeface="Calibri"/>
                <a:cs typeface="Calibri"/>
              </a:rPr>
              <a:t> </a:t>
            </a:r>
            <a:r>
              <a:rPr sz="1200" spc="25" dirty="0">
                <a:latin typeface="Calibri"/>
                <a:cs typeface="Calibri"/>
              </a:rPr>
              <a:t>Co</a:t>
            </a:r>
            <a:r>
              <a:rPr sz="1200" spc="55" dirty="0">
                <a:latin typeface="Calibri"/>
                <a:cs typeface="Calibri"/>
              </a:rPr>
              <a:t>c</a:t>
            </a:r>
            <a:r>
              <a:rPr sz="1200" spc="20" dirty="0">
                <a:latin typeface="Calibri"/>
                <a:cs typeface="Calibri"/>
              </a:rPr>
              <a:t>k</a:t>
            </a:r>
            <a:r>
              <a:rPr sz="1200" spc="30" dirty="0">
                <a:latin typeface="Calibri"/>
                <a:cs typeface="Calibri"/>
              </a:rPr>
              <a:t>s</a:t>
            </a:r>
            <a:r>
              <a:rPr sz="1200" u="sng" dirty="0">
                <a:uFill>
                  <a:solidFill>
                    <a:srgbClr val="000000"/>
                  </a:solidFill>
                </a:uFill>
                <a:latin typeface="Times New Roman"/>
                <a:cs typeface="Times New Roman"/>
              </a:rPr>
              <a:t> 	</a:t>
            </a:r>
            <a:r>
              <a:rPr sz="1200" dirty="0">
                <a:latin typeface="Calibri"/>
                <a:cs typeface="Calibri"/>
              </a:rPr>
              <a:t>23  N</a:t>
            </a:r>
            <a:r>
              <a:rPr sz="1200" spc="10" dirty="0">
                <a:latin typeface="Calibri"/>
                <a:cs typeface="Calibri"/>
              </a:rPr>
              <a:t>a</a:t>
            </a:r>
            <a:r>
              <a:rPr sz="1200" spc="45" dirty="0">
                <a:latin typeface="Calibri"/>
                <a:cs typeface="Calibri"/>
              </a:rPr>
              <a:t>vigatio</a:t>
            </a:r>
            <a:r>
              <a:rPr sz="1200" spc="75" dirty="0">
                <a:latin typeface="Calibri"/>
                <a:cs typeface="Calibri"/>
              </a:rPr>
              <a:t>n</a:t>
            </a:r>
            <a:r>
              <a:rPr sz="1200" spc="-5" dirty="0">
                <a:latin typeface="Calibri"/>
                <a:cs typeface="Calibri"/>
              </a:rPr>
              <a:t> </a:t>
            </a:r>
            <a:r>
              <a:rPr sz="1200" dirty="0">
                <a:latin typeface="Calibri"/>
                <a:cs typeface="Calibri"/>
              </a:rPr>
              <a:t>/</a:t>
            </a:r>
            <a:r>
              <a:rPr sz="1200" spc="5" dirty="0">
                <a:latin typeface="Calibri"/>
                <a:cs typeface="Calibri"/>
              </a:rPr>
              <a:t> </a:t>
            </a:r>
            <a:r>
              <a:rPr sz="1200" spc="40" dirty="0">
                <a:latin typeface="Calibri"/>
                <a:cs typeface="Calibri"/>
              </a:rPr>
              <a:t>An</a:t>
            </a:r>
            <a:r>
              <a:rPr sz="1200" spc="25" dirty="0">
                <a:latin typeface="Calibri"/>
                <a:cs typeface="Calibri"/>
              </a:rPr>
              <a:t>c</a:t>
            </a:r>
            <a:r>
              <a:rPr sz="1200" spc="90" dirty="0">
                <a:latin typeface="Calibri"/>
                <a:cs typeface="Calibri"/>
              </a:rPr>
              <a:t>hor</a:t>
            </a:r>
            <a:r>
              <a:rPr sz="1200" dirty="0">
                <a:latin typeface="Calibri"/>
                <a:cs typeface="Calibri"/>
              </a:rPr>
              <a:t> </a:t>
            </a:r>
            <a:r>
              <a:rPr sz="1200" spc="45" dirty="0">
                <a:latin typeface="Calibri"/>
                <a:cs typeface="Calibri"/>
              </a:rPr>
              <a:t>Lightin</a:t>
            </a:r>
            <a:r>
              <a:rPr sz="1200" spc="75" dirty="0">
                <a:latin typeface="Calibri"/>
                <a:cs typeface="Calibri"/>
              </a:rPr>
              <a:t>g</a:t>
            </a:r>
            <a:r>
              <a:rPr sz="1200" u="sng" dirty="0">
                <a:uFill>
                  <a:solidFill>
                    <a:srgbClr val="000000"/>
                  </a:solidFill>
                </a:uFill>
                <a:latin typeface="Times New Roman"/>
                <a:cs typeface="Times New Roman"/>
              </a:rPr>
              <a:t> 	</a:t>
            </a:r>
            <a:r>
              <a:rPr sz="1200" dirty="0">
                <a:latin typeface="Calibri"/>
                <a:cs typeface="Calibri"/>
              </a:rPr>
              <a:t>24</a:t>
            </a:r>
          </a:p>
          <a:p>
            <a:pPr marL="44450">
              <a:lnSpc>
                <a:spcPct val="100000"/>
              </a:lnSpc>
              <a:spcBef>
                <a:spcPts val="1010"/>
              </a:spcBef>
            </a:pPr>
            <a:r>
              <a:rPr sz="1100" dirty="0">
                <a:latin typeface="Calibri"/>
                <a:cs typeface="Calibri"/>
              </a:rPr>
              <a:t>2</a:t>
            </a:r>
          </a:p>
        </p:txBody>
      </p:sp>
      <p:sp>
        <p:nvSpPr>
          <p:cNvPr id="7" name="object 7"/>
          <p:cNvSpPr txBox="1"/>
          <p:nvPr/>
        </p:nvSpPr>
        <p:spPr>
          <a:xfrm>
            <a:off x="5131689" y="396599"/>
            <a:ext cx="4296410" cy="3176062"/>
          </a:xfrm>
          <a:prstGeom prst="rect">
            <a:avLst/>
          </a:prstGeom>
        </p:spPr>
        <p:txBody>
          <a:bodyPr vert="horz" wrap="square" lIns="0" tIns="92710" rIns="0" bIns="0" rtlCol="0">
            <a:spAutoFit/>
          </a:bodyPr>
          <a:lstStyle/>
          <a:p>
            <a:pPr marL="469900" algn="just">
              <a:lnSpc>
                <a:spcPct val="100000"/>
              </a:lnSpc>
              <a:spcBef>
                <a:spcPts val="730"/>
              </a:spcBef>
              <a:tabLst>
                <a:tab pos="4127500" algn="l"/>
              </a:tabLst>
            </a:pPr>
            <a:r>
              <a:rPr sz="1200" spc="20" dirty="0">
                <a:latin typeface="Calibri"/>
                <a:cs typeface="Calibri"/>
              </a:rPr>
              <a:t>Tri</a:t>
            </a:r>
            <a:r>
              <a:rPr sz="1200" spc="55" dirty="0">
                <a:latin typeface="Calibri"/>
                <a:cs typeface="Calibri"/>
              </a:rPr>
              <a:t>m</a:t>
            </a:r>
            <a:r>
              <a:rPr sz="1200" spc="-5" dirty="0">
                <a:latin typeface="Calibri"/>
                <a:cs typeface="Calibri"/>
              </a:rPr>
              <a:t> </a:t>
            </a:r>
            <a:r>
              <a:rPr sz="1200" spc="40" dirty="0">
                <a:latin typeface="Calibri"/>
                <a:cs typeface="Calibri"/>
              </a:rPr>
              <a:t>t</a:t>
            </a:r>
            <a:r>
              <a:rPr sz="1200" spc="60" dirty="0">
                <a:latin typeface="Calibri"/>
                <a:cs typeface="Calibri"/>
              </a:rPr>
              <a:t>a</a:t>
            </a:r>
            <a:r>
              <a:rPr sz="1200" spc="-30" dirty="0">
                <a:latin typeface="Calibri"/>
                <a:cs typeface="Calibri"/>
              </a:rPr>
              <a:t>b</a:t>
            </a:r>
            <a:r>
              <a:rPr sz="1200" dirty="0">
                <a:latin typeface="Calibri"/>
                <a:cs typeface="Calibri"/>
              </a:rPr>
              <a:t> </a:t>
            </a:r>
            <a:r>
              <a:rPr sz="1200" spc="-10" dirty="0">
                <a:latin typeface="Calibri"/>
                <a:cs typeface="Calibri"/>
              </a:rPr>
              <a:t>C</a:t>
            </a:r>
            <a:r>
              <a:rPr sz="1200" spc="60" dirty="0">
                <a:latin typeface="Calibri"/>
                <a:cs typeface="Calibri"/>
              </a:rPr>
              <a:t>o</a:t>
            </a:r>
            <a:r>
              <a:rPr sz="1200" spc="90" dirty="0">
                <a:latin typeface="Calibri"/>
                <a:cs typeface="Calibri"/>
              </a:rPr>
              <a:t>ntr</a:t>
            </a:r>
            <a:r>
              <a:rPr sz="1200" spc="110" dirty="0">
                <a:latin typeface="Calibri"/>
                <a:cs typeface="Calibri"/>
              </a:rPr>
              <a:t>o</a:t>
            </a:r>
            <a:r>
              <a:rPr sz="1200" spc="160" dirty="0">
                <a:latin typeface="Calibri"/>
                <a:cs typeface="Calibri"/>
              </a:rPr>
              <a:t>l</a:t>
            </a:r>
            <a:r>
              <a:rPr sz="1200" u="sng" dirty="0">
                <a:uFill>
                  <a:solidFill>
                    <a:srgbClr val="000000"/>
                  </a:solidFill>
                </a:uFill>
                <a:latin typeface="Times New Roman"/>
                <a:cs typeface="Times New Roman"/>
              </a:rPr>
              <a:t> 	</a:t>
            </a:r>
            <a:r>
              <a:rPr sz="1200" dirty="0">
                <a:latin typeface="Calibri"/>
                <a:cs typeface="Calibri"/>
              </a:rPr>
              <a:t>25</a:t>
            </a:r>
          </a:p>
          <a:p>
            <a:pPr marL="12700" marR="5080" indent="457200" algn="just">
              <a:lnSpc>
                <a:spcPct val="143300"/>
              </a:lnSpc>
              <a:tabLst>
                <a:tab pos="4127500" algn="l"/>
              </a:tabLst>
            </a:pPr>
            <a:r>
              <a:rPr sz="1200" spc="5" dirty="0">
                <a:latin typeface="Calibri"/>
                <a:cs typeface="Calibri"/>
              </a:rPr>
              <a:t>R</a:t>
            </a:r>
            <a:r>
              <a:rPr sz="1200" spc="-5" dirty="0">
                <a:latin typeface="Calibri"/>
                <a:cs typeface="Calibri"/>
              </a:rPr>
              <a:t>a</a:t>
            </a:r>
            <a:r>
              <a:rPr sz="1200" spc="75" dirty="0">
                <a:latin typeface="Calibri"/>
                <a:cs typeface="Calibri"/>
              </a:rPr>
              <a:t>w</a:t>
            </a:r>
            <a:r>
              <a:rPr sz="1200" dirty="0">
                <a:latin typeface="Calibri"/>
                <a:cs typeface="Calibri"/>
              </a:rPr>
              <a:t> </a:t>
            </a:r>
            <a:r>
              <a:rPr sz="1200" spc="10" dirty="0">
                <a:latin typeface="Calibri"/>
                <a:cs typeface="Calibri"/>
              </a:rPr>
              <a:t>W</a:t>
            </a:r>
            <a:r>
              <a:rPr sz="1200" dirty="0">
                <a:latin typeface="Calibri"/>
                <a:cs typeface="Calibri"/>
              </a:rPr>
              <a:t>a</a:t>
            </a:r>
            <a:r>
              <a:rPr sz="1200" spc="5" dirty="0">
                <a:latin typeface="Calibri"/>
                <a:cs typeface="Calibri"/>
              </a:rPr>
              <a:t>t</a:t>
            </a:r>
            <a:r>
              <a:rPr sz="1200" spc="15" dirty="0">
                <a:latin typeface="Calibri"/>
                <a:cs typeface="Calibri"/>
              </a:rPr>
              <a:t>e</a:t>
            </a:r>
            <a:r>
              <a:rPr sz="1200" spc="170" dirty="0">
                <a:latin typeface="Calibri"/>
                <a:cs typeface="Calibri"/>
              </a:rPr>
              <a:t>r</a:t>
            </a:r>
            <a:r>
              <a:rPr sz="1200" dirty="0">
                <a:latin typeface="Calibri"/>
                <a:cs typeface="Calibri"/>
              </a:rPr>
              <a:t> </a:t>
            </a:r>
            <a:r>
              <a:rPr sz="1200" spc="15" dirty="0">
                <a:latin typeface="Calibri"/>
                <a:cs typeface="Calibri"/>
              </a:rPr>
              <a:t>Wa</a:t>
            </a:r>
            <a:r>
              <a:rPr sz="1200" dirty="0">
                <a:latin typeface="Calibri"/>
                <a:cs typeface="Calibri"/>
              </a:rPr>
              <a:t>s</a:t>
            </a:r>
            <a:r>
              <a:rPr sz="1200" spc="35" dirty="0">
                <a:latin typeface="Calibri"/>
                <a:cs typeface="Calibri"/>
              </a:rPr>
              <a:t>h</a:t>
            </a:r>
            <a:r>
              <a:rPr sz="1200" spc="5" dirty="0">
                <a:latin typeface="Calibri"/>
                <a:cs typeface="Calibri"/>
              </a:rPr>
              <a:t> </a:t>
            </a:r>
            <a:r>
              <a:rPr sz="1200" dirty="0">
                <a:latin typeface="Calibri"/>
                <a:cs typeface="Calibri"/>
              </a:rPr>
              <a:t>D</a:t>
            </a:r>
            <a:r>
              <a:rPr sz="1200" spc="60" dirty="0">
                <a:latin typeface="Calibri"/>
                <a:cs typeface="Calibri"/>
              </a:rPr>
              <a:t>own</a:t>
            </a:r>
            <a:r>
              <a:rPr sz="1200" u="sng" dirty="0">
                <a:uFill>
                  <a:solidFill>
                    <a:srgbClr val="000000"/>
                  </a:solidFill>
                </a:uFill>
                <a:latin typeface="Times New Roman"/>
                <a:cs typeface="Times New Roman"/>
              </a:rPr>
              <a:t> 	</a:t>
            </a:r>
            <a:r>
              <a:rPr sz="1200" dirty="0">
                <a:latin typeface="Calibri"/>
                <a:cs typeface="Calibri"/>
              </a:rPr>
              <a:t>26</a:t>
            </a:r>
          </a:p>
          <a:p>
            <a:pPr marL="469900" marR="5080" algn="just">
              <a:lnSpc>
                <a:spcPct val="143300"/>
              </a:lnSpc>
              <a:tabLst>
                <a:tab pos="4127500" algn="l"/>
              </a:tabLst>
            </a:pPr>
            <a:r>
              <a:rPr sz="1200" spc="50" dirty="0">
                <a:latin typeface="Calibri"/>
                <a:cs typeface="Calibri"/>
              </a:rPr>
              <a:t>Integra</a:t>
            </a:r>
            <a:r>
              <a:rPr sz="1200" spc="5" dirty="0">
                <a:latin typeface="Calibri"/>
                <a:cs typeface="Calibri"/>
              </a:rPr>
              <a:t>t</a:t>
            </a:r>
            <a:r>
              <a:rPr sz="1200" spc="15" dirty="0">
                <a:latin typeface="Calibri"/>
                <a:cs typeface="Calibri"/>
              </a:rPr>
              <a:t>e</a:t>
            </a:r>
            <a:r>
              <a:rPr sz="1200" spc="25" dirty="0">
                <a:latin typeface="Calibri"/>
                <a:cs typeface="Calibri"/>
              </a:rPr>
              <a:t>d</a:t>
            </a:r>
            <a:r>
              <a:rPr sz="1200" dirty="0">
                <a:latin typeface="Calibri"/>
                <a:cs typeface="Calibri"/>
              </a:rPr>
              <a:t> </a:t>
            </a:r>
            <a:r>
              <a:rPr sz="1200" spc="-15" dirty="0">
                <a:latin typeface="Calibri"/>
                <a:cs typeface="Calibri"/>
              </a:rPr>
              <a:t>Fu</a:t>
            </a:r>
            <a:r>
              <a:rPr sz="1200" spc="-10" dirty="0">
                <a:latin typeface="Calibri"/>
                <a:cs typeface="Calibri"/>
              </a:rPr>
              <a:t>e</a:t>
            </a:r>
            <a:r>
              <a:rPr sz="1200" spc="155" dirty="0">
                <a:latin typeface="Calibri"/>
                <a:cs typeface="Calibri"/>
              </a:rPr>
              <a:t>l</a:t>
            </a:r>
            <a:r>
              <a:rPr sz="1200" dirty="0">
                <a:latin typeface="Calibri"/>
                <a:cs typeface="Calibri"/>
              </a:rPr>
              <a:t> </a:t>
            </a:r>
            <a:r>
              <a:rPr sz="1200" spc="-10" dirty="0">
                <a:latin typeface="Calibri"/>
                <a:cs typeface="Calibri"/>
              </a:rPr>
              <a:t>Syste</a:t>
            </a:r>
            <a:r>
              <a:rPr sz="1200" spc="-15" dirty="0">
                <a:latin typeface="Calibri"/>
                <a:cs typeface="Calibri"/>
              </a:rPr>
              <a:t>m</a:t>
            </a:r>
            <a:r>
              <a:rPr sz="1200" u="sng" dirty="0">
                <a:uFill>
                  <a:solidFill>
                    <a:srgbClr val="000000"/>
                  </a:solidFill>
                </a:uFill>
                <a:latin typeface="Times New Roman"/>
                <a:cs typeface="Times New Roman"/>
              </a:rPr>
              <a:t> 	</a:t>
            </a:r>
            <a:r>
              <a:rPr sz="1200" dirty="0">
                <a:latin typeface="Calibri"/>
                <a:cs typeface="Calibri"/>
              </a:rPr>
              <a:t>27  </a:t>
            </a:r>
            <a:r>
              <a:rPr sz="1200" spc="-15" dirty="0">
                <a:latin typeface="Calibri"/>
                <a:cs typeface="Calibri"/>
              </a:rPr>
              <a:t>Fu</a:t>
            </a:r>
            <a:r>
              <a:rPr sz="1200" spc="-10" dirty="0">
                <a:latin typeface="Calibri"/>
                <a:cs typeface="Calibri"/>
              </a:rPr>
              <a:t>e</a:t>
            </a:r>
            <a:r>
              <a:rPr sz="1200" spc="155" dirty="0">
                <a:latin typeface="Calibri"/>
                <a:cs typeface="Calibri"/>
              </a:rPr>
              <a:t>l</a:t>
            </a:r>
            <a:r>
              <a:rPr sz="1200" dirty="0">
                <a:latin typeface="Calibri"/>
                <a:cs typeface="Calibri"/>
              </a:rPr>
              <a:t> </a:t>
            </a:r>
            <a:r>
              <a:rPr sz="1200" spc="-10" dirty="0">
                <a:latin typeface="Calibri"/>
                <a:cs typeface="Calibri"/>
              </a:rPr>
              <a:t>Syste</a:t>
            </a:r>
            <a:r>
              <a:rPr sz="1200" spc="-5" dirty="0">
                <a:latin typeface="Calibri"/>
                <a:cs typeface="Calibri"/>
              </a:rPr>
              <a:t>m</a:t>
            </a:r>
            <a:r>
              <a:rPr sz="1200" spc="-10" dirty="0">
                <a:latin typeface="Calibri"/>
                <a:cs typeface="Calibri"/>
              </a:rPr>
              <a:t> </a:t>
            </a:r>
            <a:r>
              <a:rPr sz="1200" dirty="0">
                <a:latin typeface="Calibri"/>
                <a:cs typeface="Calibri"/>
              </a:rPr>
              <a:t>D</a:t>
            </a:r>
            <a:r>
              <a:rPr sz="1200" spc="5" dirty="0">
                <a:latin typeface="Calibri"/>
                <a:cs typeface="Calibri"/>
              </a:rPr>
              <a:t>i</a:t>
            </a:r>
            <a:r>
              <a:rPr sz="1200" spc="10" dirty="0">
                <a:latin typeface="Calibri"/>
                <a:cs typeface="Calibri"/>
              </a:rPr>
              <a:t>a</a:t>
            </a:r>
            <a:r>
              <a:rPr sz="1200" spc="105" dirty="0">
                <a:latin typeface="Calibri"/>
                <a:cs typeface="Calibri"/>
              </a:rPr>
              <a:t>g</a:t>
            </a:r>
            <a:r>
              <a:rPr sz="1200" spc="75" dirty="0">
                <a:latin typeface="Calibri"/>
                <a:cs typeface="Calibri"/>
              </a:rPr>
              <a:t>r</a:t>
            </a:r>
            <a:r>
              <a:rPr sz="1200" spc="95" dirty="0">
                <a:latin typeface="Calibri"/>
                <a:cs typeface="Calibri"/>
              </a:rPr>
              <a:t>a</a:t>
            </a:r>
            <a:r>
              <a:rPr sz="1200" spc="-60" dirty="0">
                <a:latin typeface="Calibri"/>
                <a:cs typeface="Calibri"/>
              </a:rPr>
              <a:t>m</a:t>
            </a:r>
            <a:r>
              <a:rPr sz="1200" spc="15" dirty="0">
                <a:latin typeface="Calibri"/>
                <a:cs typeface="Calibri"/>
              </a:rPr>
              <a:t> </a:t>
            </a:r>
            <a:r>
              <a:rPr sz="1200" u="sng" dirty="0">
                <a:uFill>
                  <a:solidFill>
                    <a:srgbClr val="000000"/>
                  </a:solidFill>
                </a:uFill>
                <a:latin typeface="Times New Roman"/>
                <a:cs typeface="Times New Roman"/>
              </a:rPr>
              <a:t> 	</a:t>
            </a:r>
            <a:r>
              <a:rPr sz="1200" dirty="0">
                <a:latin typeface="Calibri"/>
                <a:cs typeface="Calibri"/>
              </a:rPr>
              <a:t>28  </a:t>
            </a:r>
            <a:r>
              <a:rPr sz="1200" spc="-15" dirty="0">
                <a:latin typeface="Calibri"/>
                <a:cs typeface="Calibri"/>
              </a:rPr>
              <a:t>Fu</a:t>
            </a:r>
            <a:r>
              <a:rPr sz="1200" spc="-10" dirty="0">
                <a:latin typeface="Calibri"/>
                <a:cs typeface="Calibri"/>
              </a:rPr>
              <a:t>e</a:t>
            </a:r>
            <a:r>
              <a:rPr sz="1200" spc="155" dirty="0">
                <a:latin typeface="Calibri"/>
                <a:cs typeface="Calibri"/>
              </a:rPr>
              <a:t>l</a:t>
            </a:r>
            <a:r>
              <a:rPr sz="1200" dirty="0">
                <a:latin typeface="Calibri"/>
                <a:cs typeface="Calibri"/>
              </a:rPr>
              <a:t> </a:t>
            </a:r>
            <a:r>
              <a:rPr sz="1200" spc="-10" dirty="0">
                <a:latin typeface="Calibri"/>
                <a:cs typeface="Calibri"/>
              </a:rPr>
              <a:t>Syste</a:t>
            </a:r>
            <a:r>
              <a:rPr sz="1200" spc="-5" dirty="0">
                <a:latin typeface="Calibri"/>
                <a:cs typeface="Calibri"/>
              </a:rPr>
              <a:t>m P</a:t>
            </a:r>
            <a:r>
              <a:rPr sz="1200" spc="80" dirty="0">
                <a:latin typeface="Calibri"/>
                <a:cs typeface="Calibri"/>
              </a:rPr>
              <a:t>er</a:t>
            </a:r>
            <a:r>
              <a:rPr sz="1200" spc="55" dirty="0">
                <a:latin typeface="Calibri"/>
                <a:cs typeface="Calibri"/>
              </a:rPr>
              <a:t>f</a:t>
            </a:r>
            <a:r>
              <a:rPr sz="1200" spc="60" dirty="0">
                <a:latin typeface="Calibri"/>
                <a:cs typeface="Calibri"/>
              </a:rPr>
              <a:t>o</a:t>
            </a:r>
            <a:r>
              <a:rPr sz="1200" spc="35" dirty="0">
                <a:latin typeface="Calibri"/>
                <a:cs typeface="Calibri"/>
              </a:rPr>
              <a:t>r</a:t>
            </a:r>
            <a:r>
              <a:rPr sz="1200" spc="75" dirty="0">
                <a:latin typeface="Calibri"/>
                <a:cs typeface="Calibri"/>
              </a:rPr>
              <a:t>m</a:t>
            </a:r>
            <a:r>
              <a:rPr sz="1200" spc="10" dirty="0">
                <a:latin typeface="Calibri"/>
                <a:cs typeface="Calibri"/>
              </a:rPr>
              <a:t>a</a:t>
            </a:r>
            <a:r>
              <a:rPr sz="1200" spc="55" dirty="0">
                <a:latin typeface="Calibri"/>
                <a:cs typeface="Calibri"/>
              </a:rPr>
              <a:t>nc</a:t>
            </a:r>
            <a:r>
              <a:rPr sz="1200" spc="-70" dirty="0">
                <a:latin typeface="Calibri"/>
                <a:cs typeface="Calibri"/>
              </a:rPr>
              <a:t>e</a:t>
            </a:r>
            <a:r>
              <a:rPr sz="1200" u="sng" dirty="0">
                <a:uFill>
                  <a:solidFill>
                    <a:srgbClr val="000000"/>
                  </a:solidFill>
                </a:uFill>
                <a:latin typeface="Times New Roman"/>
                <a:cs typeface="Times New Roman"/>
              </a:rPr>
              <a:t> 	</a:t>
            </a:r>
            <a:r>
              <a:rPr sz="1200" dirty="0">
                <a:latin typeface="Calibri"/>
                <a:cs typeface="Calibri"/>
              </a:rPr>
              <a:t>29  </a:t>
            </a:r>
            <a:r>
              <a:rPr sz="1200" spc="35" dirty="0">
                <a:latin typeface="Calibri"/>
                <a:cs typeface="Calibri"/>
              </a:rPr>
              <a:t>Fue</a:t>
            </a:r>
            <a:r>
              <a:rPr sz="1200" spc="15" dirty="0">
                <a:latin typeface="Calibri"/>
                <a:cs typeface="Calibri"/>
              </a:rPr>
              <a:t>l</a:t>
            </a:r>
            <a:r>
              <a:rPr sz="1200" dirty="0">
                <a:latin typeface="Calibri"/>
                <a:cs typeface="Calibri"/>
              </a:rPr>
              <a:t> /</a:t>
            </a:r>
            <a:r>
              <a:rPr sz="1200" spc="-5" dirty="0">
                <a:latin typeface="Calibri"/>
                <a:cs typeface="Calibri"/>
              </a:rPr>
              <a:t> </a:t>
            </a:r>
            <a:r>
              <a:rPr sz="1200" spc="10" dirty="0">
                <a:latin typeface="Calibri"/>
                <a:cs typeface="Calibri"/>
              </a:rPr>
              <a:t>W</a:t>
            </a:r>
            <a:r>
              <a:rPr sz="1200" spc="-5" dirty="0">
                <a:latin typeface="Calibri"/>
                <a:cs typeface="Calibri"/>
              </a:rPr>
              <a:t>a</a:t>
            </a:r>
            <a:r>
              <a:rPr sz="1200" spc="65" dirty="0">
                <a:latin typeface="Calibri"/>
                <a:cs typeface="Calibri"/>
              </a:rPr>
              <a:t>te</a:t>
            </a:r>
            <a:r>
              <a:rPr sz="1200" spc="55" dirty="0">
                <a:latin typeface="Calibri"/>
                <a:cs typeface="Calibri"/>
              </a:rPr>
              <a:t>r</a:t>
            </a:r>
            <a:r>
              <a:rPr sz="1200" dirty="0">
                <a:latin typeface="Calibri"/>
                <a:cs typeface="Calibri"/>
              </a:rPr>
              <a:t> </a:t>
            </a:r>
            <a:r>
              <a:rPr sz="1200" spc="-35" dirty="0">
                <a:latin typeface="Calibri"/>
                <a:cs typeface="Calibri"/>
              </a:rPr>
              <a:t>Sep</a:t>
            </a:r>
            <a:r>
              <a:rPr sz="1200" spc="-40" dirty="0">
                <a:latin typeface="Calibri"/>
                <a:cs typeface="Calibri"/>
              </a:rPr>
              <a:t>a</a:t>
            </a:r>
            <a:r>
              <a:rPr sz="1200" spc="80" dirty="0">
                <a:latin typeface="Calibri"/>
                <a:cs typeface="Calibri"/>
              </a:rPr>
              <a:t>r</a:t>
            </a:r>
            <a:r>
              <a:rPr sz="1200" spc="100" dirty="0">
                <a:latin typeface="Calibri"/>
                <a:cs typeface="Calibri"/>
              </a:rPr>
              <a:t>a</a:t>
            </a:r>
            <a:r>
              <a:rPr sz="1200" spc="114" dirty="0">
                <a:latin typeface="Calibri"/>
                <a:cs typeface="Calibri"/>
              </a:rPr>
              <a:t>to</a:t>
            </a:r>
            <a:r>
              <a:rPr sz="1200" spc="95" dirty="0">
                <a:latin typeface="Calibri"/>
                <a:cs typeface="Calibri"/>
              </a:rPr>
              <a:t>r</a:t>
            </a:r>
            <a:r>
              <a:rPr sz="1200" u="sng" dirty="0">
                <a:uFill>
                  <a:solidFill>
                    <a:srgbClr val="000000"/>
                  </a:solidFill>
                </a:uFill>
                <a:latin typeface="Times New Roman"/>
                <a:cs typeface="Times New Roman"/>
              </a:rPr>
              <a:t> 	</a:t>
            </a:r>
            <a:r>
              <a:rPr sz="1200" dirty="0">
                <a:latin typeface="Calibri"/>
                <a:cs typeface="Calibri"/>
              </a:rPr>
              <a:t>30</a:t>
            </a:r>
            <a:endParaRPr lang="en-US" sz="1200" dirty="0">
              <a:latin typeface="Calibri"/>
              <a:cs typeface="Calibri"/>
            </a:endParaRPr>
          </a:p>
          <a:p>
            <a:pPr marL="469900" marR="5080" algn="just">
              <a:lnSpc>
                <a:spcPct val="143300"/>
              </a:lnSpc>
              <a:tabLst>
                <a:tab pos="4127500" algn="l"/>
              </a:tabLst>
            </a:pPr>
            <a:r>
              <a:rPr lang="en-US" sz="1200" spc="60" dirty="0">
                <a:latin typeface="Calibri"/>
                <a:cs typeface="Calibri"/>
              </a:rPr>
              <a:t>Wiring</a:t>
            </a:r>
            <a:r>
              <a:rPr lang="en-US" sz="1200" spc="-5" dirty="0">
                <a:latin typeface="Calibri"/>
                <a:cs typeface="Calibri"/>
              </a:rPr>
              <a:t> C</a:t>
            </a:r>
            <a:r>
              <a:rPr lang="en-US" sz="1200" spc="60" dirty="0">
                <a:latin typeface="Calibri"/>
                <a:cs typeface="Calibri"/>
              </a:rPr>
              <a:t>o</a:t>
            </a:r>
            <a:r>
              <a:rPr lang="en-US" sz="1200" spc="125" dirty="0">
                <a:latin typeface="Calibri"/>
                <a:cs typeface="Calibri"/>
              </a:rPr>
              <a:t>lo</a:t>
            </a:r>
            <a:r>
              <a:rPr lang="en-US" sz="1200" spc="120" dirty="0">
                <a:latin typeface="Calibri"/>
                <a:cs typeface="Calibri"/>
              </a:rPr>
              <a:t>r</a:t>
            </a:r>
            <a:r>
              <a:rPr lang="en-US" sz="1200" spc="-5" dirty="0">
                <a:latin typeface="Calibri"/>
                <a:cs typeface="Calibri"/>
              </a:rPr>
              <a:t> C</a:t>
            </a:r>
            <a:r>
              <a:rPr lang="en-US" sz="1200" spc="60" dirty="0">
                <a:latin typeface="Calibri"/>
                <a:cs typeface="Calibri"/>
              </a:rPr>
              <a:t>o</a:t>
            </a:r>
            <a:r>
              <a:rPr lang="en-US" sz="1200" spc="-30" dirty="0">
                <a:latin typeface="Calibri"/>
                <a:cs typeface="Calibri"/>
              </a:rPr>
              <a:t>d</a:t>
            </a:r>
            <a:r>
              <a:rPr lang="en-US" sz="1200" spc="-25" dirty="0">
                <a:latin typeface="Calibri"/>
                <a:cs typeface="Calibri"/>
              </a:rPr>
              <a:t>e</a:t>
            </a:r>
            <a:r>
              <a:rPr lang="en-US" sz="1200" spc="25" dirty="0">
                <a:latin typeface="Calibri"/>
                <a:cs typeface="Calibri"/>
              </a:rPr>
              <a:t>s</a:t>
            </a:r>
            <a:r>
              <a:rPr lang="en-US" sz="1200" u="sng" dirty="0">
                <a:uFill>
                  <a:solidFill>
                    <a:srgbClr val="000000"/>
                  </a:solidFill>
                </a:uFill>
                <a:latin typeface="Times New Roman"/>
                <a:cs typeface="Times New Roman"/>
              </a:rPr>
              <a:t> 	</a:t>
            </a:r>
            <a:r>
              <a:rPr lang="en-US" sz="1200" dirty="0">
                <a:uFill>
                  <a:solidFill>
                    <a:srgbClr val="000000"/>
                  </a:solidFill>
                </a:uFill>
                <a:latin typeface="Calibri"/>
                <a:cs typeface="Calibri"/>
              </a:rPr>
              <a:t>31</a:t>
            </a:r>
            <a:endParaRPr sz="1200" dirty="0">
              <a:latin typeface="Calibri"/>
              <a:cs typeface="Calibri"/>
            </a:endParaRPr>
          </a:p>
          <a:p>
            <a:pPr marL="12700">
              <a:lnSpc>
                <a:spcPct val="100000"/>
              </a:lnSpc>
              <a:spcBef>
                <a:spcPts val="630"/>
              </a:spcBef>
              <a:tabLst>
                <a:tab pos="4127500" algn="l"/>
              </a:tabLst>
            </a:pPr>
            <a:r>
              <a:rPr sz="1200" dirty="0">
                <a:latin typeface="Calibri"/>
                <a:cs typeface="Calibri"/>
              </a:rPr>
              <a:t>M</a:t>
            </a:r>
            <a:r>
              <a:rPr sz="1200" spc="10" dirty="0">
                <a:latin typeface="Calibri"/>
                <a:cs typeface="Calibri"/>
              </a:rPr>
              <a:t>a</a:t>
            </a:r>
            <a:r>
              <a:rPr sz="1200" spc="15" dirty="0">
                <a:latin typeface="Calibri"/>
                <a:cs typeface="Calibri"/>
              </a:rPr>
              <a:t>int</a:t>
            </a:r>
            <a:r>
              <a:rPr sz="1200" spc="25" dirty="0">
                <a:latin typeface="Calibri"/>
                <a:cs typeface="Calibri"/>
              </a:rPr>
              <a:t>e</a:t>
            </a:r>
            <a:r>
              <a:rPr sz="1200" spc="35" dirty="0">
                <a:latin typeface="Calibri"/>
                <a:cs typeface="Calibri"/>
              </a:rPr>
              <a:t>n</a:t>
            </a:r>
            <a:r>
              <a:rPr sz="1200" spc="20" dirty="0">
                <a:latin typeface="Calibri"/>
                <a:cs typeface="Calibri"/>
              </a:rPr>
              <a:t>a</a:t>
            </a:r>
            <a:r>
              <a:rPr sz="1200" spc="60" dirty="0">
                <a:latin typeface="Calibri"/>
                <a:cs typeface="Calibri"/>
              </a:rPr>
              <a:t>n</a:t>
            </a:r>
            <a:r>
              <a:rPr sz="1200" spc="40" dirty="0">
                <a:latin typeface="Calibri"/>
                <a:cs typeface="Calibri"/>
              </a:rPr>
              <a:t>c</a:t>
            </a:r>
            <a:r>
              <a:rPr sz="1200" spc="-80" dirty="0">
                <a:latin typeface="Calibri"/>
                <a:cs typeface="Calibri"/>
              </a:rPr>
              <a:t>e</a:t>
            </a:r>
            <a:r>
              <a:rPr sz="1200" u="sng" dirty="0">
                <a:uFill>
                  <a:solidFill>
                    <a:srgbClr val="000000"/>
                  </a:solidFill>
                </a:uFill>
                <a:latin typeface="Times New Roman"/>
                <a:cs typeface="Times New Roman"/>
              </a:rPr>
              <a:t> 	</a:t>
            </a:r>
            <a:r>
              <a:rPr sz="1200" dirty="0">
                <a:latin typeface="Calibri"/>
                <a:cs typeface="Calibri"/>
              </a:rPr>
              <a:t>3</a:t>
            </a:r>
            <a:r>
              <a:rPr lang="en-US" sz="1200" dirty="0">
                <a:latin typeface="Calibri"/>
                <a:cs typeface="Calibri"/>
              </a:rPr>
              <a:t>2</a:t>
            </a:r>
            <a:endParaRPr sz="1200" dirty="0">
              <a:latin typeface="Calibri"/>
              <a:cs typeface="Calibri"/>
            </a:endParaRPr>
          </a:p>
          <a:p>
            <a:pPr marL="12700" marR="5080" algn="just">
              <a:lnSpc>
                <a:spcPct val="143300"/>
              </a:lnSpc>
              <a:spcBef>
                <a:spcPts val="10"/>
              </a:spcBef>
              <a:tabLst>
                <a:tab pos="4127500" algn="l"/>
              </a:tabLst>
            </a:pPr>
            <a:r>
              <a:rPr sz="1200" spc="50" dirty="0">
                <a:latin typeface="Calibri"/>
                <a:cs typeface="Calibri"/>
              </a:rPr>
              <a:t>S</a:t>
            </a:r>
            <a:r>
              <a:rPr sz="1200" spc="40" dirty="0">
                <a:latin typeface="Calibri"/>
                <a:cs typeface="Calibri"/>
              </a:rPr>
              <a:t>t</a:t>
            </a:r>
            <a:r>
              <a:rPr sz="1200" spc="60" dirty="0">
                <a:latin typeface="Calibri"/>
                <a:cs typeface="Calibri"/>
              </a:rPr>
              <a:t>o</a:t>
            </a:r>
            <a:r>
              <a:rPr sz="1200" spc="75" dirty="0">
                <a:latin typeface="Calibri"/>
                <a:cs typeface="Calibri"/>
              </a:rPr>
              <a:t>r</a:t>
            </a:r>
            <a:r>
              <a:rPr sz="1200" spc="95" dirty="0">
                <a:latin typeface="Calibri"/>
                <a:cs typeface="Calibri"/>
              </a:rPr>
              <a:t>a</a:t>
            </a:r>
            <a:r>
              <a:rPr sz="1200" spc="105" dirty="0">
                <a:latin typeface="Calibri"/>
                <a:cs typeface="Calibri"/>
              </a:rPr>
              <a:t>g</a:t>
            </a:r>
            <a:r>
              <a:rPr sz="1200" spc="-70" dirty="0">
                <a:latin typeface="Calibri"/>
                <a:cs typeface="Calibri"/>
              </a:rPr>
              <a:t>e</a:t>
            </a:r>
            <a:r>
              <a:rPr sz="1200" u="sng" dirty="0">
                <a:uFill>
                  <a:solidFill>
                    <a:srgbClr val="000000"/>
                  </a:solidFill>
                </a:uFill>
                <a:latin typeface="Times New Roman"/>
                <a:cs typeface="Times New Roman"/>
              </a:rPr>
              <a:t> 	</a:t>
            </a:r>
            <a:r>
              <a:rPr sz="1200" dirty="0">
                <a:latin typeface="Calibri"/>
                <a:cs typeface="Calibri"/>
              </a:rPr>
              <a:t>3</a:t>
            </a:r>
            <a:r>
              <a:rPr lang="en-US" sz="1200" dirty="0">
                <a:latin typeface="Calibri"/>
                <a:cs typeface="Calibri"/>
              </a:rPr>
              <a:t>5</a:t>
            </a:r>
            <a:r>
              <a:rPr sz="1200" dirty="0">
                <a:latin typeface="Calibri"/>
                <a:cs typeface="Calibri"/>
              </a:rPr>
              <a:t>  </a:t>
            </a:r>
            <a:r>
              <a:rPr sz="1200" spc="-5" dirty="0">
                <a:latin typeface="Calibri"/>
                <a:cs typeface="Calibri"/>
              </a:rPr>
              <a:t>Re</a:t>
            </a:r>
            <a:r>
              <a:rPr sz="1200" spc="-15" dirty="0">
                <a:latin typeface="Calibri"/>
                <a:cs typeface="Calibri"/>
              </a:rPr>
              <a:t>c</a:t>
            </a:r>
            <a:r>
              <a:rPr sz="1200" spc="60" dirty="0">
                <a:latin typeface="Calibri"/>
                <a:cs typeface="Calibri"/>
              </a:rPr>
              <a:t>o</a:t>
            </a:r>
            <a:r>
              <a:rPr sz="1200" spc="-65" dirty="0">
                <a:latin typeface="Calibri"/>
                <a:cs typeface="Calibri"/>
              </a:rPr>
              <a:t>mm</a:t>
            </a:r>
            <a:r>
              <a:rPr sz="1200" spc="20" dirty="0">
                <a:latin typeface="Calibri"/>
                <a:cs typeface="Calibri"/>
              </a:rPr>
              <a:t>iss</a:t>
            </a:r>
            <a:r>
              <a:rPr sz="1200" spc="15" dirty="0">
                <a:latin typeface="Calibri"/>
                <a:cs typeface="Calibri"/>
              </a:rPr>
              <a:t>i</a:t>
            </a:r>
            <a:r>
              <a:rPr sz="1200" spc="60" dirty="0">
                <a:latin typeface="Calibri"/>
                <a:cs typeface="Calibri"/>
              </a:rPr>
              <a:t>o</a:t>
            </a:r>
            <a:r>
              <a:rPr sz="1200" spc="55" dirty="0">
                <a:latin typeface="Calibri"/>
                <a:cs typeface="Calibri"/>
              </a:rPr>
              <a:t>ning</a:t>
            </a:r>
            <a:r>
              <a:rPr sz="1200" u="sng" dirty="0">
                <a:uFill>
                  <a:solidFill>
                    <a:srgbClr val="000000"/>
                  </a:solidFill>
                </a:uFill>
                <a:latin typeface="Times New Roman"/>
                <a:cs typeface="Times New Roman"/>
              </a:rPr>
              <a:t> 	</a:t>
            </a:r>
            <a:r>
              <a:rPr sz="1200" dirty="0">
                <a:latin typeface="Calibri"/>
                <a:cs typeface="Calibri"/>
              </a:rPr>
              <a:t>3</a:t>
            </a:r>
            <a:r>
              <a:rPr lang="en-US" sz="1200" dirty="0">
                <a:latin typeface="Calibri"/>
                <a:cs typeface="Calibri"/>
              </a:rPr>
              <a:t>6</a:t>
            </a:r>
            <a:endParaRPr sz="1200" dirty="0">
              <a:latin typeface="Calibri"/>
              <a:cs typeface="Calibri"/>
            </a:endParaRPr>
          </a:p>
          <a:p>
            <a:pPr marL="12700" marR="5080" algn="just">
              <a:lnSpc>
                <a:spcPts val="2080"/>
              </a:lnSpc>
              <a:spcBef>
                <a:spcPts val="80"/>
              </a:spcBef>
              <a:tabLst>
                <a:tab pos="4127500" algn="l"/>
              </a:tabLst>
            </a:pPr>
            <a:r>
              <a:rPr sz="1200" spc="10" dirty="0">
                <a:latin typeface="Calibri"/>
                <a:cs typeface="Calibri"/>
              </a:rPr>
              <a:t>W</a:t>
            </a:r>
            <a:r>
              <a:rPr sz="1200" dirty="0">
                <a:latin typeface="Calibri"/>
                <a:cs typeface="Calibri"/>
              </a:rPr>
              <a:t>a</a:t>
            </a:r>
            <a:r>
              <a:rPr sz="1200" spc="105" dirty="0">
                <a:latin typeface="Calibri"/>
                <a:cs typeface="Calibri"/>
              </a:rPr>
              <a:t>rr</a:t>
            </a:r>
            <a:r>
              <a:rPr sz="1200" spc="135" dirty="0">
                <a:latin typeface="Calibri"/>
                <a:cs typeface="Calibri"/>
              </a:rPr>
              <a:t>a</a:t>
            </a:r>
            <a:r>
              <a:rPr sz="1200" spc="45" dirty="0">
                <a:latin typeface="Calibri"/>
                <a:cs typeface="Calibri"/>
              </a:rPr>
              <a:t>nt</a:t>
            </a:r>
            <a:r>
              <a:rPr sz="1200" spc="50" dirty="0">
                <a:latin typeface="Calibri"/>
                <a:cs typeface="Calibri"/>
              </a:rPr>
              <a:t>y</a:t>
            </a:r>
            <a:r>
              <a:rPr sz="1200" u="sng" dirty="0">
                <a:uFill>
                  <a:solidFill>
                    <a:srgbClr val="000000"/>
                  </a:solidFill>
                </a:uFill>
                <a:latin typeface="Times New Roman"/>
                <a:cs typeface="Times New Roman"/>
              </a:rPr>
              <a:t> 	</a:t>
            </a:r>
            <a:r>
              <a:rPr lang="en-US" sz="1200" dirty="0">
                <a:uFill>
                  <a:solidFill>
                    <a:srgbClr val="000000"/>
                  </a:solidFill>
                </a:uFill>
                <a:latin typeface="Calibri"/>
                <a:cs typeface="Calibri"/>
              </a:rPr>
              <a:t>37</a:t>
            </a:r>
            <a:r>
              <a:rPr sz="1200" dirty="0">
                <a:latin typeface="Calibri"/>
                <a:cs typeface="Calibri"/>
              </a:rPr>
              <a:t>  </a:t>
            </a:r>
            <a:r>
              <a:rPr sz="1200" spc="-5" dirty="0">
                <a:latin typeface="Calibri"/>
                <a:cs typeface="Calibri"/>
              </a:rPr>
              <a:t>C</a:t>
            </a:r>
            <a:r>
              <a:rPr sz="1200" spc="60" dirty="0">
                <a:latin typeface="Calibri"/>
                <a:cs typeface="Calibri"/>
              </a:rPr>
              <a:t>o</a:t>
            </a:r>
            <a:r>
              <a:rPr sz="1200" spc="55" dirty="0">
                <a:latin typeface="Calibri"/>
                <a:cs typeface="Calibri"/>
              </a:rPr>
              <a:t>nta</a:t>
            </a:r>
            <a:r>
              <a:rPr sz="1200" spc="45" dirty="0">
                <a:latin typeface="Calibri"/>
                <a:cs typeface="Calibri"/>
              </a:rPr>
              <a:t>c</a:t>
            </a:r>
            <a:r>
              <a:rPr sz="1200" spc="100" dirty="0">
                <a:latin typeface="Calibri"/>
                <a:cs typeface="Calibri"/>
              </a:rPr>
              <a:t>t</a:t>
            </a:r>
            <a:r>
              <a:rPr sz="1200" dirty="0">
                <a:latin typeface="Calibri"/>
                <a:cs typeface="Calibri"/>
              </a:rPr>
              <a:t> </a:t>
            </a:r>
            <a:r>
              <a:rPr sz="1200" spc="15" dirty="0">
                <a:latin typeface="Calibri"/>
                <a:cs typeface="Calibri"/>
              </a:rPr>
              <a:t>I</a:t>
            </a:r>
            <a:r>
              <a:rPr sz="1200" spc="40" dirty="0">
                <a:latin typeface="Calibri"/>
                <a:cs typeface="Calibri"/>
              </a:rPr>
              <a:t>n</a:t>
            </a:r>
            <a:r>
              <a:rPr sz="1200" spc="125" dirty="0">
                <a:latin typeface="Calibri"/>
                <a:cs typeface="Calibri"/>
              </a:rPr>
              <a:t>f</a:t>
            </a:r>
            <a:r>
              <a:rPr sz="1200" spc="60" dirty="0">
                <a:latin typeface="Calibri"/>
                <a:cs typeface="Calibri"/>
              </a:rPr>
              <a:t>o</a:t>
            </a:r>
            <a:r>
              <a:rPr sz="1200" spc="35" dirty="0">
                <a:latin typeface="Calibri"/>
                <a:cs typeface="Calibri"/>
              </a:rPr>
              <a:t>r</a:t>
            </a:r>
            <a:r>
              <a:rPr sz="1200" spc="85" dirty="0">
                <a:latin typeface="Calibri"/>
                <a:cs typeface="Calibri"/>
              </a:rPr>
              <a:t>m</a:t>
            </a:r>
            <a:r>
              <a:rPr sz="1200" spc="10" dirty="0">
                <a:latin typeface="Calibri"/>
                <a:cs typeface="Calibri"/>
              </a:rPr>
              <a:t>a</a:t>
            </a:r>
            <a:r>
              <a:rPr sz="1200" spc="45" dirty="0">
                <a:latin typeface="Calibri"/>
                <a:cs typeface="Calibri"/>
              </a:rPr>
              <a:t>tio</a:t>
            </a:r>
            <a:r>
              <a:rPr sz="1200" spc="80" dirty="0">
                <a:latin typeface="Calibri"/>
                <a:cs typeface="Calibri"/>
              </a:rPr>
              <a:t>n</a:t>
            </a:r>
            <a:r>
              <a:rPr sz="1200" u="sng" dirty="0">
                <a:uFill>
                  <a:solidFill>
                    <a:srgbClr val="000000"/>
                  </a:solidFill>
                </a:uFill>
                <a:latin typeface="Times New Roman"/>
                <a:cs typeface="Times New Roman"/>
              </a:rPr>
              <a:t> 	</a:t>
            </a:r>
            <a:r>
              <a:rPr lang="en-US" sz="1200" dirty="0">
                <a:uFill>
                  <a:solidFill>
                    <a:srgbClr val="000000"/>
                  </a:solidFill>
                </a:uFill>
                <a:latin typeface="Calibri"/>
                <a:cs typeface="Calibri"/>
              </a:rPr>
              <a:t>38</a:t>
            </a:r>
            <a:endParaRPr sz="1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20</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p:nvPr/>
        </p:nvSpPr>
        <p:spPr>
          <a:xfrm>
            <a:off x="481076" y="460959"/>
            <a:ext cx="4297680" cy="6155690"/>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There</a:t>
            </a:r>
            <a:r>
              <a:rPr sz="1400" spc="-5"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secondary</a:t>
            </a:r>
            <a:r>
              <a:rPr sz="1400" spc="10" dirty="0">
                <a:latin typeface="Calibri"/>
                <a:cs typeface="Calibri"/>
              </a:rPr>
              <a:t> </a:t>
            </a:r>
            <a:r>
              <a:rPr sz="1400" spc="20" dirty="0">
                <a:latin typeface="Calibri"/>
                <a:cs typeface="Calibri"/>
              </a:rPr>
              <a:t>Trim</a:t>
            </a:r>
            <a:r>
              <a:rPr sz="1400" spc="-10" dirty="0">
                <a:latin typeface="Calibri"/>
                <a:cs typeface="Calibri"/>
              </a:rPr>
              <a:t> </a:t>
            </a:r>
            <a:r>
              <a:rPr sz="1400" spc="95" dirty="0">
                <a:latin typeface="Calibri"/>
                <a:cs typeface="Calibri"/>
              </a:rPr>
              <a:t>Control</a:t>
            </a:r>
            <a:r>
              <a:rPr sz="1400" spc="-5" dirty="0">
                <a:latin typeface="Calibri"/>
                <a:cs typeface="Calibri"/>
              </a:rPr>
              <a:t> </a:t>
            </a:r>
            <a:r>
              <a:rPr sz="1400" spc="40" dirty="0">
                <a:latin typeface="Calibri"/>
                <a:cs typeface="Calibri"/>
              </a:rPr>
              <a:t>located</a:t>
            </a:r>
            <a:r>
              <a:rPr sz="1400" spc="-10"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5" dirty="0">
                <a:latin typeface="Calibri"/>
                <a:cs typeface="Calibri"/>
              </a:rPr>
              <a:t>Bow,</a:t>
            </a:r>
            <a:r>
              <a:rPr sz="1400" spc="-5" dirty="0">
                <a:latin typeface="Calibri"/>
                <a:cs typeface="Calibri"/>
              </a:rPr>
              <a:t> </a:t>
            </a:r>
            <a:r>
              <a:rPr sz="1400" spc="35" dirty="0">
                <a:latin typeface="Calibri"/>
                <a:cs typeface="Calibri"/>
              </a:rPr>
              <a:t>in</a:t>
            </a:r>
            <a:endParaRPr sz="1400">
              <a:latin typeface="Calibri"/>
              <a:cs typeface="Calibri"/>
            </a:endParaRPr>
          </a:p>
          <a:p>
            <a:pPr marL="12700">
              <a:lnSpc>
                <a:spcPct val="100000"/>
              </a:lnSpc>
              <a:spcBef>
                <a:spcPts val="40"/>
              </a:spcBef>
            </a:pPr>
            <a:r>
              <a:rPr sz="1400" spc="25" dirty="0">
                <a:latin typeface="Calibri"/>
                <a:cs typeface="Calibri"/>
              </a:rPr>
              <a:t>the</a:t>
            </a:r>
            <a:r>
              <a:rPr sz="1400" spc="-15" dirty="0">
                <a:latin typeface="Calibri"/>
                <a:cs typeface="Calibri"/>
              </a:rPr>
              <a:t> </a:t>
            </a:r>
            <a:r>
              <a:rPr sz="1400" dirty="0">
                <a:latin typeface="Calibri"/>
                <a:cs typeface="Calibri"/>
              </a:rPr>
              <a:t>panel</a:t>
            </a:r>
            <a:r>
              <a:rPr sz="1400" spc="-10" dirty="0">
                <a:latin typeface="Calibri"/>
                <a:cs typeface="Calibri"/>
              </a:rPr>
              <a:t> </a:t>
            </a:r>
            <a:r>
              <a:rPr sz="1400" spc="25" dirty="0">
                <a:latin typeface="Calibri"/>
                <a:cs typeface="Calibri"/>
              </a:rPr>
              <a:t>provided</a:t>
            </a:r>
            <a:r>
              <a:rPr sz="1400" dirty="0">
                <a:latin typeface="Calibri"/>
                <a:cs typeface="Calibri"/>
              </a:rPr>
              <a:t> </a:t>
            </a:r>
            <a:r>
              <a:rPr sz="1400" spc="140" dirty="0">
                <a:latin typeface="Calibri"/>
                <a:cs typeface="Calibri"/>
              </a:rPr>
              <a:t>for</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plug</a:t>
            </a:r>
            <a:r>
              <a:rPr sz="1400" dirty="0">
                <a:latin typeface="Calibri"/>
                <a:cs typeface="Calibri"/>
              </a:rPr>
              <a:t> </a:t>
            </a:r>
            <a:r>
              <a:rPr sz="1400" spc="35" dirty="0">
                <a:latin typeface="Calibri"/>
                <a:cs typeface="Calibri"/>
              </a:rPr>
              <a:t>in</a:t>
            </a:r>
            <a:r>
              <a:rPr sz="1400" dirty="0">
                <a:latin typeface="Calibri"/>
                <a:cs typeface="Calibri"/>
              </a:rPr>
              <a:t> </a:t>
            </a:r>
            <a:r>
              <a:rPr sz="1400" spc="110" dirty="0">
                <a:latin typeface="Calibri"/>
                <a:cs typeface="Calibri"/>
              </a:rPr>
              <a:t>of</a:t>
            </a:r>
            <a:r>
              <a:rPr sz="1400" dirty="0">
                <a:latin typeface="Calibri"/>
                <a:cs typeface="Calibri"/>
              </a:rPr>
              <a:t> </a:t>
            </a:r>
            <a:r>
              <a:rPr sz="1400" spc="20" dirty="0">
                <a:latin typeface="Calibri"/>
                <a:cs typeface="Calibri"/>
              </a:rPr>
              <a:t>a</a:t>
            </a:r>
            <a:r>
              <a:rPr sz="1400" spc="5" dirty="0">
                <a:latin typeface="Calibri"/>
                <a:cs typeface="Calibri"/>
              </a:rPr>
              <a:t> </a:t>
            </a:r>
            <a:r>
              <a:rPr sz="1400" spc="114" dirty="0">
                <a:latin typeface="Calibri"/>
                <a:cs typeface="Calibri"/>
              </a:rPr>
              <a:t>trolling</a:t>
            </a:r>
            <a:r>
              <a:rPr sz="1400" spc="-5" dirty="0">
                <a:latin typeface="Calibri"/>
                <a:cs typeface="Calibri"/>
              </a:rPr>
              <a:t> </a:t>
            </a:r>
            <a:r>
              <a:rPr sz="1400" spc="50" dirty="0">
                <a:latin typeface="Calibri"/>
                <a:cs typeface="Calibri"/>
              </a:rPr>
              <a:t>motor.</a:t>
            </a:r>
            <a:endParaRPr sz="1400">
              <a:latin typeface="Calibri"/>
              <a:cs typeface="Calibri"/>
            </a:endParaRPr>
          </a:p>
          <a:p>
            <a:pPr marL="12700">
              <a:lnSpc>
                <a:spcPct val="100000"/>
              </a:lnSpc>
              <a:spcBef>
                <a:spcPts val="20"/>
              </a:spcBef>
            </a:pPr>
            <a:r>
              <a:rPr sz="1400" spc="5" dirty="0">
                <a:latin typeface="Calibri"/>
                <a:cs typeface="Calibri"/>
              </a:rPr>
              <a:t>This</a:t>
            </a:r>
            <a:r>
              <a:rPr sz="1400" spc="-25" dirty="0">
                <a:latin typeface="Calibri"/>
                <a:cs typeface="Calibri"/>
              </a:rPr>
              <a:t> </a:t>
            </a:r>
            <a:r>
              <a:rPr sz="1400" spc="75" dirty="0">
                <a:latin typeface="Calibri"/>
                <a:cs typeface="Calibri"/>
              </a:rPr>
              <a:t>rocker</a:t>
            </a:r>
            <a:r>
              <a:rPr sz="1400" spc="-10" dirty="0">
                <a:latin typeface="Calibri"/>
                <a:cs typeface="Calibri"/>
              </a:rPr>
              <a:t> </a:t>
            </a:r>
            <a:r>
              <a:rPr sz="1400" spc="50" dirty="0">
                <a:latin typeface="Calibri"/>
                <a:cs typeface="Calibri"/>
              </a:rPr>
              <a:t>switch</a:t>
            </a:r>
            <a:r>
              <a:rPr sz="1400" spc="-10" dirty="0">
                <a:latin typeface="Calibri"/>
                <a:cs typeface="Calibri"/>
              </a:rPr>
              <a:t> </a:t>
            </a:r>
            <a:r>
              <a:rPr sz="1400" spc="114" dirty="0">
                <a:latin typeface="Calibri"/>
                <a:cs typeface="Calibri"/>
              </a:rPr>
              <a:t>will</a:t>
            </a:r>
            <a:r>
              <a:rPr sz="1400" spc="-20" dirty="0">
                <a:latin typeface="Calibri"/>
                <a:cs typeface="Calibri"/>
              </a:rPr>
              <a:t> </a:t>
            </a:r>
            <a:r>
              <a:rPr sz="1400" spc="100" dirty="0">
                <a:latin typeface="Calibri"/>
                <a:cs typeface="Calibri"/>
              </a:rPr>
              <a:t>allow</a:t>
            </a:r>
            <a:endParaRPr sz="1400">
              <a:latin typeface="Calibri"/>
              <a:cs typeface="Calibri"/>
            </a:endParaRPr>
          </a:p>
          <a:p>
            <a:pPr marL="12700" marR="1885314">
              <a:lnSpc>
                <a:spcPct val="101699"/>
              </a:lnSpc>
              <a:spcBef>
                <a:spcPts val="10"/>
              </a:spcBef>
            </a:pPr>
            <a:r>
              <a:rPr sz="1400" spc="25" dirty="0">
                <a:latin typeface="Calibri"/>
                <a:cs typeface="Calibri"/>
              </a:rPr>
              <a:t>the</a:t>
            </a:r>
            <a:r>
              <a:rPr sz="1400" spc="-20"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45" dirty="0">
                <a:latin typeface="Calibri"/>
                <a:cs typeface="Calibri"/>
              </a:rPr>
              <a:t>adjust</a:t>
            </a:r>
            <a:r>
              <a:rPr sz="1400" spc="-5" dirty="0">
                <a:latin typeface="Calibri"/>
                <a:cs typeface="Calibri"/>
              </a:rPr>
              <a:t> </a:t>
            </a:r>
            <a:r>
              <a:rPr sz="1400" spc="20" dirty="0">
                <a:latin typeface="Calibri"/>
                <a:cs typeface="Calibri"/>
              </a:rPr>
              <a:t>the</a:t>
            </a:r>
            <a:r>
              <a:rPr sz="1400" dirty="0">
                <a:latin typeface="Calibri"/>
                <a:cs typeface="Calibri"/>
              </a:rPr>
              <a:t> </a:t>
            </a:r>
            <a:r>
              <a:rPr sz="1400" spc="20" dirty="0">
                <a:latin typeface="Calibri"/>
                <a:cs typeface="Calibri"/>
              </a:rPr>
              <a:t>Trim </a:t>
            </a:r>
            <a:r>
              <a:rPr sz="1400" spc="-300" dirty="0">
                <a:latin typeface="Calibri"/>
                <a:cs typeface="Calibri"/>
              </a:rPr>
              <a:t> </a:t>
            </a:r>
            <a:r>
              <a:rPr sz="1400" spc="114" dirty="0">
                <a:latin typeface="Calibri"/>
                <a:cs typeface="Calibri"/>
              </a:rPr>
              <a:t>of </a:t>
            </a:r>
            <a:r>
              <a:rPr sz="1400" spc="25" dirty="0">
                <a:latin typeface="Calibri"/>
                <a:cs typeface="Calibri"/>
              </a:rPr>
              <a:t>the </a:t>
            </a:r>
            <a:r>
              <a:rPr sz="1400" spc="65" dirty="0">
                <a:latin typeface="Calibri"/>
                <a:cs typeface="Calibri"/>
              </a:rPr>
              <a:t>motor </a:t>
            </a:r>
            <a:r>
              <a:rPr sz="1400" spc="45" dirty="0">
                <a:latin typeface="Calibri"/>
                <a:cs typeface="Calibri"/>
              </a:rPr>
              <a:t>while </a:t>
            </a:r>
            <a:r>
              <a:rPr sz="1400" spc="35" dirty="0">
                <a:latin typeface="Calibri"/>
                <a:cs typeface="Calibri"/>
              </a:rPr>
              <a:t>operating </a:t>
            </a:r>
            <a:r>
              <a:rPr sz="1400" spc="40" dirty="0">
                <a:latin typeface="Calibri"/>
                <a:cs typeface="Calibri"/>
              </a:rPr>
              <a:t> </a:t>
            </a:r>
            <a:r>
              <a:rPr sz="1400" spc="25" dirty="0">
                <a:latin typeface="Calibri"/>
                <a:cs typeface="Calibri"/>
              </a:rPr>
              <a:t>the</a:t>
            </a:r>
            <a:r>
              <a:rPr sz="1400" spc="-30" dirty="0">
                <a:latin typeface="Calibri"/>
                <a:cs typeface="Calibri"/>
              </a:rPr>
              <a:t> </a:t>
            </a:r>
            <a:r>
              <a:rPr sz="1400" spc="20" dirty="0">
                <a:latin typeface="Calibri"/>
                <a:cs typeface="Calibri"/>
              </a:rPr>
              <a:t>vessel</a:t>
            </a:r>
            <a:r>
              <a:rPr sz="1400" spc="-25" dirty="0">
                <a:latin typeface="Calibri"/>
                <a:cs typeface="Calibri"/>
              </a:rPr>
              <a:t> </a:t>
            </a:r>
            <a:r>
              <a:rPr sz="1400" spc="80" dirty="0">
                <a:latin typeface="Calibri"/>
                <a:cs typeface="Calibri"/>
              </a:rPr>
              <a:t>during</a:t>
            </a:r>
            <a:r>
              <a:rPr sz="1400" spc="-20" dirty="0">
                <a:latin typeface="Calibri"/>
                <a:cs typeface="Calibri"/>
              </a:rPr>
              <a:t> </a:t>
            </a:r>
            <a:r>
              <a:rPr sz="1400" spc="105" dirty="0">
                <a:latin typeface="Calibri"/>
                <a:cs typeface="Calibri"/>
              </a:rPr>
              <a:t>trolling,</a:t>
            </a:r>
            <a:r>
              <a:rPr sz="1400" spc="-25" dirty="0">
                <a:latin typeface="Calibri"/>
                <a:cs typeface="Calibri"/>
              </a:rPr>
              <a:t> </a:t>
            </a:r>
            <a:r>
              <a:rPr sz="1400" spc="35" dirty="0">
                <a:latin typeface="Calibri"/>
                <a:cs typeface="Calibri"/>
              </a:rPr>
              <a:t>and </a:t>
            </a:r>
            <a:r>
              <a:rPr sz="1400" spc="-300" dirty="0">
                <a:latin typeface="Calibri"/>
                <a:cs typeface="Calibri"/>
              </a:rPr>
              <a:t> </a:t>
            </a:r>
            <a:r>
              <a:rPr sz="1400" spc="80" dirty="0">
                <a:latin typeface="Calibri"/>
                <a:cs typeface="Calibri"/>
              </a:rPr>
              <a:t>during</a:t>
            </a:r>
            <a:r>
              <a:rPr sz="1400" spc="-15" dirty="0">
                <a:latin typeface="Calibri"/>
                <a:cs typeface="Calibri"/>
              </a:rPr>
              <a:t> </a:t>
            </a:r>
            <a:r>
              <a:rPr sz="1400" spc="60" dirty="0">
                <a:latin typeface="Calibri"/>
                <a:cs typeface="Calibri"/>
              </a:rPr>
              <a:t>fishing</a:t>
            </a:r>
            <a:r>
              <a:rPr sz="1400" dirty="0">
                <a:latin typeface="Calibri"/>
                <a:cs typeface="Calibri"/>
              </a:rPr>
              <a:t> </a:t>
            </a:r>
            <a:r>
              <a:rPr sz="1400" spc="25" dirty="0">
                <a:latin typeface="Calibri"/>
                <a:cs typeface="Calibri"/>
              </a:rPr>
              <a:t>activities.</a:t>
            </a:r>
            <a:endParaRPr sz="1400">
              <a:latin typeface="Calibri"/>
              <a:cs typeface="Calibri"/>
            </a:endParaRPr>
          </a:p>
          <a:p>
            <a:pPr>
              <a:lnSpc>
                <a:spcPct val="100000"/>
              </a:lnSpc>
            </a:pPr>
            <a:endParaRPr sz="1400">
              <a:latin typeface="Calibri"/>
              <a:cs typeface="Calibri"/>
            </a:endParaRPr>
          </a:p>
          <a:p>
            <a:pPr marL="12700">
              <a:lnSpc>
                <a:spcPct val="100000"/>
              </a:lnSpc>
              <a:spcBef>
                <a:spcPts val="1215"/>
              </a:spcBef>
            </a:pPr>
            <a:r>
              <a:rPr sz="1600" b="1" spc="50" dirty="0">
                <a:latin typeface="Calibri"/>
                <a:cs typeface="Calibri"/>
              </a:rPr>
              <a:t>Steering</a:t>
            </a:r>
            <a:r>
              <a:rPr sz="1600" b="1" spc="-35" dirty="0">
                <a:latin typeface="Calibri"/>
                <a:cs typeface="Calibri"/>
              </a:rPr>
              <a:t> </a:t>
            </a:r>
            <a:r>
              <a:rPr sz="1600" b="1" spc="100" dirty="0">
                <a:latin typeface="Calibri"/>
                <a:cs typeface="Calibri"/>
              </a:rPr>
              <a:t>Controls:</a:t>
            </a:r>
            <a:endParaRPr sz="1600">
              <a:latin typeface="Calibri"/>
              <a:cs typeface="Calibri"/>
            </a:endParaRPr>
          </a:p>
          <a:p>
            <a:pPr marL="12700" marR="2522220">
              <a:lnSpc>
                <a:spcPct val="101899"/>
              </a:lnSpc>
              <a:spcBef>
                <a:spcPts val="61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25" dirty="0">
                <a:latin typeface="Calibri"/>
                <a:cs typeface="Calibri"/>
              </a:rPr>
              <a:t>has </a:t>
            </a:r>
            <a:r>
              <a:rPr sz="1400" spc="-305" dirty="0">
                <a:latin typeface="Calibri"/>
                <a:cs typeface="Calibri"/>
              </a:rPr>
              <a:t>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25" dirty="0">
                <a:latin typeface="Calibri"/>
                <a:cs typeface="Calibri"/>
              </a:rPr>
              <a:t> Stainless</a:t>
            </a:r>
            <a:r>
              <a:rPr sz="1400" spc="-25" dirty="0">
                <a:latin typeface="Calibri"/>
                <a:cs typeface="Calibri"/>
              </a:rPr>
              <a:t> </a:t>
            </a:r>
            <a:r>
              <a:rPr sz="1400" spc="15" dirty="0">
                <a:latin typeface="Calibri"/>
                <a:cs typeface="Calibri"/>
              </a:rPr>
              <a:t>Steel</a:t>
            </a:r>
            <a:r>
              <a:rPr sz="1400" spc="-25" dirty="0">
                <a:latin typeface="Calibri"/>
                <a:cs typeface="Calibri"/>
              </a:rPr>
              <a:t> </a:t>
            </a:r>
            <a:r>
              <a:rPr sz="1400" spc="35" dirty="0">
                <a:latin typeface="Calibri"/>
                <a:cs typeface="Calibri"/>
              </a:rPr>
              <a:t>Steering </a:t>
            </a:r>
            <a:r>
              <a:rPr sz="1400" spc="-305" dirty="0">
                <a:latin typeface="Calibri"/>
                <a:cs typeface="Calibri"/>
              </a:rPr>
              <a:t> </a:t>
            </a:r>
            <a:r>
              <a:rPr sz="1400" spc="5" dirty="0">
                <a:latin typeface="Calibri"/>
                <a:cs typeface="Calibri"/>
              </a:rPr>
              <a:t>Wheel</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Hydraulic</a:t>
            </a:r>
            <a:endParaRPr sz="1400">
              <a:latin typeface="Calibri"/>
              <a:cs typeface="Calibri"/>
            </a:endParaRPr>
          </a:p>
          <a:p>
            <a:pPr marL="12700">
              <a:lnSpc>
                <a:spcPct val="100000"/>
              </a:lnSpc>
              <a:spcBef>
                <a:spcPts val="25"/>
              </a:spcBef>
            </a:pPr>
            <a:r>
              <a:rPr sz="1400" spc="35" dirty="0">
                <a:latin typeface="Calibri"/>
                <a:cs typeface="Calibri"/>
              </a:rPr>
              <a:t>Steering</a:t>
            </a:r>
            <a:r>
              <a:rPr sz="1400" spc="-10" dirty="0">
                <a:latin typeface="Calibri"/>
                <a:cs typeface="Calibri"/>
              </a:rPr>
              <a:t> </a:t>
            </a:r>
            <a:r>
              <a:rPr sz="1400" spc="-20" dirty="0">
                <a:latin typeface="Calibri"/>
                <a:cs typeface="Calibri"/>
              </a:rPr>
              <a:t>System.</a:t>
            </a:r>
            <a:r>
              <a:rPr sz="1400" spc="15" dirty="0">
                <a:latin typeface="Calibri"/>
                <a:cs typeface="Calibri"/>
              </a:rPr>
              <a:t> </a:t>
            </a:r>
            <a:r>
              <a:rPr sz="1400" spc="-35" dirty="0">
                <a:latin typeface="Calibri"/>
                <a:cs typeface="Calibri"/>
              </a:rPr>
              <a:t>The</a:t>
            </a:r>
            <a:r>
              <a:rPr sz="1400" spc="-10" dirty="0">
                <a:latin typeface="Calibri"/>
                <a:cs typeface="Calibri"/>
              </a:rPr>
              <a:t> </a:t>
            </a:r>
            <a:r>
              <a:rPr sz="1400" spc="15" dirty="0">
                <a:latin typeface="Calibri"/>
                <a:cs typeface="Calibri"/>
              </a:rPr>
              <a:t>helm</a:t>
            </a:r>
            <a:endParaRPr sz="1400">
              <a:latin typeface="Calibri"/>
              <a:cs typeface="Calibri"/>
            </a:endParaRPr>
          </a:p>
          <a:p>
            <a:pPr marL="12700" marR="2200910">
              <a:lnSpc>
                <a:spcPct val="101699"/>
              </a:lnSpc>
              <a:spcBef>
                <a:spcPts val="10"/>
              </a:spcBef>
            </a:pPr>
            <a:r>
              <a:rPr sz="1400" spc="65" dirty="0">
                <a:latin typeface="Calibri"/>
                <a:cs typeface="Calibri"/>
              </a:rPr>
              <a:t>unit </a:t>
            </a:r>
            <a:r>
              <a:rPr sz="1400" spc="35" dirty="0">
                <a:latin typeface="Calibri"/>
                <a:cs typeface="Calibri"/>
              </a:rPr>
              <a:t>includes </a:t>
            </a:r>
            <a:r>
              <a:rPr sz="1400" spc="20" dirty="0">
                <a:latin typeface="Calibri"/>
                <a:cs typeface="Calibri"/>
              </a:rPr>
              <a:t>a </a:t>
            </a:r>
            <a:r>
              <a:rPr sz="1400" spc="60" dirty="0">
                <a:latin typeface="Calibri"/>
                <a:cs typeface="Calibri"/>
              </a:rPr>
              <a:t>reservoir </a:t>
            </a:r>
            <a:r>
              <a:rPr sz="1400" spc="65" dirty="0">
                <a:latin typeface="Calibri"/>
                <a:cs typeface="Calibri"/>
              </a:rPr>
              <a:t> </a:t>
            </a:r>
            <a:r>
              <a:rPr sz="1400" spc="35" dirty="0">
                <a:latin typeface="Calibri"/>
                <a:cs typeface="Calibri"/>
              </a:rPr>
              <a:t>and </a:t>
            </a:r>
            <a:r>
              <a:rPr sz="1400" spc="-45" dirty="0">
                <a:latin typeface="Calibri"/>
                <a:cs typeface="Calibri"/>
              </a:rPr>
              <a:t>pump </a:t>
            </a:r>
            <a:r>
              <a:rPr sz="1400" spc="50" dirty="0">
                <a:latin typeface="Calibri"/>
                <a:cs typeface="Calibri"/>
              </a:rPr>
              <a:t>that </a:t>
            </a:r>
            <a:r>
              <a:rPr sz="1400" spc="-35" dirty="0">
                <a:latin typeface="Calibri"/>
                <a:cs typeface="Calibri"/>
              </a:rPr>
              <a:t>pumps </a:t>
            </a:r>
            <a:r>
              <a:rPr sz="1400" spc="-30" dirty="0">
                <a:latin typeface="Calibri"/>
                <a:cs typeface="Calibri"/>
              </a:rPr>
              <a:t> </a:t>
            </a:r>
            <a:r>
              <a:rPr sz="1400" spc="60" dirty="0">
                <a:latin typeface="Calibri"/>
                <a:cs typeface="Calibri"/>
              </a:rPr>
              <a:t>hydraulic </a:t>
            </a:r>
            <a:r>
              <a:rPr sz="1400" spc="75" dirty="0">
                <a:latin typeface="Calibri"/>
                <a:cs typeface="Calibri"/>
              </a:rPr>
              <a:t>fluid to </a:t>
            </a:r>
            <a:r>
              <a:rPr sz="1400" spc="30" dirty="0">
                <a:latin typeface="Calibri"/>
                <a:cs typeface="Calibri"/>
              </a:rPr>
              <a:t>the </a:t>
            </a:r>
            <a:r>
              <a:rPr sz="1400" spc="35" dirty="0">
                <a:latin typeface="Calibri"/>
                <a:cs typeface="Calibri"/>
              </a:rPr>
              <a:t> </a:t>
            </a:r>
            <a:r>
              <a:rPr sz="1400" spc="40" dirty="0">
                <a:latin typeface="Calibri"/>
                <a:cs typeface="Calibri"/>
              </a:rPr>
              <a:t>steering </a:t>
            </a:r>
            <a:r>
              <a:rPr sz="1400" spc="50" dirty="0">
                <a:latin typeface="Calibri"/>
                <a:cs typeface="Calibri"/>
              </a:rPr>
              <a:t>cylinder </a:t>
            </a:r>
            <a:r>
              <a:rPr sz="1400" spc="40" dirty="0">
                <a:latin typeface="Calibri"/>
                <a:cs typeface="Calibri"/>
              </a:rPr>
              <a:t>located </a:t>
            </a:r>
            <a:r>
              <a:rPr sz="1400" spc="45" dirty="0">
                <a:latin typeface="Calibri"/>
                <a:cs typeface="Calibri"/>
              </a:rPr>
              <a:t> </a:t>
            </a:r>
            <a:r>
              <a:rPr sz="1400" spc="70" dirty="0">
                <a:latin typeface="Calibri"/>
                <a:cs typeface="Calibri"/>
              </a:rPr>
              <a:t>on </a:t>
            </a:r>
            <a:r>
              <a:rPr sz="1400" spc="25" dirty="0">
                <a:latin typeface="Calibri"/>
                <a:cs typeface="Calibri"/>
              </a:rPr>
              <a:t>the </a:t>
            </a:r>
            <a:r>
              <a:rPr sz="1400" spc="65" dirty="0">
                <a:latin typeface="Calibri"/>
                <a:cs typeface="Calibri"/>
              </a:rPr>
              <a:t>motor </a:t>
            </a:r>
            <a:r>
              <a:rPr sz="1400" spc="35" dirty="0">
                <a:latin typeface="Calibri"/>
                <a:cs typeface="Calibri"/>
              </a:rPr>
              <a:t>bracket </a:t>
            </a:r>
            <a:r>
              <a:rPr sz="1400" spc="40" dirty="0">
                <a:latin typeface="Calibri"/>
                <a:cs typeface="Calibri"/>
              </a:rPr>
              <a:t> </a:t>
            </a:r>
            <a:r>
              <a:rPr sz="1400" spc="50" dirty="0">
                <a:latin typeface="Calibri"/>
                <a:cs typeface="Calibri"/>
              </a:rPr>
              <a:t>causing</a:t>
            </a:r>
            <a:r>
              <a:rPr sz="1400" spc="-15" dirty="0">
                <a:latin typeface="Calibri"/>
                <a:cs typeface="Calibri"/>
              </a:rPr>
              <a:t> </a:t>
            </a:r>
            <a:r>
              <a:rPr sz="1400" spc="20" dirty="0">
                <a:latin typeface="Calibri"/>
                <a:cs typeface="Calibri"/>
              </a:rPr>
              <a:t>the</a:t>
            </a:r>
            <a:r>
              <a:rPr sz="1400" spc="-20" dirty="0">
                <a:latin typeface="Calibri"/>
                <a:cs typeface="Calibri"/>
              </a:rPr>
              <a:t> </a:t>
            </a:r>
            <a:r>
              <a:rPr sz="1400" spc="65" dirty="0">
                <a:latin typeface="Calibri"/>
                <a:cs typeface="Calibri"/>
              </a:rPr>
              <a:t>motor</a:t>
            </a:r>
            <a:r>
              <a:rPr sz="1400" spc="-30" dirty="0">
                <a:latin typeface="Calibri"/>
                <a:cs typeface="Calibri"/>
              </a:rPr>
              <a:t> </a:t>
            </a:r>
            <a:r>
              <a:rPr sz="1400" spc="70" dirty="0">
                <a:latin typeface="Calibri"/>
                <a:cs typeface="Calibri"/>
              </a:rPr>
              <a:t>to</a:t>
            </a:r>
            <a:r>
              <a:rPr sz="1400" spc="-20" dirty="0">
                <a:latin typeface="Calibri"/>
                <a:cs typeface="Calibri"/>
              </a:rPr>
              <a:t> </a:t>
            </a:r>
            <a:r>
              <a:rPr sz="1400" spc="85" dirty="0">
                <a:latin typeface="Calibri"/>
                <a:cs typeface="Calibri"/>
              </a:rPr>
              <a:t>turn.</a:t>
            </a:r>
            <a:endParaRPr sz="1400">
              <a:latin typeface="Calibri"/>
              <a:cs typeface="Calibri"/>
            </a:endParaRPr>
          </a:p>
          <a:p>
            <a:pPr>
              <a:lnSpc>
                <a:spcPct val="100000"/>
              </a:lnSpc>
            </a:pPr>
            <a:endParaRPr sz="1400">
              <a:latin typeface="Calibri"/>
              <a:cs typeface="Calibri"/>
            </a:endParaRPr>
          </a:p>
          <a:p>
            <a:pPr marL="12700">
              <a:lnSpc>
                <a:spcPct val="100000"/>
              </a:lnSpc>
              <a:spcBef>
                <a:spcPts val="1235"/>
              </a:spcBef>
            </a:pPr>
            <a:r>
              <a:rPr sz="1400" u="sng" spc="35" dirty="0">
                <a:uFill>
                  <a:solidFill>
                    <a:srgbClr val="000000"/>
                  </a:solidFill>
                </a:uFill>
                <a:latin typeface="Calibri"/>
                <a:cs typeface="Calibri"/>
              </a:rPr>
              <a:t>5-Position</a:t>
            </a:r>
            <a:r>
              <a:rPr sz="1400" u="sng" spc="-45" dirty="0">
                <a:uFill>
                  <a:solidFill>
                    <a:srgbClr val="000000"/>
                  </a:solidFill>
                </a:uFill>
                <a:latin typeface="Calibri"/>
                <a:cs typeface="Calibri"/>
              </a:rPr>
              <a:t> </a:t>
            </a:r>
            <a:r>
              <a:rPr sz="1400" u="sng" spc="40" dirty="0">
                <a:uFill>
                  <a:solidFill>
                    <a:srgbClr val="000000"/>
                  </a:solidFill>
                </a:uFill>
                <a:latin typeface="Calibri"/>
                <a:cs typeface="Calibri"/>
              </a:rPr>
              <a:t>Tilt</a:t>
            </a:r>
            <a:r>
              <a:rPr sz="1400" spc="40" dirty="0">
                <a:latin typeface="Calibri"/>
                <a:cs typeface="Calibri"/>
              </a:rPr>
              <a:t>:</a:t>
            </a:r>
            <a:endParaRPr sz="1400">
              <a:latin typeface="Calibri"/>
              <a:cs typeface="Calibri"/>
            </a:endParaRPr>
          </a:p>
          <a:p>
            <a:pPr marL="12700" marR="2293620">
              <a:lnSpc>
                <a:spcPct val="101699"/>
              </a:lnSpc>
              <a:spcBef>
                <a:spcPts val="595"/>
              </a:spcBef>
            </a:pPr>
            <a:r>
              <a:rPr sz="1400" spc="-30" dirty="0">
                <a:latin typeface="Calibri"/>
                <a:cs typeface="Calibri"/>
              </a:rPr>
              <a:t>The </a:t>
            </a:r>
            <a:r>
              <a:rPr sz="1400" spc="35" dirty="0">
                <a:latin typeface="Calibri"/>
                <a:cs typeface="Calibri"/>
              </a:rPr>
              <a:t>Steering </a:t>
            </a:r>
            <a:r>
              <a:rPr sz="1400" spc="-20" dirty="0">
                <a:latin typeface="Calibri"/>
                <a:cs typeface="Calibri"/>
              </a:rPr>
              <a:t>System </a:t>
            </a:r>
            <a:r>
              <a:rPr sz="1400" spc="70" dirty="0">
                <a:latin typeface="Calibri"/>
                <a:cs typeface="Calibri"/>
              </a:rPr>
              <a:t>also </a:t>
            </a:r>
            <a:r>
              <a:rPr sz="1400" spc="75" dirty="0">
                <a:latin typeface="Calibri"/>
                <a:cs typeface="Calibri"/>
              </a:rPr>
              <a:t> </a:t>
            </a:r>
            <a:r>
              <a:rPr sz="1400" spc="35" dirty="0">
                <a:latin typeface="Calibri"/>
                <a:cs typeface="Calibri"/>
              </a:rPr>
              <a:t>includes </a:t>
            </a:r>
            <a:r>
              <a:rPr sz="1400" spc="20" dirty="0">
                <a:latin typeface="Calibri"/>
                <a:cs typeface="Calibri"/>
              </a:rPr>
              <a:t>a </a:t>
            </a:r>
            <a:r>
              <a:rPr sz="1400" spc="45" dirty="0">
                <a:latin typeface="Calibri"/>
                <a:cs typeface="Calibri"/>
              </a:rPr>
              <a:t>Tilt </a:t>
            </a:r>
            <a:r>
              <a:rPr sz="1400" spc="5" dirty="0">
                <a:latin typeface="Calibri"/>
                <a:cs typeface="Calibri"/>
              </a:rPr>
              <a:t>Wheel </a:t>
            </a:r>
            <a:r>
              <a:rPr sz="1400" spc="10" dirty="0">
                <a:latin typeface="Calibri"/>
                <a:cs typeface="Calibri"/>
              </a:rPr>
              <a:t> </a:t>
            </a:r>
            <a:r>
              <a:rPr sz="1400" spc="15" dirty="0">
                <a:latin typeface="Calibri"/>
                <a:cs typeface="Calibri"/>
              </a:rPr>
              <a:t>Feature,</a:t>
            </a:r>
            <a:r>
              <a:rPr sz="1400" spc="-35" dirty="0">
                <a:latin typeface="Calibri"/>
                <a:cs typeface="Calibri"/>
              </a:rPr>
              <a:t> </a:t>
            </a:r>
            <a:r>
              <a:rPr sz="1400" spc="50" dirty="0">
                <a:latin typeface="Calibri"/>
                <a:cs typeface="Calibri"/>
              </a:rPr>
              <a:t>which</a:t>
            </a:r>
            <a:r>
              <a:rPr sz="1400" spc="-35" dirty="0">
                <a:latin typeface="Calibri"/>
                <a:cs typeface="Calibri"/>
              </a:rPr>
              <a:t> </a:t>
            </a:r>
            <a:r>
              <a:rPr sz="1400" spc="90" dirty="0">
                <a:latin typeface="Calibri"/>
                <a:cs typeface="Calibri"/>
              </a:rPr>
              <a:t>allows</a:t>
            </a:r>
            <a:r>
              <a:rPr sz="1400" spc="-40" dirty="0">
                <a:latin typeface="Calibri"/>
                <a:cs typeface="Calibri"/>
              </a:rPr>
              <a:t> </a:t>
            </a:r>
            <a:r>
              <a:rPr sz="1400" spc="20" dirty="0">
                <a:latin typeface="Calibri"/>
                <a:cs typeface="Calibri"/>
              </a:rPr>
              <a:t>the </a:t>
            </a:r>
            <a:r>
              <a:rPr sz="1400" spc="-305" dirty="0">
                <a:latin typeface="Calibri"/>
                <a:cs typeface="Calibri"/>
              </a:rPr>
              <a:t> </a:t>
            </a:r>
            <a:r>
              <a:rPr sz="1400" spc="45" dirty="0">
                <a:latin typeface="Calibri"/>
                <a:cs typeface="Calibri"/>
              </a:rPr>
              <a:t>operator</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position</a:t>
            </a:r>
            <a:r>
              <a:rPr sz="1400" spc="-5" dirty="0">
                <a:latin typeface="Calibri"/>
                <a:cs typeface="Calibri"/>
              </a:rPr>
              <a:t> </a:t>
            </a:r>
            <a:r>
              <a:rPr sz="1400" spc="20" dirty="0">
                <a:latin typeface="Calibri"/>
                <a:cs typeface="Calibri"/>
              </a:rPr>
              <a:t>the</a:t>
            </a:r>
            <a:endParaRPr sz="1400">
              <a:latin typeface="Calibri"/>
              <a:cs typeface="Calibri"/>
            </a:endParaRPr>
          </a:p>
        </p:txBody>
      </p:sp>
      <p:sp>
        <p:nvSpPr>
          <p:cNvPr id="7" name="object 7"/>
          <p:cNvSpPr txBox="1"/>
          <p:nvPr/>
        </p:nvSpPr>
        <p:spPr>
          <a:xfrm>
            <a:off x="5078095" y="460959"/>
            <a:ext cx="4368800" cy="2206625"/>
          </a:xfrm>
          <a:prstGeom prst="rect">
            <a:avLst/>
          </a:prstGeom>
        </p:spPr>
        <p:txBody>
          <a:bodyPr vert="horz" wrap="square" lIns="0" tIns="9525" rIns="0" bIns="0" rtlCol="0">
            <a:spAutoFit/>
          </a:bodyPr>
          <a:lstStyle/>
          <a:p>
            <a:pPr marL="12700" marR="5080">
              <a:lnSpc>
                <a:spcPct val="101899"/>
              </a:lnSpc>
              <a:spcBef>
                <a:spcPts val="75"/>
              </a:spcBef>
            </a:pPr>
            <a:r>
              <a:rPr sz="1400" spc="40" dirty="0">
                <a:latin typeface="Calibri"/>
                <a:cs typeface="Calibri"/>
              </a:rPr>
              <a:t>steering </a:t>
            </a:r>
            <a:r>
              <a:rPr sz="1400" spc="25" dirty="0">
                <a:latin typeface="Calibri"/>
                <a:cs typeface="Calibri"/>
              </a:rPr>
              <a:t>wheel </a:t>
            </a:r>
            <a:r>
              <a:rPr sz="1400" spc="35" dirty="0">
                <a:latin typeface="Calibri"/>
                <a:cs typeface="Calibri"/>
              </a:rPr>
              <a:t>in five positions </a:t>
            </a:r>
            <a:r>
              <a:rPr sz="1400" spc="130" dirty="0">
                <a:latin typeface="Calibri"/>
                <a:cs typeface="Calibri"/>
              </a:rPr>
              <a:t>for </a:t>
            </a:r>
            <a:r>
              <a:rPr sz="1400" spc="55" dirty="0">
                <a:latin typeface="Calibri"/>
                <a:cs typeface="Calibri"/>
              </a:rPr>
              <a:t>comfort.  </a:t>
            </a:r>
            <a:r>
              <a:rPr sz="1400" spc="15" dirty="0">
                <a:latin typeface="Calibri"/>
                <a:cs typeface="Calibri"/>
              </a:rPr>
              <a:t>Activate </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90" dirty="0">
                <a:latin typeface="Calibri"/>
                <a:cs typeface="Calibri"/>
              </a:rPr>
              <a:t>tilt</a:t>
            </a:r>
            <a:r>
              <a:rPr sz="1400" spc="-5" dirty="0">
                <a:latin typeface="Calibri"/>
                <a:cs typeface="Calibri"/>
              </a:rPr>
              <a:t> </a:t>
            </a:r>
            <a:r>
              <a:rPr sz="1400" spc="80" dirty="0">
                <a:latin typeface="Calibri"/>
                <a:cs typeface="Calibri"/>
              </a:rPr>
              <a:t>lock</a:t>
            </a:r>
            <a:r>
              <a:rPr sz="1400" spc="-10" dirty="0">
                <a:latin typeface="Calibri"/>
                <a:cs typeface="Calibri"/>
              </a:rPr>
              <a:t> </a:t>
            </a:r>
            <a:r>
              <a:rPr sz="1400" spc="50" dirty="0">
                <a:latin typeface="Calibri"/>
                <a:cs typeface="Calibri"/>
              </a:rPr>
              <a:t>lever</a:t>
            </a:r>
            <a:r>
              <a:rPr sz="1400" dirty="0">
                <a:latin typeface="Calibri"/>
                <a:cs typeface="Calibri"/>
              </a:rPr>
              <a:t> </a:t>
            </a:r>
            <a:r>
              <a:rPr sz="1400" spc="40" dirty="0">
                <a:latin typeface="Calibri"/>
                <a:cs typeface="Calibri"/>
              </a:rPr>
              <a:t>below</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steering</a:t>
            </a:r>
            <a:r>
              <a:rPr sz="1400" dirty="0">
                <a:latin typeface="Calibri"/>
                <a:cs typeface="Calibri"/>
              </a:rPr>
              <a:t> </a:t>
            </a:r>
            <a:r>
              <a:rPr sz="1400" spc="25" dirty="0">
                <a:latin typeface="Calibri"/>
                <a:cs typeface="Calibri"/>
              </a:rPr>
              <a:t>wheel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adjust</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30" dirty="0">
                <a:latin typeface="Calibri"/>
                <a:cs typeface="Calibri"/>
              </a:rPr>
              <a:t>position. </a:t>
            </a:r>
            <a:r>
              <a:rPr sz="1400" spc="25" dirty="0">
                <a:latin typeface="Calibri"/>
                <a:cs typeface="Calibri"/>
              </a:rPr>
              <a:t>Releasing </a:t>
            </a:r>
            <a:r>
              <a:rPr sz="1400" spc="110" dirty="0">
                <a:latin typeface="Calibri"/>
                <a:cs typeface="Calibri"/>
              </a:rPr>
              <a:t>of </a:t>
            </a:r>
            <a:r>
              <a:rPr sz="1400" spc="25" dirty="0">
                <a:latin typeface="Calibri"/>
                <a:cs typeface="Calibri"/>
              </a:rPr>
              <a:t>the </a:t>
            </a:r>
            <a:r>
              <a:rPr sz="1400" spc="85" dirty="0">
                <a:latin typeface="Calibri"/>
                <a:cs typeface="Calibri"/>
              </a:rPr>
              <a:t>lock </a:t>
            </a:r>
            <a:r>
              <a:rPr sz="1400" spc="50" dirty="0">
                <a:latin typeface="Calibri"/>
                <a:cs typeface="Calibri"/>
              </a:rPr>
              <a:t>lever </a:t>
            </a:r>
            <a:r>
              <a:rPr sz="1400" spc="120" dirty="0">
                <a:latin typeface="Calibri"/>
                <a:cs typeface="Calibri"/>
              </a:rPr>
              <a:t>will </a:t>
            </a:r>
            <a:r>
              <a:rPr sz="1400" spc="80" dirty="0">
                <a:latin typeface="Calibri"/>
                <a:cs typeface="Calibri"/>
              </a:rPr>
              <a:t>lock </a:t>
            </a:r>
            <a:r>
              <a:rPr sz="1400" spc="20" dirty="0">
                <a:latin typeface="Calibri"/>
                <a:cs typeface="Calibri"/>
              </a:rPr>
              <a:t>the </a:t>
            </a:r>
            <a:r>
              <a:rPr sz="1400" spc="25" dirty="0">
                <a:latin typeface="Calibri"/>
                <a:cs typeface="Calibri"/>
              </a:rPr>
              <a:t> </a:t>
            </a:r>
            <a:r>
              <a:rPr sz="1400" spc="40" dirty="0">
                <a:latin typeface="Calibri"/>
                <a:cs typeface="Calibri"/>
              </a:rPr>
              <a:t>steering</a:t>
            </a:r>
            <a:r>
              <a:rPr sz="1400" dirty="0">
                <a:latin typeface="Calibri"/>
                <a:cs typeface="Calibri"/>
              </a:rPr>
              <a:t> </a:t>
            </a:r>
            <a:r>
              <a:rPr sz="1400" spc="25" dirty="0">
                <a:latin typeface="Calibri"/>
                <a:cs typeface="Calibri"/>
              </a:rPr>
              <a:t>wheel</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desired</a:t>
            </a:r>
            <a:r>
              <a:rPr sz="1400" spc="-10" dirty="0">
                <a:latin typeface="Calibri"/>
                <a:cs typeface="Calibri"/>
              </a:rPr>
              <a:t> </a:t>
            </a:r>
            <a:r>
              <a:rPr sz="1400" spc="60" dirty="0">
                <a:latin typeface="Calibri"/>
                <a:cs typeface="Calibri"/>
              </a:rPr>
              <a:t>angle</a:t>
            </a:r>
            <a:r>
              <a:rPr sz="1400" spc="300" dirty="0">
                <a:latin typeface="Calibri"/>
                <a:cs typeface="Calibri"/>
              </a:rPr>
              <a:t> </a:t>
            </a:r>
            <a:r>
              <a:rPr sz="1400" spc="40" dirty="0">
                <a:latin typeface="Calibri"/>
                <a:cs typeface="Calibri"/>
              </a:rPr>
              <a:t>and</a:t>
            </a:r>
            <a:r>
              <a:rPr sz="1400" spc="-5" dirty="0">
                <a:latin typeface="Calibri"/>
                <a:cs typeface="Calibri"/>
              </a:rPr>
              <a:t> </a:t>
            </a:r>
            <a:r>
              <a:rPr sz="1400" spc="30" dirty="0">
                <a:latin typeface="Calibri"/>
                <a:cs typeface="Calibri"/>
              </a:rPr>
              <a:t>position.</a:t>
            </a:r>
            <a:endParaRPr sz="1400">
              <a:latin typeface="Calibri"/>
              <a:cs typeface="Calibri"/>
            </a:endParaRPr>
          </a:p>
          <a:p>
            <a:pPr>
              <a:lnSpc>
                <a:spcPct val="100000"/>
              </a:lnSpc>
            </a:pPr>
            <a:endParaRPr sz="1400">
              <a:latin typeface="Calibri"/>
              <a:cs typeface="Calibri"/>
            </a:endParaRPr>
          </a:p>
          <a:p>
            <a:pPr marL="12700">
              <a:lnSpc>
                <a:spcPct val="100000"/>
              </a:lnSpc>
              <a:spcBef>
                <a:spcPts val="1230"/>
              </a:spcBef>
            </a:pPr>
            <a:r>
              <a:rPr sz="1400" u="sng" dirty="0">
                <a:uFill>
                  <a:solidFill>
                    <a:srgbClr val="000000"/>
                  </a:solidFill>
                </a:uFill>
                <a:latin typeface="Calibri"/>
                <a:cs typeface="Calibri"/>
              </a:rPr>
              <a:t>Easy</a:t>
            </a:r>
            <a:r>
              <a:rPr sz="1400" u="sng" spc="-30" dirty="0">
                <a:uFill>
                  <a:solidFill>
                    <a:srgbClr val="000000"/>
                  </a:solidFill>
                </a:uFill>
                <a:latin typeface="Calibri"/>
                <a:cs typeface="Calibri"/>
              </a:rPr>
              <a:t> </a:t>
            </a:r>
            <a:r>
              <a:rPr sz="1400" u="sng" spc="5" dirty="0">
                <a:uFill>
                  <a:solidFill>
                    <a:srgbClr val="000000"/>
                  </a:solidFill>
                </a:uFill>
                <a:latin typeface="Calibri"/>
                <a:cs typeface="Calibri"/>
              </a:rPr>
              <a:t>Access</a:t>
            </a:r>
            <a:r>
              <a:rPr sz="1400" u="sng" spc="-25" dirty="0">
                <a:uFill>
                  <a:solidFill>
                    <a:srgbClr val="000000"/>
                  </a:solidFill>
                </a:uFill>
                <a:latin typeface="Calibri"/>
                <a:cs typeface="Calibri"/>
              </a:rPr>
              <a:t> </a:t>
            </a:r>
            <a:r>
              <a:rPr sz="1400" u="sng" spc="35" dirty="0">
                <a:uFill>
                  <a:solidFill>
                    <a:srgbClr val="000000"/>
                  </a:solidFill>
                </a:uFill>
                <a:latin typeface="Calibri"/>
                <a:cs typeface="Calibri"/>
              </a:rPr>
              <a:t>Reservoir</a:t>
            </a:r>
            <a:r>
              <a:rPr sz="1400" spc="35" dirty="0">
                <a:latin typeface="Calibri"/>
                <a:cs typeface="Calibri"/>
              </a:rPr>
              <a:t>:</a:t>
            </a:r>
            <a:endParaRPr sz="1400">
              <a:latin typeface="Calibri"/>
              <a:cs typeface="Calibri"/>
            </a:endParaRPr>
          </a:p>
          <a:p>
            <a:pPr marL="12700" marR="1948814">
              <a:lnSpc>
                <a:spcPct val="101899"/>
              </a:lnSpc>
              <a:spcBef>
                <a:spcPts val="590"/>
              </a:spcBef>
            </a:pPr>
            <a:r>
              <a:rPr sz="1400" dirty="0">
                <a:latin typeface="Calibri"/>
                <a:cs typeface="Calibri"/>
              </a:rPr>
              <a:t>There </a:t>
            </a:r>
            <a:r>
              <a:rPr sz="1400" spc="20" dirty="0">
                <a:latin typeface="Calibri"/>
                <a:cs typeface="Calibri"/>
              </a:rPr>
              <a:t>is a </a:t>
            </a:r>
            <a:r>
              <a:rPr sz="1400" spc="60" dirty="0">
                <a:latin typeface="Calibri"/>
                <a:cs typeface="Calibri"/>
              </a:rPr>
              <a:t>reservoir </a:t>
            </a:r>
            <a:r>
              <a:rPr sz="1400" spc="130" dirty="0">
                <a:latin typeface="Calibri"/>
                <a:cs typeface="Calibri"/>
              </a:rPr>
              <a:t>fill </a:t>
            </a:r>
            <a:r>
              <a:rPr sz="1400" dirty="0">
                <a:latin typeface="Calibri"/>
                <a:cs typeface="Calibri"/>
              </a:rPr>
              <a:t>cap </a:t>
            </a:r>
            <a:r>
              <a:rPr sz="1400" spc="5" dirty="0">
                <a:latin typeface="Calibri"/>
                <a:cs typeface="Calibri"/>
              </a:rPr>
              <a:t> </a:t>
            </a:r>
            <a:r>
              <a:rPr sz="1400" spc="40" dirty="0">
                <a:latin typeface="Calibri"/>
                <a:cs typeface="Calibri"/>
              </a:rPr>
              <a:t>located</a:t>
            </a:r>
            <a:r>
              <a:rPr sz="1400" spc="-20" dirty="0">
                <a:latin typeface="Calibri"/>
                <a:cs typeface="Calibri"/>
              </a:rPr>
              <a:t> </a:t>
            </a:r>
            <a:r>
              <a:rPr sz="1400" spc="70" dirty="0">
                <a:latin typeface="Calibri"/>
                <a:cs typeface="Calibri"/>
              </a:rPr>
              <a:t>on</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20" dirty="0">
                <a:latin typeface="Calibri"/>
                <a:cs typeface="Calibri"/>
              </a:rPr>
              <a:t>helm</a:t>
            </a:r>
            <a:r>
              <a:rPr sz="1400" spc="-10" dirty="0">
                <a:latin typeface="Calibri"/>
                <a:cs typeface="Calibri"/>
              </a:rPr>
              <a:t> </a:t>
            </a:r>
            <a:r>
              <a:rPr sz="1400" spc="135" dirty="0">
                <a:latin typeface="Calibri"/>
                <a:cs typeface="Calibri"/>
              </a:rPr>
              <a:t>for</a:t>
            </a:r>
            <a:r>
              <a:rPr sz="1400" spc="-10" dirty="0">
                <a:latin typeface="Calibri"/>
                <a:cs typeface="Calibri"/>
              </a:rPr>
              <a:t> </a:t>
            </a:r>
            <a:r>
              <a:rPr sz="1400" spc="45" dirty="0">
                <a:latin typeface="Calibri"/>
                <a:cs typeface="Calibri"/>
              </a:rPr>
              <a:t>adding </a:t>
            </a:r>
            <a:r>
              <a:rPr sz="1400" spc="-300" dirty="0">
                <a:latin typeface="Calibri"/>
                <a:cs typeface="Calibri"/>
              </a:rPr>
              <a:t> </a:t>
            </a:r>
            <a:r>
              <a:rPr sz="1400" spc="60" dirty="0">
                <a:latin typeface="Calibri"/>
                <a:cs typeface="Calibri"/>
              </a:rPr>
              <a:t>hydraulic</a:t>
            </a:r>
            <a:r>
              <a:rPr sz="1400" spc="-25" dirty="0">
                <a:latin typeface="Calibri"/>
                <a:cs typeface="Calibri"/>
              </a:rPr>
              <a:t> </a:t>
            </a:r>
            <a:r>
              <a:rPr sz="1400" spc="75" dirty="0">
                <a:latin typeface="Calibri"/>
                <a:cs typeface="Calibri"/>
              </a:rPr>
              <a:t>fluid</a:t>
            </a:r>
            <a:r>
              <a:rPr sz="1400" spc="-20" dirty="0">
                <a:latin typeface="Calibri"/>
                <a:cs typeface="Calibri"/>
              </a:rPr>
              <a:t> </a:t>
            </a:r>
            <a:r>
              <a:rPr sz="1400" spc="35" dirty="0">
                <a:latin typeface="Calibri"/>
                <a:cs typeface="Calibri"/>
              </a:rPr>
              <a:t>and</a:t>
            </a:r>
            <a:r>
              <a:rPr sz="1400" spc="-15"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service.</a:t>
            </a:r>
            <a:endParaRPr sz="1400">
              <a:latin typeface="Calibri"/>
              <a:cs typeface="Calibri"/>
            </a:endParaRPr>
          </a:p>
        </p:txBody>
      </p:sp>
      <p:sp>
        <p:nvSpPr>
          <p:cNvPr id="8" name="object 8"/>
          <p:cNvSpPr txBox="1"/>
          <p:nvPr/>
        </p:nvSpPr>
        <p:spPr>
          <a:xfrm>
            <a:off x="5078095" y="3600069"/>
            <a:ext cx="4232910" cy="892175"/>
          </a:xfrm>
          <a:prstGeom prst="rect">
            <a:avLst/>
          </a:prstGeom>
        </p:spPr>
        <p:txBody>
          <a:bodyPr vert="horz" wrap="square" lIns="0" tIns="8890" rIns="0" bIns="0" rtlCol="0">
            <a:spAutoFit/>
          </a:bodyPr>
          <a:lstStyle/>
          <a:p>
            <a:pPr marL="12700" marR="5080">
              <a:lnSpc>
                <a:spcPct val="101899"/>
              </a:lnSpc>
              <a:spcBef>
                <a:spcPts val="70"/>
              </a:spcBef>
            </a:pPr>
            <a:r>
              <a:rPr sz="1400" spc="70" dirty="0">
                <a:latin typeface="Calibri"/>
                <a:cs typeface="Calibri"/>
              </a:rPr>
              <a:t>If your </a:t>
            </a:r>
            <a:r>
              <a:rPr sz="1400" i="1" spc="-5" dirty="0">
                <a:latin typeface="Calibri"/>
                <a:cs typeface="Calibri"/>
              </a:rPr>
              <a:t>SEA 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5" dirty="0">
                <a:latin typeface="Calibri"/>
                <a:cs typeface="Calibri"/>
              </a:rPr>
              <a:t>with </a:t>
            </a:r>
            <a:r>
              <a:rPr sz="1400" spc="20" dirty="0">
                <a:latin typeface="Calibri"/>
                <a:cs typeface="Calibri"/>
              </a:rPr>
              <a:t>a </a:t>
            </a:r>
            <a:r>
              <a:rPr sz="1400" spc="40" dirty="0">
                <a:latin typeface="Calibri"/>
                <a:cs typeface="Calibri"/>
              </a:rPr>
              <a:t>steering </a:t>
            </a:r>
            <a:r>
              <a:rPr sz="1400" spc="-305" dirty="0">
                <a:latin typeface="Calibri"/>
                <a:cs typeface="Calibri"/>
              </a:rPr>
              <a:t> </a:t>
            </a:r>
            <a:r>
              <a:rPr sz="1400" spc="-10" dirty="0">
                <a:latin typeface="Calibri"/>
                <a:cs typeface="Calibri"/>
              </a:rPr>
              <a:t>system </a:t>
            </a:r>
            <a:r>
              <a:rPr sz="1400" spc="60" dirty="0">
                <a:latin typeface="Calibri"/>
                <a:cs typeface="Calibri"/>
              </a:rPr>
              <a:t>other</a:t>
            </a:r>
            <a:r>
              <a:rPr sz="1400" spc="-10" dirty="0">
                <a:latin typeface="Calibri"/>
                <a:cs typeface="Calibri"/>
              </a:rPr>
              <a:t> </a:t>
            </a:r>
            <a:r>
              <a:rPr sz="1400" spc="60" dirty="0">
                <a:latin typeface="Calibri"/>
                <a:cs typeface="Calibri"/>
              </a:rPr>
              <a:t>than</a:t>
            </a:r>
            <a:r>
              <a:rPr sz="1400" dirty="0">
                <a:latin typeface="Calibri"/>
                <a:cs typeface="Calibri"/>
              </a:rPr>
              <a:t> </a:t>
            </a:r>
            <a:r>
              <a:rPr sz="1400" spc="50" dirty="0">
                <a:latin typeface="Calibri"/>
                <a:cs typeface="Calibri"/>
              </a:rPr>
              <a:t>hydraulic,</a:t>
            </a:r>
            <a:r>
              <a:rPr sz="1400" spc="-10" dirty="0">
                <a:latin typeface="Calibri"/>
                <a:cs typeface="Calibri"/>
              </a:rPr>
              <a:t> please</a:t>
            </a:r>
            <a:r>
              <a:rPr sz="1400" spc="-15" dirty="0">
                <a:latin typeface="Calibri"/>
                <a:cs typeface="Calibri"/>
              </a:rPr>
              <a:t> </a:t>
            </a:r>
            <a:r>
              <a:rPr sz="1400" spc="75" dirty="0">
                <a:latin typeface="Calibri"/>
                <a:cs typeface="Calibri"/>
              </a:rPr>
              <a:t>refer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Engine </a:t>
            </a:r>
            <a:r>
              <a:rPr sz="1400" spc="-300" dirty="0">
                <a:latin typeface="Calibri"/>
                <a:cs typeface="Calibri"/>
              </a:rPr>
              <a:t> </a:t>
            </a:r>
            <a:r>
              <a:rPr sz="1400" spc="40" dirty="0">
                <a:latin typeface="Calibri"/>
                <a:cs typeface="Calibri"/>
              </a:rPr>
              <a:t>Owner’s </a:t>
            </a:r>
            <a:r>
              <a:rPr sz="1400" spc="55" dirty="0">
                <a:latin typeface="Calibri"/>
                <a:cs typeface="Calibri"/>
              </a:rPr>
              <a:t>Manual </a:t>
            </a:r>
            <a:r>
              <a:rPr sz="1400" spc="130" dirty="0">
                <a:latin typeface="Calibri"/>
                <a:cs typeface="Calibri"/>
              </a:rPr>
              <a:t>for </a:t>
            </a:r>
            <a:r>
              <a:rPr sz="1400" spc="20" dirty="0">
                <a:latin typeface="Calibri"/>
                <a:cs typeface="Calibri"/>
              </a:rPr>
              <a:t>Operation, </a:t>
            </a:r>
            <a:r>
              <a:rPr sz="1400" spc="25" dirty="0">
                <a:latin typeface="Calibri"/>
                <a:cs typeface="Calibri"/>
              </a:rPr>
              <a:t>Maintenance </a:t>
            </a:r>
            <a:r>
              <a:rPr sz="1400" spc="35" dirty="0">
                <a:latin typeface="Calibri"/>
                <a:cs typeface="Calibri"/>
              </a:rPr>
              <a:t>and </a:t>
            </a:r>
            <a:r>
              <a:rPr sz="1400" spc="40" dirty="0">
                <a:latin typeface="Calibri"/>
                <a:cs typeface="Calibri"/>
              </a:rPr>
              <a:t> </a:t>
            </a:r>
            <a:r>
              <a:rPr sz="1400" spc="20" dirty="0">
                <a:latin typeface="Calibri"/>
                <a:cs typeface="Calibri"/>
              </a:rPr>
              <a:t>Specifications.</a:t>
            </a:r>
            <a:endParaRPr sz="1400">
              <a:latin typeface="Calibri"/>
              <a:cs typeface="Calibri"/>
            </a:endParaRPr>
          </a:p>
        </p:txBody>
      </p:sp>
      <p:grpSp>
        <p:nvGrpSpPr>
          <p:cNvPr id="9" name="object 9"/>
          <p:cNvGrpSpPr/>
          <p:nvPr/>
        </p:nvGrpSpPr>
        <p:grpSpPr>
          <a:xfrm>
            <a:off x="2558288" y="1037208"/>
            <a:ext cx="6746875" cy="6028690"/>
            <a:chOff x="2558288" y="1037208"/>
            <a:chExt cx="6746875" cy="6028690"/>
          </a:xfrm>
        </p:grpSpPr>
        <p:pic>
          <p:nvPicPr>
            <p:cNvPr id="10" name="object 10"/>
            <p:cNvPicPr/>
            <p:nvPr/>
          </p:nvPicPr>
          <p:blipFill>
            <a:blip r:embed="rId4" cstate="print"/>
            <a:stretch>
              <a:fillRect/>
            </a:stretch>
          </p:blipFill>
          <p:spPr>
            <a:xfrm>
              <a:off x="7669529" y="1826386"/>
              <a:ext cx="1625727" cy="1291844"/>
            </a:xfrm>
            <a:prstGeom prst="rect">
              <a:avLst/>
            </a:prstGeom>
          </p:spPr>
        </p:pic>
        <p:sp>
          <p:nvSpPr>
            <p:cNvPr id="11" name="object 11"/>
            <p:cNvSpPr/>
            <p:nvPr/>
          </p:nvSpPr>
          <p:spPr>
            <a:xfrm>
              <a:off x="7669529" y="1826386"/>
              <a:ext cx="1626235" cy="1292225"/>
            </a:xfrm>
            <a:custGeom>
              <a:avLst/>
              <a:gdLst/>
              <a:ahLst/>
              <a:cxnLst/>
              <a:rect l="l" t="t" r="r" b="b"/>
              <a:pathLst>
                <a:path w="1626234" h="1292225">
                  <a:moveTo>
                    <a:pt x="0" y="1291844"/>
                  </a:moveTo>
                  <a:lnTo>
                    <a:pt x="1625727" y="1291844"/>
                  </a:lnTo>
                  <a:lnTo>
                    <a:pt x="1625727" y="0"/>
                  </a:lnTo>
                  <a:lnTo>
                    <a:pt x="0" y="0"/>
                  </a:lnTo>
                  <a:lnTo>
                    <a:pt x="0" y="1291844"/>
                  </a:lnTo>
                  <a:close/>
                </a:path>
              </a:pathLst>
            </a:custGeom>
            <a:ln w="19049">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647696" y="5556123"/>
              <a:ext cx="2250312" cy="1500251"/>
            </a:xfrm>
            <a:prstGeom prst="rect">
              <a:avLst/>
            </a:prstGeom>
          </p:spPr>
        </p:pic>
        <p:sp>
          <p:nvSpPr>
            <p:cNvPr id="13" name="object 13"/>
            <p:cNvSpPr/>
            <p:nvPr/>
          </p:nvSpPr>
          <p:spPr>
            <a:xfrm>
              <a:off x="2647696" y="5556123"/>
              <a:ext cx="2250440" cy="1500505"/>
            </a:xfrm>
            <a:custGeom>
              <a:avLst/>
              <a:gdLst/>
              <a:ahLst/>
              <a:cxnLst/>
              <a:rect l="l" t="t" r="r" b="b"/>
              <a:pathLst>
                <a:path w="2250440" h="1500504">
                  <a:moveTo>
                    <a:pt x="0" y="1500251"/>
                  </a:moveTo>
                  <a:lnTo>
                    <a:pt x="2250312" y="1500251"/>
                  </a:lnTo>
                  <a:lnTo>
                    <a:pt x="2250312" y="0"/>
                  </a:lnTo>
                  <a:lnTo>
                    <a:pt x="0" y="0"/>
                  </a:lnTo>
                  <a:lnTo>
                    <a:pt x="0" y="1500251"/>
                  </a:lnTo>
                  <a:close/>
                </a:path>
              </a:pathLst>
            </a:custGeom>
            <a:ln w="1905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2627376" y="2811398"/>
              <a:ext cx="2250313" cy="2132711"/>
            </a:xfrm>
            <a:prstGeom prst="rect">
              <a:avLst/>
            </a:prstGeom>
          </p:spPr>
        </p:pic>
        <p:sp>
          <p:nvSpPr>
            <p:cNvPr id="15" name="object 15"/>
            <p:cNvSpPr/>
            <p:nvPr/>
          </p:nvSpPr>
          <p:spPr>
            <a:xfrm>
              <a:off x="2627376" y="2811398"/>
              <a:ext cx="2250440" cy="2132965"/>
            </a:xfrm>
            <a:custGeom>
              <a:avLst/>
              <a:gdLst/>
              <a:ahLst/>
              <a:cxnLst/>
              <a:rect l="l" t="t" r="r" b="b"/>
              <a:pathLst>
                <a:path w="2250440" h="2132965">
                  <a:moveTo>
                    <a:pt x="0" y="2132711"/>
                  </a:moveTo>
                  <a:lnTo>
                    <a:pt x="2250313" y="2132711"/>
                  </a:lnTo>
                  <a:lnTo>
                    <a:pt x="2250313" y="0"/>
                  </a:lnTo>
                  <a:lnTo>
                    <a:pt x="0" y="0"/>
                  </a:lnTo>
                  <a:lnTo>
                    <a:pt x="0" y="2132711"/>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3066542" y="1046733"/>
              <a:ext cx="1811147" cy="1207388"/>
            </a:xfrm>
            <a:prstGeom prst="rect">
              <a:avLst/>
            </a:prstGeom>
          </p:spPr>
        </p:pic>
        <p:sp>
          <p:nvSpPr>
            <p:cNvPr id="17" name="object 17"/>
            <p:cNvSpPr/>
            <p:nvPr/>
          </p:nvSpPr>
          <p:spPr>
            <a:xfrm>
              <a:off x="3066542" y="1046733"/>
              <a:ext cx="1811655" cy="1207770"/>
            </a:xfrm>
            <a:custGeom>
              <a:avLst/>
              <a:gdLst/>
              <a:ahLst/>
              <a:cxnLst/>
              <a:rect l="l" t="t" r="r" b="b"/>
              <a:pathLst>
                <a:path w="1811654" h="1207770">
                  <a:moveTo>
                    <a:pt x="0" y="1207388"/>
                  </a:moveTo>
                  <a:lnTo>
                    <a:pt x="1811147" y="1207388"/>
                  </a:lnTo>
                  <a:lnTo>
                    <a:pt x="1811147" y="0"/>
                  </a:lnTo>
                  <a:lnTo>
                    <a:pt x="0" y="0"/>
                  </a:lnTo>
                  <a:lnTo>
                    <a:pt x="0" y="1207388"/>
                  </a:lnTo>
                  <a:close/>
                </a:path>
              </a:pathLst>
            </a:custGeom>
            <a:ln w="19050">
              <a:solidFill>
                <a:srgbClr val="000000"/>
              </a:solidFill>
            </a:ln>
          </p:spPr>
          <p:txBody>
            <a:bodyPr wrap="square" lIns="0" tIns="0" rIns="0" bIns="0" rtlCol="0"/>
            <a:lstStyle/>
            <a:p>
              <a:endParaRPr/>
            </a:p>
          </p:txBody>
        </p:sp>
        <p:sp>
          <p:nvSpPr>
            <p:cNvPr id="18" name="object 18"/>
            <p:cNvSpPr/>
            <p:nvPr/>
          </p:nvSpPr>
          <p:spPr>
            <a:xfrm>
              <a:off x="2558288" y="6237477"/>
              <a:ext cx="612140" cy="79375"/>
            </a:xfrm>
            <a:custGeom>
              <a:avLst/>
              <a:gdLst/>
              <a:ahLst/>
              <a:cxnLst/>
              <a:rect l="l" t="t" r="r" b="b"/>
              <a:pathLst>
                <a:path w="612139" h="79375">
                  <a:moveTo>
                    <a:pt x="532511" y="0"/>
                  </a:moveTo>
                  <a:lnTo>
                    <a:pt x="557771" y="31854"/>
                  </a:lnTo>
                  <a:lnTo>
                    <a:pt x="564134" y="31877"/>
                  </a:lnTo>
                  <a:lnTo>
                    <a:pt x="564134" y="47752"/>
                  </a:lnTo>
                  <a:lnTo>
                    <a:pt x="557779" y="47752"/>
                  </a:lnTo>
                  <a:lnTo>
                    <a:pt x="532257" y="79375"/>
                  </a:lnTo>
                  <a:lnTo>
                    <a:pt x="596115" y="47752"/>
                  </a:lnTo>
                  <a:lnTo>
                    <a:pt x="564134" y="47752"/>
                  </a:lnTo>
                  <a:lnTo>
                    <a:pt x="596161" y="47729"/>
                  </a:lnTo>
                  <a:lnTo>
                    <a:pt x="611759" y="40005"/>
                  </a:lnTo>
                  <a:lnTo>
                    <a:pt x="532511" y="0"/>
                  </a:lnTo>
                  <a:close/>
                </a:path>
                <a:path w="612139" h="79375">
                  <a:moveTo>
                    <a:pt x="564134" y="39878"/>
                  </a:moveTo>
                  <a:lnTo>
                    <a:pt x="557797" y="47729"/>
                  </a:lnTo>
                  <a:lnTo>
                    <a:pt x="564134" y="47752"/>
                  </a:lnTo>
                  <a:lnTo>
                    <a:pt x="564134" y="39878"/>
                  </a:lnTo>
                  <a:close/>
                </a:path>
                <a:path w="612139" h="79375">
                  <a:moveTo>
                    <a:pt x="126" y="29845"/>
                  </a:moveTo>
                  <a:lnTo>
                    <a:pt x="0" y="45720"/>
                  </a:lnTo>
                  <a:lnTo>
                    <a:pt x="557797" y="47729"/>
                  </a:lnTo>
                  <a:lnTo>
                    <a:pt x="564134" y="39878"/>
                  </a:lnTo>
                  <a:lnTo>
                    <a:pt x="557771" y="31854"/>
                  </a:lnTo>
                  <a:lnTo>
                    <a:pt x="126" y="29845"/>
                  </a:lnTo>
                  <a:close/>
                </a:path>
                <a:path w="612139" h="79375">
                  <a:moveTo>
                    <a:pt x="557771" y="31854"/>
                  </a:moveTo>
                  <a:lnTo>
                    <a:pt x="564134" y="39878"/>
                  </a:lnTo>
                  <a:lnTo>
                    <a:pt x="564134" y="31877"/>
                  </a:lnTo>
                  <a:lnTo>
                    <a:pt x="557771" y="31854"/>
                  </a:lnTo>
                  <a:close/>
                </a:path>
              </a:pathLst>
            </a:custGeom>
            <a:solidFill>
              <a:srgbClr val="000000"/>
            </a:solidFill>
          </p:spPr>
          <p:txBody>
            <a:bodyPr wrap="square" lIns="0" tIns="0" rIns="0" bIns="0" rtlCol="0"/>
            <a:lstStyle/>
            <a:p>
              <a:endParaRPr/>
            </a:p>
          </p:txBody>
        </p:sp>
      </p:grpSp>
      <p:sp>
        <p:nvSpPr>
          <p:cNvPr id="19" name="object 19"/>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21</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88695" y="377233"/>
            <a:ext cx="4371975" cy="1960880"/>
          </a:xfrm>
          <a:prstGeom prst="rect">
            <a:avLst/>
          </a:prstGeom>
        </p:spPr>
        <p:txBody>
          <a:bodyPr vert="horz" wrap="square" lIns="0" tIns="105410" rIns="0" bIns="0" rtlCol="0">
            <a:spAutoFit/>
          </a:bodyPr>
          <a:lstStyle/>
          <a:p>
            <a:pPr marL="12700">
              <a:lnSpc>
                <a:spcPct val="100000"/>
              </a:lnSpc>
              <a:spcBef>
                <a:spcPts val="830"/>
              </a:spcBef>
            </a:pPr>
            <a:r>
              <a:rPr sz="1600" b="1" spc="15" dirty="0">
                <a:latin typeface="Calibri"/>
                <a:cs typeface="Calibri"/>
              </a:rPr>
              <a:t>Helm</a:t>
            </a:r>
            <a:r>
              <a:rPr sz="1600" b="1" spc="-35" dirty="0">
                <a:latin typeface="Calibri"/>
                <a:cs typeface="Calibri"/>
              </a:rPr>
              <a:t> </a:t>
            </a:r>
            <a:r>
              <a:rPr sz="1600" b="1" spc="55" dirty="0">
                <a:latin typeface="Calibri"/>
                <a:cs typeface="Calibri"/>
              </a:rPr>
              <a:t>Switch</a:t>
            </a:r>
            <a:r>
              <a:rPr sz="1600" b="1" spc="-30" dirty="0">
                <a:latin typeface="Calibri"/>
                <a:cs typeface="Calibri"/>
              </a:rPr>
              <a:t> </a:t>
            </a:r>
            <a:r>
              <a:rPr sz="1600" b="1" spc="30" dirty="0">
                <a:latin typeface="Calibri"/>
                <a:cs typeface="Calibri"/>
              </a:rPr>
              <a:t>Panel:</a:t>
            </a:r>
            <a:endParaRPr sz="1600">
              <a:latin typeface="Calibri"/>
              <a:cs typeface="Calibri"/>
            </a:endParaRPr>
          </a:p>
          <a:p>
            <a:pPr marL="12700" marR="5080">
              <a:lnSpc>
                <a:spcPct val="101699"/>
              </a:lnSpc>
              <a:spcBef>
                <a:spcPts val="615"/>
              </a:spcBef>
            </a:pPr>
            <a:r>
              <a:rPr sz="1400" spc="-30" dirty="0">
                <a:latin typeface="Calibri"/>
                <a:cs typeface="Calibri"/>
              </a:rPr>
              <a:t>The </a:t>
            </a:r>
            <a:r>
              <a:rPr sz="1400" spc="5" dirty="0">
                <a:latin typeface="Calibri"/>
                <a:cs typeface="Calibri"/>
              </a:rPr>
              <a:t>Helm </a:t>
            </a:r>
            <a:r>
              <a:rPr sz="1400" spc="40" dirty="0">
                <a:latin typeface="Calibri"/>
                <a:cs typeface="Calibri"/>
              </a:rPr>
              <a:t>Switch </a:t>
            </a:r>
            <a:r>
              <a:rPr sz="1400" spc="20" dirty="0">
                <a:latin typeface="Calibri"/>
                <a:cs typeface="Calibri"/>
              </a:rPr>
              <a:t>Panel </a:t>
            </a:r>
            <a:r>
              <a:rPr sz="1400" spc="45" dirty="0">
                <a:latin typeface="Calibri"/>
                <a:cs typeface="Calibri"/>
              </a:rPr>
              <a:t>contains </a:t>
            </a:r>
            <a:r>
              <a:rPr sz="1400" spc="125" dirty="0">
                <a:latin typeface="Calibri"/>
                <a:cs typeface="Calibri"/>
              </a:rPr>
              <a:t>all </a:t>
            </a:r>
            <a:r>
              <a:rPr sz="1400" spc="110" dirty="0">
                <a:latin typeface="Calibri"/>
                <a:cs typeface="Calibri"/>
              </a:rPr>
              <a:t>of </a:t>
            </a:r>
            <a:r>
              <a:rPr sz="1400" spc="25" dirty="0">
                <a:latin typeface="Calibri"/>
                <a:cs typeface="Calibri"/>
              </a:rPr>
              <a:t>the </a:t>
            </a:r>
            <a:r>
              <a:rPr sz="1400" spc="35" dirty="0">
                <a:latin typeface="Calibri"/>
                <a:cs typeface="Calibri"/>
              </a:rPr>
              <a:t>Activation </a:t>
            </a:r>
            <a:r>
              <a:rPr sz="1400" spc="40" dirty="0">
                <a:latin typeface="Calibri"/>
                <a:cs typeface="Calibri"/>
              </a:rPr>
              <a:t> </a:t>
            </a:r>
            <a:r>
              <a:rPr sz="1400" spc="20" dirty="0">
                <a:latin typeface="Calibri"/>
                <a:cs typeface="Calibri"/>
              </a:rPr>
              <a:t>Switches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60" dirty="0">
                <a:latin typeface="Calibri"/>
                <a:cs typeface="Calibri"/>
              </a:rPr>
              <a:t>Circuit</a:t>
            </a:r>
            <a:r>
              <a:rPr sz="1400" spc="-5" dirty="0">
                <a:latin typeface="Calibri"/>
                <a:cs typeface="Calibri"/>
              </a:rPr>
              <a:t> </a:t>
            </a:r>
            <a:r>
              <a:rPr sz="1400" spc="30" dirty="0">
                <a:latin typeface="Calibri"/>
                <a:cs typeface="Calibri"/>
              </a:rPr>
              <a:t>Breakers</a:t>
            </a:r>
            <a:r>
              <a:rPr sz="1400" spc="-10" dirty="0">
                <a:latin typeface="Calibri"/>
                <a:cs typeface="Calibri"/>
              </a:rPr>
              <a:t> </a:t>
            </a:r>
            <a:r>
              <a:rPr sz="1400" spc="55" dirty="0">
                <a:latin typeface="Calibri"/>
                <a:cs typeface="Calibri"/>
              </a:rPr>
              <a:t>that</a:t>
            </a:r>
            <a:r>
              <a:rPr sz="1400" dirty="0">
                <a:latin typeface="Calibri"/>
                <a:cs typeface="Calibri"/>
              </a:rPr>
              <a:t> </a:t>
            </a:r>
            <a:r>
              <a:rPr sz="1400" spc="105" dirty="0">
                <a:latin typeface="Calibri"/>
                <a:cs typeface="Calibri"/>
              </a:rPr>
              <a:t>control</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Horn</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50" dirty="0">
                <a:latin typeface="Calibri"/>
                <a:cs typeface="Calibri"/>
              </a:rPr>
              <a:t>12-volt </a:t>
            </a:r>
            <a:r>
              <a:rPr sz="1400" spc="35" dirty="0">
                <a:latin typeface="Calibri"/>
                <a:cs typeface="Calibri"/>
              </a:rPr>
              <a:t>features </a:t>
            </a:r>
            <a:r>
              <a:rPr sz="1400" spc="50" dirty="0">
                <a:latin typeface="Calibri"/>
                <a:cs typeface="Calibri"/>
              </a:rPr>
              <a:t>installed </a:t>
            </a:r>
            <a:r>
              <a:rPr sz="1400" spc="70" dirty="0">
                <a:latin typeface="Calibri"/>
                <a:cs typeface="Calibri"/>
              </a:rPr>
              <a:t>on your </a:t>
            </a:r>
            <a:r>
              <a:rPr sz="1400" spc="15" dirty="0">
                <a:latin typeface="Calibri"/>
                <a:cs typeface="Calibri"/>
              </a:rPr>
              <a:t>vessel. </a:t>
            </a:r>
            <a:r>
              <a:rPr sz="1400" spc="5" dirty="0">
                <a:latin typeface="Calibri"/>
                <a:cs typeface="Calibri"/>
              </a:rPr>
              <a:t>This </a:t>
            </a:r>
            <a:r>
              <a:rPr sz="1400" dirty="0">
                <a:latin typeface="Calibri"/>
                <a:cs typeface="Calibri"/>
              </a:rPr>
              <a:t>panel </a:t>
            </a:r>
            <a:r>
              <a:rPr sz="1400" spc="70" dirty="0">
                <a:latin typeface="Calibri"/>
                <a:cs typeface="Calibri"/>
              </a:rPr>
              <a:t>also </a:t>
            </a:r>
            <a:r>
              <a:rPr sz="1400" spc="-305" dirty="0">
                <a:latin typeface="Calibri"/>
                <a:cs typeface="Calibri"/>
              </a:rPr>
              <a:t> </a:t>
            </a:r>
            <a:r>
              <a:rPr sz="1400" spc="35" dirty="0">
                <a:latin typeface="Calibri"/>
                <a:cs typeface="Calibri"/>
              </a:rPr>
              <a:t>includes</a:t>
            </a:r>
            <a:r>
              <a:rPr sz="1400" spc="-10" dirty="0">
                <a:latin typeface="Calibri"/>
                <a:cs typeface="Calibri"/>
              </a:rPr>
              <a:t> </a:t>
            </a:r>
            <a:r>
              <a:rPr sz="1400" spc="20" dirty="0">
                <a:latin typeface="Calibri"/>
                <a:cs typeface="Calibri"/>
              </a:rPr>
              <a:t>a</a:t>
            </a:r>
            <a:r>
              <a:rPr sz="1400" dirty="0">
                <a:latin typeface="Calibri"/>
                <a:cs typeface="Calibri"/>
              </a:rPr>
              <a:t> </a:t>
            </a:r>
            <a:r>
              <a:rPr sz="1400" spc="50" dirty="0">
                <a:latin typeface="Calibri"/>
                <a:cs typeface="Calibri"/>
              </a:rPr>
              <a:t>12-volt</a:t>
            </a:r>
            <a:r>
              <a:rPr sz="1400" spc="-5" dirty="0">
                <a:latin typeface="Calibri"/>
                <a:cs typeface="Calibri"/>
              </a:rPr>
              <a:t> </a:t>
            </a:r>
            <a:r>
              <a:rPr sz="1400" spc="50" dirty="0">
                <a:latin typeface="Calibri"/>
                <a:cs typeface="Calibri"/>
              </a:rPr>
              <a:t>Power</a:t>
            </a:r>
            <a:r>
              <a:rPr sz="1400" spc="-10" dirty="0">
                <a:latin typeface="Calibri"/>
                <a:cs typeface="Calibri"/>
              </a:rPr>
              <a:t> </a:t>
            </a:r>
            <a:r>
              <a:rPr sz="1400" spc="25" dirty="0">
                <a:latin typeface="Calibri"/>
                <a:cs typeface="Calibri"/>
              </a:rPr>
              <a:t>Accessory</a:t>
            </a:r>
            <a:r>
              <a:rPr sz="1400" spc="5" dirty="0">
                <a:latin typeface="Calibri"/>
                <a:cs typeface="Calibri"/>
              </a:rPr>
              <a:t> </a:t>
            </a:r>
            <a:r>
              <a:rPr sz="1400" spc="45" dirty="0">
                <a:latin typeface="Calibri"/>
                <a:cs typeface="Calibri"/>
              </a:rPr>
              <a:t>Port.</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0" dirty="0">
                <a:latin typeface="Calibri"/>
                <a:cs typeface="Calibri"/>
              </a:rPr>
              <a:t>circuit</a:t>
            </a:r>
            <a:endParaRPr sz="1400">
              <a:latin typeface="Calibri"/>
              <a:cs typeface="Calibri"/>
            </a:endParaRPr>
          </a:p>
          <a:p>
            <a:pPr marL="12700" marR="325120" algn="just">
              <a:lnSpc>
                <a:spcPct val="101899"/>
              </a:lnSpc>
              <a:spcBef>
                <a:spcPts val="5"/>
              </a:spcBef>
            </a:pPr>
            <a:r>
              <a:rPr sz="1400" spc="30" dirty="0">
                <a:latin typeface="Calibri"/>
                <a:cs typeface="Calibri"/>
              </a:rPr>
              <a:t>breaker </a:t>
            </a:r>
            <a:r>
              <a:rPr sz="1400" spc="135" dirty="0">
                <a:latin typeface="Calibri"/>
                <a:cs typeface="Calibri"/>
              </a:rPr>
              <a:t>for </a:t>
            </a:r>
            <a:r>
              <a:rPr sz="1400" spc="5" dirty="0">
                <a:latin typeface="Calibri"/>
                <a:cs typeface="Calibri"/>
              </a:rPr>
              <a:t>each </a:t>
            </a:r>
            <a:r>
              <a:rPr sz="1400" spc="60" dirty="0">
                <a:latin typeface="Calibri"/>
                <a:cs typeface="Calibri"/>
              </a:rPr>
              <a:t>switch/function </a:t>
            </a:r>
            <a:r>
              <a:rPr sz="1400" spc="20" dirty="0">
                <a:latin typeface="Calibri"/>
                <a:cs typeface="Calibri"/>
              </a:rPr>
              <a:t>is </a:t>
            </a:r>
            <a:r>
              <a:rPr sz="1400" spc="45" dirty="0">
                <a:latin typeface="Calibri"/>
                <a:cs typeface="Calibri"/>
              </a:rPr>
              <a:t>located </a:t>
            </a:r>
            <a:r>
              <a:rPr sz="1400" spc="50" dirty="0">
                <a:latin typeface="Calibri"/>
                <a:cs typeface="Calibri"/>
              </a:rPr>
              <a:t>directly </a:t>
            </a:r>
            <a:r>
              <a:rPr sz="1400" spc="-305" dirty="0">
                <a:latin typeface="Calibri"/>
                <a:cs typeface="Calibri"/>
              </a:rPr>
              <a:t> </a:t>
            </a:r>
            <a:r>
              <a:rPr sz="1400" spc="40" dirty="0">
                <a:latin typeface="Calibri"/>
                <a:cs typeface="Calibri"/>
              </a:rPr>
              <a:t>below</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40" dirty="0">
                <a:latin typeface="Calibri"/>
                <a:cs typeface="Calibri"/>
              </a:rPr>
              <a:t>switch,</a:t>
            </a:r>
            <a:r>
              <a:rPr sz="1400" spc="-10" dirty="0">
                <a:latin typeface="Calibri"/>
                <a:cs typeface="Calibri"/>
              </a:rPr>
              <a:t> </a:t>
            </a:r>
            <a:r>
              <a:rPr sz="1400" spc="40" dirty="0">
                <a:latin typeface="Calibri"/>
                <a:cs typeface="Calibri"/>
              </a:rPr>
              <a:t>and</a:t>
            </a:r>
            <a:r>
              <a:rPr sz="1400" spc="-5"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30" dirty="0">
                <a:latin typeface="Calibri"/>
                <a:cs typeface="Calibri"/>
              </a:rPr>
              <a:t>reset</a:t>
            </a:r>
            <a:r>
              <a:rPr sz="1400" spc="-5" dirty="0">
                <a:latin typeface="Calibri"/>
                <a:cs typeface="Calibri"/>
              </a:rPr>
              <a:t> </a:t>
            </a:r>
            <a:r>
              <a:rPr sz="1400" spc="-45" dirty="0">
                <a:latin typeface="Calibri"/>
                <a:cs typeface="Calibri"/>
              </a:rPr>
              <a:t>by</a:t>
            </a:r>
            <a:r>
              <a:rPr sz="1400" spc="-10" dirty="0">
                <a:latin typeface="Calibri"/>
                <a:cs typeface="Calibri"/>
              </a:rPr>
              <a:t> </a:t>
            </a:r>
            <a:r>
              <a:rPr sz="1400" spc="35" dirty="0">
                <a:latin typeface="Calibri"/>
                <a:cs typeface="Calibri"/>
              </a:rPr>
              <a:t>pushing</a:t>
            </a:r>
            <a:r>
              <a:rPr sz="140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the </a:t>
            </a:r>
            <a:r>
              <a:rPr sz="1400" spc="-305" dirty="0">
                <a:latin typeface="Calibri"/>
                <a:cs typeface="Calibri"/>
              </a:rPr>
              <a:t> </a:t>
            </a:r>
            <a:r>
              <a:rPr sz="1400" spc="50" dirty="0">
                <a:latin typeface="Calibri"/>
                <a:cs typeface="Calibri"/>
              </a:rPr>
              <a:t>button.</a:t>
            </a:r>
            <a:endParaRPr sz="1400">
              <a:latin typeface="Calibri"/>
              <a:cs typeface="Calibri"/>
            </a:endParaRPr>
          </a:p>
        </p:txBody>
      </p:sp>
      <p:sp>
        <p:nvSpPr>
          <p:cNvPr id="8" name="object 8"/>
          <p:cNvSpPr txBox="1"/>
          <p:nvPr/>
        </p:nvSpPr>
        <p:spPr>
          <a:xfrm>
            <a:off x="488695" y="4444365"/>
            <a:ext cx="4474210" cy="2422525"/>
          </a:xfrm>
          <a:prstGeom prst="rect">
            <a:avLst/>
          </a:prstGeom>
        </p:spPr>
        <p:txBody>
          <a:bodyPr vert="horz" wrap="square" lIns="0" tIns="8255" rIns="0" bIns="0" rtlCol="0">
            <a:spAutoFit/>
          </a:bodyPr>
          <a:lstStyle/>
          <a:p>
            <a:pPr marL="241300" marR="95885" indent="-228600">
              <a:lnSpc>
                <a:spcPct val="102099"/>
              </a:lnSpc>
              <a:spcBef>
                <a:spcPts val="6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10" dirty="0">
                <a:latin typeface="Calibri"/>
                <a:cs typeface="Calibri"/>
              </a:rPr>
              <a:t>BILGE:</a:t>
            </a:r>
            <a:r>
              <a:rPr sz="1400" spc="5" dirty="0">
                <a:latin typeface="Calibri"/>
                <a:cs typeface="Calibri"/>
              </a:rPr>
              <a:t> </a:t>
            </a:r>
            <a:r>
              <a:rPr sz="1400" spc="20" dirty="0">
                <a:latin typeface="Calibri"/>
                <a:cs typeface="Calibri"/>
              </a:rPr>
              <a:t>Activates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bilge</a:t>
            </a:r>
            <a:r>
              <a:rPr sz="1400" spc="-5" dirty="0">
                <a:latin typeface="Calibri"/>
                <a:cs typeface="Calibri"/>
              </a:rPr>
              <a:t> </a:t>
            </a:r>
            <a:r>
              <a:rPr sz="1400" spc="-45" dirty="0">
                <a:latin typeface="Calibri"/>
                <a:cs typeface="Calibri"/>
              </a:rPr>
              <a:t>pump</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bilge</a:t>
            </a:r>
            <a:endParaRPr sz="1400">
              <a:latin typeface="Calibri"/>
              <a:cs typeface="Calibri"/>
            </a:endParaRPr>
          </a:p>
          <a:p>
            <a:pPr marL="241300" marR="73660" indent="-228600">
              <a:lnSpc>
                <a:spcPct val="102299"/>
              </a:lnSpc>
              <a:spcBef>
                <a:spcPts val="590"/>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5" dirty="0">
                <a:latin typeface="Calibri"/>
                <a:cs typeface="Calibri"/>
              </a:rPr>
              <a:t>LIVEWELL </a:t>
            </a:r>
            <a:r>
              <a:rPr sz="1400" dirty="0">
                <a:latin typeface="Calibri"/>
                <a:cs typeface="Calibri"/>
              </a:rPr>
              <a:t>1 </a:t>
            </a:r>
            <a:r>
              <a:rPr sz="1400" spc="-20" dirty="0">
                <a:latin typeface="Calibri"/>
                <a:cs typeface="Calibri"/>
              </a:rPr>
              <a:t>&amp; </a:t>
            </a:r>
            <a:r>
              <a:rPr sz="1400" spc="-5" dirty="0">
                <a:latin typeface="Calibri"/>
                <a:cs typeface="Calibri"/>
              </a:rPr>
              <a:t>LIVEWELL </a:t>
            </a:r>
            <a:r>
              <a:rPr sz="1400" dirty="0">
                <a:latin typeface="Calibri"/>
                <a:cs typeface="Calibri"/>
              </a:rPr>
              <a:t>2:</a:t>
            </a:r>
            <a:r>
              <a:rPr sz="1400" spc="5" dirty="0">
                <a:latin typeface="Calibri"/>
                <a:cs typeface="Calibri"/>
              </a:rPr>
              <a:t> </a:t>
            </a:r>
            <a:r>
              <a:rPr sz="1400" spc="20" dirty="0">
                <a:latin typeface="Calibri"/>
                <a:cs typeface="Calibri"/>
              </a:rPr>
              <a:t>Activates </a:t>
            </a:r>
            <a:r>
              <a:rPr sz="1400" spc="25" dirty="0">
                <a:latin typeface="Calibri"/>
                <a:cs typeface="Calibri"/>
              </a:rPr>
              <a:t>the </a:t>
            </a:r>
            <a:r>
              <a:rPr sz="1400" spc="-30" dirty="0">
                <a:latin typeface="Calibri"/>
                <a:cs typeface="Calibri"/>
              </a:rPr>
              <a:t>pumps </a:t>
            </a:r>
            <a:r>
              <a:rPr sz="1400" spc="-305" dirty="0">
                <a:latin typeface="Calibri"/>
                <a:cs typeface="Calibri"/>
              </a:rPr>
              <a:t> </a:t>
            </a:r>
            <a:r>
              <a:rPr sz="1400" spc="55" dirty="0">
                <a:latin typeface="Calibri"/>
                <a:cs typeface="Calibri"/>
              </a:rPr>
              <a:t>that</a:t>
            </a:r>
            <a:r>
              <a:rPr sz="1400" spc="-10" dirty="0">
                <a:latin typeface="Calibri"/>
                <a:cs typeface="Calibri"/>
              </a:rPr>
              <a:t> </a:t>
            </a:r>
            <a:r>
              <a:rPr sz="1400" dirty="0">
                <a:latin typeface="Calibri"/>
                <a:cs typeface="Calibri"/>
              </a:rPr>
              <a:t>supply</a:t>
            </a:r>
            <a:r>
              <a:rPr sz="1400" spc="-10"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livewells</a:t>
            </a:r>
            <a:endParaRPr sz="1400">
              <a:latin typeface="Calibri"/>
              <a:cs typeface="Calibri"/>
            </a:endParaRPr>
          </a:p>
          <a:p>
            <a:pPr marL="241300" marR="60325" indent="-228600">
              <a:lnSpc>
                <a:spcPct val="102099"/>
              </a:lnSpc>
              <a:spcBef>
                <a:spcPts val="585"/>
              </a:spcBef>
              <a:buSzPct val="71428"/>
              <a:buFont typeface="Symbol"/>
              <a:buChar char=""/>
              <a:tabLst>
                <a:tab pos="240665" algn="l"/>
                <a:tab pos="241300" algn="l"/>
              </a:tabLst>
            </a:pPr>
            <a:r>
              <a:rPr sz="1400" spc="-5" dirty="0">
                <a:latin typeface="Calibri"/>
                <a:cs typeface="Calibri"/>
              </a:rPr>
              <a:t>PUMPS </a:t>
            </a:r>
            <a:r>
              <a:rPr sz="1400" dirty="0">
                <a:latin typeface="Calibri"/>
                <a:cs typeface="Calibri"/>
              </a:rPr>
              <a:t>- </a:t>
            </a:r>
            <a:r>
              <a:rPr sz="1400" spc="-15" dirty="0">
                <a:latin typeface="Calibri"/>
                <a:cs typeface="Calibri"/>
              </a:rPr>
              <a:t>WASHDOWN:</a:t>
            </a:r>
            <a:r>
              <a:rPr sz="1400" spc="-10" dirty="0">
                <a:latin typeface="Calibri"/>
                <a:cs typeface="Calibri"/>
              </a:rPr>
              <a:t> </a:t>
            </a:r>
            <a:r>
              <a:rPr sz="1400" spc="20" dirty="0">
                <a:latin typeface="Calibri"/>
                <a:cs typeface="Calibri"/>
              </a:rPr>
              <a:t>Activates </a:t>
            </a:r>
            <a:r>
              <a:rPr sz="1400" spc="25" dirty="0">
                <a:latin typeface="Calibri"/>
                <a:cs typeface="Calibri"/>
              </a:rPr>
              <a:t>the </a:t>
            </a:r>
            <a:r>
              <a:rPr sz="1400" spc="-45" dirty="0">
                <a:latin typeface="Calibri"/>
                <a:cs typeface="Calibri"/>
              </a:rPr>
              <a:t>pump </a:t>
            </a:r>
            <a:r>
              <a:rPr sz="1400" spc="50" dirty="0">
                <a:latin typeface="Calibri"/>
                <a:cs typeface="Calibri"/>
              </a:rPr>
              <a:t>that </a:t>
            </a:r>
            <a:r>
              <a:rPr sz="1400" spc="5" dirty="0">
                <a:latin typeface="Calibri"/>
                <a:cs typeface="Calibri"/>
              </a:rPr>
              <a:t>supplies </a:t>
            </a:r>
            <a:r>
              <a:rPr sz="1400" spc="-305" dirty="0">
                <a:latin typeface="Calibri"/>
                <a:cs typeface="Calibri"/>
              </a:rPr>
              <a:t> </a:t>
            </a:r>
            <a:r>
              <a:rPr sz="1400" spc="75" dirty="0">
                <a:latin typeface="Calibri"/>
                <a:cs typeface="Calibri"/>
              </a:rPr>
              <a:t>raw</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boat’s</a:t>
            </a:r>
            <a:r>
              <a:rPr sz="1400" spc="-15" dirty="0">
                <a:latin typeface="Calibri"/>
                <a:cs typeface="Calibri"/>
              </a:rPr>
              <a:t> </a:t>
            </a:r>
            <a:r>
              <a:rPr sz="1400" spc="45" dirty="0">
                <a:latin typeface="Calibri"/>
                <a:cs typeface="Calibri"/>
              </a:rPr>
              <a:t>washdown</a:t>
            </a:r>
            <a:r>
              <a:rPr sz="1400" spc="-10" dirty="0">
                <a:latin typeface="Calibri"/>
                <a:cs typeface="Calibri"/>
              </a:rPr>
              <a:t> system</a:t>
            </a:r>
            <a:endParaRPr sz="1400">
              <a:latin typeface="Calibri"/>
              <a:cs typeface="Calibri"/>
            </a:endParaRPr>
          </a:p>
          <a:p>
            <a:pPr marL="241300" marR="74295" indent="-228600">
              <a:lnSpc>
                <a:spcPct val="102099"/>
              </a:lnSpc>
              <a:spcBef>
                <a:spcPts val="580"/>
              </a:spcBef>
              <a:buSzPct val="71428"/>
              <a:buFont typeface="Symbol"/>
              <a:buChar char=""/>
              <a:tabLst>
                <a:tab pos="240665" algn="l"/>
                <a:tab pos="241300" algn="l"/>
              </a:tabLst>
            </a:pPr>
            <a:r>
              <a:rPr sz="1400" spc="-5" dirty="0">
                <a:latin typeface="Calibri"/>
                <a:cs typeface="Calibri"/>
              </a:rPr>
              <a:t>LIGHTS </a:t>
            </a:r>
            <a:r>
              <a:rPr sz="1400" dirty="0">
                <a:latin typeface="Calibri"/>
                <a:cs typeface="Calibri"/>
              </a:rPr>
              <a:t>- </a:t>
            </a:r>
            <a:r>
              <a:rPr sz="1400" spc="-30" dirty="0">
                <a:latin typeface="Calibri"/>
                <a:cs typeface="Calibri"/>
              </a:rPr>
              <a:t>NAV:</a:t>
            </a:r>
            <a:r>
              <a:rPr sz="1400" spc="-25" dirty="0">
                <a:latin typeface="Calibri"/>
                <a:cs typeface="Calibri"/>
              </a:rPr>
              <a:t> </a:t>
            </a:r>
            <a:r>
              <a:rPr sz="1400" spc="5" dirty="0">
                <a:latin typeface="Calibri"/>
                <a:cs typeface="Calibri"/>
              </a:rPr>
              <a:t>This </a:t>
            </a:r>
            <a:r>
              <a:rPr sz="1400" spc="20" dirty="0">
                <a:latin typeface="Calibri"/>
                <a:cs typeface="Calibri"/>
              </a:rPr>
              <a:t>is a </a:t>
            </a:r>
            <a:r>
              <a:rPr sz="1400" spc="30" dirty="0">
                <a:latin typeface="Calibri"/>
                <a:cs typeface="Calibri"/>
              </a:rPr>
              <a:t>three-position </a:t>
            </a:r>
            <a:r>
              <a:rPr sz="1400" spc="40" dirty="0">
                <a:latin typeface="Calibri"/>
                <a:cs typeface="Calibri"/>
              </a:rPr>
              <a:t>switch.</a:t>
            </a:r>
            <a:r>
              <a:rPr sz="1400" spc="45" dirty="0">
                <a:latin typeface="Calibri"/>
                <a:cs typeface="Calibri"/>
              </a:rPr>
              <a:t> </a:t>
            </a:r>
            <a:r>
              <a:rPr sz="1400" spc="25" dirty="0">
                <a:latin typeface="Calibri"/>
                <a:cs typeface="Calibri"/>
              </a:rPr>
              <a:t>Middle </a:t>
            </a:r>
            <a:r>
              <a:rPr sz="1400" spc="15" dirty="0">
                <a:latin typeface="Calibri"/>
                <a:cs typeface="Calibri"/>
              </a:rPr>
              <a:t>is </a:t>
            </a:r>
            <a:r>
              <a:rPr sz="1400" spc="-310" dirty="0">
                <a:latin typeface="Calibri"/>
                <a:cs typeface="Calibri"/>
              </a:rPr>
              <a:t> </a:t>
            </a:r>
            <a:r>
              <a:rPr sz="1400" spc="25" dirty="0">
                <a:latin typeface="Calibri"/>
                <a:cs typeface="Calibri"/>
              </a:rPr>
              <a:t>the</a:t>
            </a:r>
            <a:r>
              <a:rPr sz="1400" spc="-15" dirty="0">
                <a:latin typeface="Calibri"/>
                <a:cs typeface="Calibri"/>
              </a:rPr>
              <a:t> </a:t>
            </a:r>
            <a:r>
              <a:rPr sz="1400" spc="95" dirty="0">
                <a:latin typeface="Calibri"/>
                <a:cs typeface="Calibri"/>
              </a:rPr>
              <a:t>Off</a:t>
            </a:r>
            <a:r>
              <a:rPr sz="1400" dirty="0">
                <a:latin typeface="Calibri"/>
                <a:cs typeface="Calibri"/>
              </a:rPr>
              <a:t> </a:t>
            </a:r>
            <a:r>
              <a:rPr sz="1400" spc="30" dirty="0">
                <a:latin typeface="Calibri"/>
                <a:cs typeface="Calibri"/>
              </a:rPr>
              <a:t>position.</a:t>
            </a:r>
            <a:r>
              <a:rPr sz="1400" spc="305" dirty="0">
                <a:latin typeface="Calibri"/>
                <a:cs typeface="Calibri"/>
              </a:rPr>
              <a:t> </a:t>
            </a:r>
            <a:r>
              <a:rPr sz="1400" spc="-40" dirty="0">
                <a:latin typeface="Calibri"/>
                <a:cs typeface="Calibri"/>
              </a:rPr>
              <a:t>Up</a:t>
            </a:r>
            <a:r>
              <a:rPr sz="1400" dirty="0">
                <a:latin typeface="Calibri"/>
                <a:cs typeface="Calibri"/>
              </a:rPr>
              <a:t> </a:t>
            </a:r>
            <a:r>
              <a:rPr sz="1400" spc="20" dirty="0">
                <a:latin typeface="Calibri"/>
                <a:cs typeface="Calibri"/>
              </a:rPr>
              <a:t>activates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Navigation,</a:t>
            </a:r>
            <a:endParaRPr sz="1400">
              <a:latin typeface="Calibri"/>
              <a:cs typeface="Calibri"/>
            </a:endParaRPr>
          </a:p>
          <a:p>
            <a:pPr marL="241300">
              <a:lnSpc>
                <a:spcPct val="100000"/>
              </a:lnSpc>
              <a:spcBef>
                <a:spcPts val="20"/>
              </a:spcBef>
            </a:pPr>
            <a:r>
              <a:rPr sz="1400" spc="40" dirty="0">
                <a:latin typeface="Calibri"/>
                <a:cs typeface="Calibri"/>
              </a:rPr>
              <a:t>Instrumentation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Compass </a:t>
            </a:r>
            <a:r>
              <a:rPr sz="1400" spc="70" dirty="0">
                <a:latin typeface="Calibri"/>
                <a:cs typeface="Calibri"/>
              </a:rPr>
              <a:t>lighting.</a:t>
            </a:r>
            <a:r>
              <a:rPr sz="1400" spc="320" dirty="0">
                <a:latin typeface="Calibri"/>
                <a:cs typeface="Calibri"/>
              </a:rPr>
              <a:t> </a:t>
            </a:r>
            <a:r>
              <a:rPr sz="1400" spc="50" dirty="0">
                <a:latin typeface="Calibri"/>
                <a:cs typeface="Calibri"/>
              </a:rPr>
              <a:t>Down</a:t>
            </a:r>
            <a:r>
              <a:rPr sz="1400" spc="-5" dirty="0">
                <a:latin typeface="Calibri"/>
                <a:cs typeface="Calibri"/>
              </a:rPr>
              <a:t> </a:t>
            </a:r>
            <a:r>
              <a:rPr sz="1400" spc="20" dirty="0">
                <a:latin typeface="Calibri"/>
                <a:cs typeface="Calibri"/>
              </a:rPr>
              <a:t>activates</a:t>
            </a:r>
            <a:endParaRPr sz="1400">
              <a:latin typeface="Calibri"/>
              <a:cs typeface="Calibri"/>
            </a:endParaRPr>
          </a:p>
          <a:p>
            <a:pPr marL="241300">
              <a:lnSpc>
                <a:spcPct val="100000"/>
              </a:lnSpc>
              <a:spcBef>
                <a:spcPts val="40"/>
              </a:spcBef>
            </a:pPr>
            <a:r>
              <a:rPr sz="1400" spc="55" dirty="0">
                <a:latin typeface="Calibri"/>
                <a:cs typeface="Calibri"/>
              </a:rPr>
              <a:t>only</a:t>
            </a:r>
            <a:r>
              <a:rPr sz="1400" spc="-25" dirty="0">
                <a:latin typeface="Calibri"/>
                <a:cs typeface="Calibri"/>
              </a:rPr>
              <a:t> </a:t>
            </a:r>
            <a:r>
              <a:rPr sz="1400" spc="20" dirty="0">
                <a:latin typeface="Calibri"/>
                <a:cs typeface="Calibri"/>
              </a:rPr>
              <a:t>the</a:t>
            </a:r>
            <a:r>
              <a:rPr sz="1400" spc="-20" dirty="0">
                <a:latin typeface="Calibri"/>
                <a:cs typeface="Calibri"/>
              </a:rPr>
              <a:t> </a:t>
            </a:r>
            <a:r>
              <a:rPr sz="1400" spc="75" dirty="0">
                <a:latin typeface="Calibri"/>
                <a:cs typeface="Calibri"/>
              </a:rPr>
              <a:t>Anchor</a:t>
            </a:r>
            <a:r>
              <a:rPr sz="1400" spc="-25" dirty="0">
                <a:latin typeface="Calibri"/>
                <a:cs typeface="Calibri"/>
              </a:rPr>
              <a:t> </a:t>
            </a:r>
            <a:r>
              <a:rPr sz="1400" spc="60" dirty="0">
                <a:latin typeface="Calibri"/>
                <a:cs typeface="Calibri"/>
              </a:rPr>
              <a:t>Light</a:t>
            </a:r>
            <a:endParaRPr sz="1400">
              <a:latin typeface="Calibri"/>
              <a:cs typeface="Calibri"/>
            </a:endParaRPr>
          </a:p>
        </p:txBody>
      </p:sp>
      <p:sp>
        <p:nvSpPr>
          <p:cNvPr id="9" name="object 9"/>
          <p:cNvSpPr txBox="1"/>
          <p:nvPr/>
        </p:nvSpPr>
        <p:spPr>
          <a:xfrm>
            <a:off x="5062854" y="764794"/>
            <a:ext cx="4402455" cy="4418965"/>
          </a:xfrm>
          <a:prstGeom prst="rect">
            <a:avLst/>
          </a:prstGeom>
        </p:spPr>
        <p:txBody>
          <a:bodyPr vert="horz" wrap="square" lIns="0" tIns="12700" rIns="0" bIns="0" rtlCol="0">
            <a:spAutoFit/>
          </a:bodyPr>
          <a:lstStyle/>
          <a:p>
            <a:pPr marL="241300" indent="-229235">
              <a:lnSpc>
                <a:spcPct val="100000"/>
              </a:lnSpc>
              <a:spcBef>
                <a:spcPts val="100"/>
              </a:spcBef>
              <a:buSzPct val="71428"/>
              <a:buFont typeface="Symbol"/>
              <a:buChar char=""/>
              <a:tabLst>
                <a:tab pos="241300" algn="l"/>
                <a:tab pos="241935" algn="l"/>
              </a:tabLst>
            </a:pPr>
            <a:r>
              <a:rPr sz="1400" spc="-5" dirty="0">
                <a:latin typeface="Calibri"/>
                <a:cs typeface="Calibri"/>
              </a:rPr>
              <a:t>LIGHTS </a:t>
            </a:r>
            <a:r>
              <a:rPr sz="1400" dirty="0">
                <a:latin typeface="Calibri"/>
                <a:cs typeface="Calibri"/>
              </a:rPr>
              <a:t>- </a:t>
            </a:r>
            <a:r>
              <a:rPr sz="1400" spc="-15" dirty="0">
                <a:latin typeface="Calibri"/>
                <a:cs typeface="Calibri"/>
              </a:rPr>
              <a:t>CTSY/LIVE:</a:t>
            </a:r>
            <a:r>
              <a:rPr sz="1400" spc="-5" dirty="0">
                <a:latin typeface="Calibri"/>
                <a:cs typeface="Calibri"/>
              </a:rPr>
              <a:t> </a:t>
            </a:r>
            <a:r>
              <a:rPr sz="1400" spc="5" dirty="0">
                <a:latin typeface="Calibri"/>
                <a:cs typeface="Calibri"/>
              </a:rPr>
              <a:t>This</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20" dirty="0">
                <a:latin typeface="Calibri"/>
                <a:cs typeface="Calibri"/>
              </a:rPr>
              <a:t>a</a:t>
            </a:r>
            <a:r>
              <a:rPr sz="1400" spc="10" dirty="0">
                <a:latin typeface="Calibri"/>
                <a:cs typeface="Calibri"/>
              </a:rPr>
              <a:t> </a:t>
            </a:r>
            <a:r>
              <a:rPr sz="1400" spc="30" dirty="0">
                <a:latin typeface="Calibri"/>
                <a:cs typeface="Calibri"/>
              </a:rPr>
              <a:t>three-positon</a:t>
            </a:r>
            <a:r>
              <a:rPr sz="1400" dirty="0">
                <a:latin typeface="Calibri"/>
                <a:cs typeface="Calibri"/>
              </a:rPr>
              <a:t> </a:t>
            </a:r>
            <a:r>
              <a:rPr sz="1400" spc="40" dirty="0">
                <a:latin typeface="Calibri"/>
                <a:cs typeface="Calibri"/>
              </a:rPr>
              <a:t>switch.</a:t>
            </a:r>
            <a:endParaRPr sz="1400">
              <a:latin typeface="Calibri"/>
              <a:cs typeface="Calibri"/>
            </a:endParaRPr>
          </a:p>
          <a:p>
            <a:pPr marL="241300" marR="104775">
              <a:lnSpc>
                <a:spcPts val="1720"/>
              </a:lnSpc>
              <a:spcBef>
                <a:spcPts val="50"/>
              </a:spcBef>
            </a:pPr>
            <a:r>
              <a:rPr sz="1400" spc="25" dirty="0">
                <a:latin typeface="Calibri"/>
                <a:cs typeface="Calibri"/>
              </a:rPr>
              <a:t>Middle </a:t>
            </a:r>
            <a:r>
              <a:rPr sz="1400" spc="20" dirty="0">
                <a:latin typeface="Calibri"/>
                <a:cs typeface="Calibri"/>
              </a:rPr>
              <a:t>is </a:t>
            </a:r>
            <a:r>
              <a:rPr sz="1400" spc="25" dirty="0">
                <a:latin typeface="Calibri"/>
                <a:cs typeface="Calibri"/>
              </a:rPr>
              <a:t>the </a:t>
            </a:r>
            <a:r>
              <a:rPr sz="1400" spc="95" dirty="0">
                <a:latin typeface="Calibri"/>
                <a:cs typeface="Calibri"/>
              </a:rPr>
              <a:t>Off </a:t>
            </a:r>
            <a:r>
              <a:rPr sz="1400" spc="30" dirty="0">
                <a:latin typeface="Calibri"/>
                <a:cs typeface="Calibri"/>
              </a:rPr>
              <a:t>position. </a:t>
            </a:r>
            <a:r>
              <a:rPr sz="1400" spc="-40" dirty="0">
                <a:latin typeface="Calibri"/>
                <a:cs typeface="Calibri"/>
              </a:rPr>
              <a:t>Up </a:t>
            </a:r>
            <a:r>
              <a:rPr sz="1400" spc="20" dirty="0">
                <a:latin typeface="Calibri"/>
                <a:cs typeface="Calibri"/>
              </a:rPr>
              <a:t>activates </a:t>
            </a:r>
            <a:r>
              <a:rPr sz="1400" spc="125" dirty="0">
                <a:latin typeface="Calibri"/>
                <a:cs typeface="Calibri"/>
              </a:rPr>
              <a:t>all </a:t>
            </a:r>
            <a:r>
              <a:rPr sz="1400" spc="110" dirty="0">
                <a:latin typeface="Calibri"/>
                <a:cs typeface="Calibri"/>
              </a:rPr>
              <a:t>of </a:t>
            </a:r>
            <a:r>
              <a:rPr sz="1400" spc="20" dirty="0">
                <a:latin typeface="Calibri"/>
                <a:cs typeface="Calibri"/>
              </a:rPr>
              <a:t>the </a:t>
            </a:r>
            <a:r>
              <a:rPr sz="1400" spc="25" dirty="0">
                <a:latin typeface="Calibri"/>
                <a:cs typeface="Calibri"/>
              </a:rPr>
              <a:t> </a:t>
            </a:r>
            <a:r>
              <a:rPr sz="1400" spc="15" dirty="0">
                <a:latin typeface="Calibri"/>
                <a:cs typeface="Calibri"/>
              </a:rPr>
              <a:t>vessel’s</a:t>
            </a:r>
            <a:r>
              <a:rPr sz="1400" spc="-10" dirty="0">
                <a:latin typeface="Calibri"/>
                <a:cs typeface="Calibri"/>
              </a:rPr>
              <a:t> </a:t>
            </a:r>
            <a:r>
              <a:rPr sz="1400" spc="45" dirty="0">
                <a:latin typeface="Calibri"/>
                <a:cs typeface="Calibri"/>
              </a:rPr>
              <a:t>courtesy</a:t>
            </a:r>
            <a:r>
              <a:rPr sz="1400" spc="-10" dirty="0">
                <a:latin typeface="Calibri"/>
                <a:cs typeface="Calibri"/>
              </a:rPr>
              <a:t> </a:t>
            </a:r>
            <a:r>
              <a:rPr sz="1400" spc="80" dirty="0">
                <a:latin typeface="Calibri"/>
                <a:cs typeface="Calibri"/>
              </a:rPr>
              <a:t>lights</a:t>
            </a:r>
            <a:r>
              <a:rPr sz="1400" spc="-10" dirty="0">
                <a:latin typeface="Calibri"/>
                <a:cs typeface="Calibri"/>
              </a:rPr>
              <a:t> </a:t>
            </a:r>
            <a:r>
              <a:rPr sz="1400" spc="25" dirty="0">
                <a:latin typeface="Calibri"/>
                <a:cs typeface="Calibri"/>
              </a:rPr>
              <a:t>as</a:t>
            </a:r>
            <a:r>
              <a:rPr sz="1400" spc="-10" dirty="0">
                <a:latin typeface="Calibri"/>
                <a:cs typeface="Calibri"/>
              </a:rPr>
              <a:t> </a:t>
            </a:r>
            <a:r>
              <a:rPr sz="1400" spc="85" dirty="0">
                <a:latin typeface="Calibri"/>
                <a:cs typeface="Calibri"/>
              </a:rPr>
              <a:t>well</a:t>
            </a:r>
            <a:r>
              <a:rPr sz="1400" spc="-10" dirty="0">
                <a:latin typeface="Calibri"/>
                <a:cs typeface="Calibri"/>
              </a:rPr>
              <a:t> </a:t>
            </a:r>
            <a:r>
              <a:rPr sz="1400" spc="25" dirty="0">
                <a:latin typeface="Calibri"/>
                <a:cs typeface="Calibri"/>
              </a:rPr>
              <a:t>as</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65" dirty="0">
                <a:latin typeface="Calibri"/>
                <a:cs typeface="Calibri"/>
              </a:rPr>
              <a:t>livewell</a:t>
            </a:r>
            <a:r>
              <a:rPr sz="1400" spc="-5" dirty="0">
                <a:latin typeface="Calibri"/>
                <a:cs typeface="Calibri"/>
              </a:rPr>
              <a:t> </a:t>
            </a:r>
            <a:r>
              <a:rPr sz="1400" spc="70" dirty="0">
                <a:latin typeface="Calibri"/>
                <a:cs typeface="Calibri"/>
              </a:rPr>
              <a:t>lights. </a:t>
            </a:r>
            <a:r>
              <a:rPr sz="1400" spc="-305" dirty="0">
                <a:latin typeface="Calibri"/>
                <a:cs typeface="Calibri"/>
              </a:rPr>
              <a:t> </a:t>
            </a:r>
            <a:r>
              <a:rPr sz="1400" spc="50" dirty="0">
                <a:latin typeface="Calibri"/>
                <a:cs typeface="Calibri"/>
              </a:rPr>
              <a:t>Down</a:t>
            </a:r>
            <a:r>
              <a:rPr sz="1400" spc="-15" dirty="0">
                <a:latin typeface="Calibri"/>
                <a:cs typeface="Calibri"/>
              </a:rPr>
              <a:t> </a:t>
            </a:r>
            <a:r>
              <a:rPr sz="1400" spc="20" dirty="0">
                <a:latin typeface="Calibri"/>
                <a:cs typeface="Calibri"/>
              </a:rPr>
              <a:t>activates</a:t>
            </a:r>
            <a:r>
              <a:rPr sz="1400" spc="-10" dirty="0">
                <a:latin typeface="Calibri"/>
                <a:cs typeface="Calibri"/>
              </a:rPr>
              <a:t> </a:t>
            </a:r>
            <a:r>
              <a:rPr sz="1400" spc="55" dirty="0">
                <a:latin typeface="Calibri"/>
                <a:cs typeface="Calibri"/>
              </a:rPr>
              <a:t>only</a:t>
            </a:r>
            <a:r>
              <a:rPr sz="1400" spc="-2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a:t>
            </a:r>
            <a:r>
              <a:rPr sz="1400" dirty="0">
                <a:latin typeface="Calibri"/>
                <a:cs typeface="Calibri"/>
              </a:rPr>
              <a:t> </a:t>
            </a:r>
            <a:r>
              <a:rPr sz="1400" spc="70" dirty="0">
                <a:latin typeface="Calibri"/>
                <a:cs typeface="Calibri"/>
              </a:rPr>
              <a:t>lights.</a:t>
            </a:r>
            <a:endParaRPr sz="1400">
              <a:latin typeface="Calibri"/>
              <a:cs typeface="Calibri"/>
            </a:endParaRPr>
          </a:p>
          <a:p>
            <a:pPr marL="241300" marR="229870" indent="-229235">
              <a:lnSpc>
                <a:spcPct val="102099"/>
              </a:lnSpc>
              <a:spcBef>
                <a:spcPts val="505"/>
              </a:spcBef>
              <a:buSzPct val="71428"/>
              <a:buFont typeface="Symbol"/>
              <a:buChar char=""/>
              <a:tabLst>
                <a:tab pos="241300" algn="l"/>
                <a:tab pos="241935" algn="l"/>
              </a:tabLst>
            </a:pPr>
            <a:r>
              <a:rPr sz="1400" spc="-10" dirty="0">
                <a:latin typeface="Calibri"/>
                <a:cs typeface="Calibri"/>
              </a:rPr>
              <a:t>ACCESSORRY </a:t>
            </a:r>
            <a:r>
              <a:rPr sz="1400" dirty="0">
                <a:latin typeface="Calibri"/>
                <a:cs typeface="Calibri"/>
              </a:rPr>
              <a:t>- 1, 2, </a:t>
            </a:r>
            <a:r>
              <a:rPr sz="1400" spc="40" dirty="0">
                <a:latin typeface="Calibri"/>
                <a:cs typeface="Calibri"/>
              </a:rPr>
              <a:t>and </a:t>
            </a:r>
            <a:r>
              <a:rPr sz="1400" dirty="0">
                <a:latin typeface="Calibri"/>
                <a:cs typeface="Calibri"/>
              </a:rPr>
              <a:t>3:</a:t>
            </a:r>
            <a:r>
              <a:rPr sz="1400" spc="5" dirty="0">
                <a:latin typeface="Calibri"/>
                <a:cs typeface="Calibri"/>
              </a:rPr>
              <a:t> </a:t>
            </a:r>
            <a:r>
              <a:rPr sz="1400" spc="-35" dirty="0">
                <a:latin typeface="Calibri"/>
                <a:cs typeface="Calibri"/>
              </a:rPr>
              <a:t>These </a:t>
            </a:r>
            <a:r>
              <a:rPr sz="1400" spc="20" dirty="0">
                <a:latin typeface="Calibri"/>
                <a:cs typeface="Calibri"/>
              </a:rPr>
              <a:t>activate any </a:t>
            </a:r>
            <a:r>
              <a:rPr sz="1400" spc="35" dirty="0">
                <a:latin typeface="Calibri"/>
                <a:cs typeface="Calibri"/>
              </a:rPr>
              <a:t>12-Volt </a:t>
            </a:r>
            <a:r>
              <a:rPr sz="1400" spc="-305" dirty="0">
                <a:latin typeface="Calibri"/>
                <a:cs typeface="Calibri"/>
              </a:rPr>
              <a:t> </a:t>
            </a:r>
            <a:r>
              <a:rPr sz="1400" spc="25" dirty="0">
                <a:latin typeface="Calibri"/>
                <a:cs typeface="Calibri"/>
              </a:rPr>
              <a:t>Custom</a:t>
            </a:r>
            <a:r>
              <a:rPr sz="1400" spc="-10" dirty="0">
                <a:latin typeface="Calibri"/>
                <a:cs typeface="Calibri"/>
              </a:rPr>
              <a:t> </a:t>
            </a:r>
            <a:r>
              <a:rPr sz="1400" spc="45" dirty="0">
                <a:latin typeface="Calibri"/>
                <a:cs typeface="Calibri"/>
              </a:rPr>
              <a:t>installed</a:t>
            </a:r>
            <a:r>
              <a:rPr sz="1400" spc="-15" dirty="0">
                <a:latin typeface="Calibri"/>
                <a:cs typeface="Calibri"/>
              </a:rPr>
              <a:t> </a:t>
            </a:r>
            <a:r>
              <a:rPr sz="1400" spc="35" dirty="0">
                <a:latin typeface="Calibri"/>
                <a:cs typeface="Calibri"/>
              </a:rPr>
              <a:t>features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5" dirty="0">
                <a:latin typeface="Calibri"/>
                <a:cs typeface="Calibri"/>
              </a:rPr>
              <a:t>equipment</a:t>
            </a:r>
            <a:endParaRPr sz="1400">
              <a:latin typeface="Calibri"/>
              <a:cs typeface="Calibri"/>
            </a:endParaRPr>
          </a:p>
          <a:p>
            <a:pPr marL="241300" marR="252729" indent="-229235">
              <a:lnSpc>
                <a:spcPct val="102099"/>
              </a:lnSpc>
              <a:spcBef>
                <a:spcPts val="590"/>
              </a:spcBef>
              <a:buSzPct val="71428"/>
              <a:buFont typeface="Symbol"/>
              <a:buChar char=""/>
              <a:tabLst>
                <a:tab pos="241300" algn="l"/>
                <a:tab pos="241935" algn="l"/>
              </a:tabLst>
            </a:pPr>
            <a:r>
              <a:rPr sz="1400" dirty="0">
                <a:latin typeface="Calibri"/>
                <a:cs typeface="Calibri"/>
              </a:rPr>
              <a:t>HORN: </a:t>
            </a:r>
            <a:r>
              <a:rPr sz="1400" spc="20" dirty="0">
                <a:latin typeface="Calibri"/>
                <a:cs typeface="Calibri"/>
              </a:rPr>
              <a:t>Activates </a:t>
            </a:r>
            <a:r>
              <a:rPr sz="1400" spc="25" dirty="0">
                <a:latin typeface="Calibri"/>
                <a:cs typeface="Calibri"/>
              </a:rPr>
              <a:t>the </a:t>
            </a:r>
            <a:r>
              <a:rPr sz="1400" spc="15" dirty="0">
                <a:latin typeface="Calibri"/>
                <a:cs typeface="Calibri"/>
              </a:rPr>
              <a:t>vessel’s </a:t>
            </a:r>
            <a:r>
              <a:rPr sz="1400" spc="95" dirty="0">
                <a:latin typeface="Calibri"/>
                <a:cs typeface="Calibri"/>
              </a:rPr>
              <a:t>horn </a:t>
            </a:r>
            <a:r>
              <a:rPr sz="1400" spc="35" dirty="0">
                <a:latin typeface="Calibri"/>
                <a:cs typeface="Calibri"/>
              </a:rPr>
              <a:t>and has </a:t>
            </a:r>
            <a:r>
              <a:rPr sz="1400" spc="40" dirty="0">
                <a:latin typeface="Calibri"/>
                <a:cs typeface="Calibri"/>
              </a:rPr>
              <a:t>an auto- </a:t>
            </a:r>
            <a:r>
              <a:rPr sz="1400" spc="-305" dirty="0">
                <a:latin typeface="Calibri"/>
                <a:cs typeface="Calibri"/>
              </a:rPr>
              <a:t> </a:t>
            </a:r>
            <a:r>
              <a:rPr sz="1400" spc="30" dirty="0">
                <a:latin typeface="Calibri"/>
                <a:cs typeface="Calibri"/>
              </a:rPr>
              <a:t>reset</a:t>
            </a:r>
            <a:r>
              <a:rPr sz="1400" spc="-10" dirty="0">
                <a:latin typeface="Calibri"/>
                <a:cs typeface="Calibri"/>
              </a:rPr>
              <a:t> </a:t>
            </a:r>
            <a:r>
              <a:rPr sz="1400" spc="35" dirty="0">
                <a:latin typeface="Calibri"/>
                <a:cs typeface="Calibri"/>
              </a:rPr>
              <a:t>position</a:t>
            </a:r>
            <a:r>
              <a:rPr sz="1400" spc="-10" dirty="0">
                <a:latin typeface="Calibri"/>
                <a:cs typeface="Calibri"/>
              </a:rPr>
              <a:t> </a:t>
            </a:r>
            <a:r>
              <a:rPr sz="1400" spc="40" dirty="0">
                <a:latin typeface="Calibri"/>
                <a:cs typeface="Calibri"/>
              </a:rPr>
              <a:t>feature</a:t>
            </a:r>
            <a:endParaRPr sz="1400">
              <a:latin typeface="Calibri"/>
              <a:cs typeface="Calibri"/>
            </a:endParaRPr>
          </a:p>
          <a:p>
            <a:pPr marL="12700" marR="5080">
              <a:lnSpc>
                <a:spcPct val="102099"/>
              </a:lnSpc>
              <a:spcBef>
                <a:spcPts val="590"/>
              </a:spcBef>
            </a:pPr>
            <a:r>
              <a:rPr sz="1400" spc="-30" dirty="0">
                <a:latin typeface="Calibri"/>
                <a:cs typeface="Calibri"/>
              </a:rPr>
              <a:t>The </a:t>
            </a:r>
            <a:r>
              <a:rPr sz="1400" spc="35" dirty="0">
                <a:latin typeface="Calibri"/>
                <a:cs typeface="Calibri"/>
              </a:rPr>
              <a:t>12-Volt </a:t>
            </a:r>
            <a:r>
              <a:rPr sz="1400" spc="50" dirty="0">
                <a:latin typeface="Calibri"/>
                <a:cs typeface="Calibri"/>
              </a:rPr>
              <a:t>Power </a:t>
            </a:r>
            <a:r>
              <a:rPr sz="1400" spc="25" dirty="0">
                <a:latin typeface="Calibri"/>
                <a:cs typeface="Calibri"/>
              </a:rPr>
              <a:t>Accessory </a:t>
            </a:r>
            <a:r>
              <a:rPr sz="1400" spc="90" dirty="0">
                <a:latin typeface="Calibri"/>
                <a:cs typeface="Calibri"/>
              </a:rPr>
              <a:t>Port </a:t>
            </a:r>
            <a:r>
              <a:rPr sz="1400" spc="20" dirty="0">
                <a:latin typeface="Calibri"/>
                <a:cs typeface="Calibri"/>
              </a:rPr>
              <a:t>maintains </a:t>
            </a:r>
            <a:r>
              <a:rPr sz="1400" spc="30" dirty="0">
                <a:latin typeface="Calibri"/>
                <a:cs typeface="Calibri"/>
              </a:rPr>
              <a:t>power </a:t>
            </a:r>
            <a:r>
              <a:rPr sz="1400" spc="20" dirty="0">
                <a:latin typeface="Calibri"/>
                <a:cs typeface="Calibri"/>
              </a:rPr>
              <a:t>as </a:t>
            </a:r>
            <a:r>
              <a:rPr sz="1400" spc="25" dirty="0">
                <a:latin typeface="Calibri"/>
                <a:cs typeface="Calibri"/>
              </a:rPr>
              <a:t> </a:t>
            </a:r>
            <a:r>
              <a:rPr sz="1400" spc="105" dirty="0">
                <a:latin typeface="Calibri"/>
                <a:cs typeface="Calibri"/>
              </a:rPr>
              <a:t>long</a:t>
            </a:r>
            <a:r>
              <a:rPr sz="1400" dirty="0">
                <a:latin typeface="Calibri"/>
                <a:cs typeface="Calibri"/>
              </a:rPr>
              <a:t> </a:t>
            </a:r>
            <a:r>
              <a:rPr sz="1400" spc="25" dirty="0">
                <a:latin typeface="Calibri"/>
                <a:cs typeface="Calibri"/>
              </a:rPr>
              <a:t>as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Battery</a:t>
            </a:r>
            <a:r>
              <a:rPr sz="1400" spc="5" dirty="0">
                <a:latin typeface="Calibri"/>
                <a:cs typeface="Calibri"/>
              </a:rPr>
              <a:t> </a:t>
            </a:r>
            <a:r>
              <a:rPr sz="1400" spc="50" dirty="0">
                <a:latin typeface="Calibri"/>
                <a:cs typeface="Calibri"/>
              </a:rPr>
              <a:t>Selector</a:t>
            </a:r>
            <a:r>
              <a:rPr sz="1400" spc="-15"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35" dirty="0">
                <a:latin typeface="Calibri"/>
                <a:cs typeface="Calibri"/>
              </a:rPr>
              <a:t>in</a:t>
            </a:r>
            <a:r>
              <a:rPr sz="1400" dirty="0">
                <a:latin typeface="Calibri"/>
                <a:cs typeface="Calibri"/>
              </a:rPr>
              <a:t> </a:t>
            </a:r>
            <a:r>
              <a:rPr sz="1400" spc="40" dirty="0">
                <a:latin typeface="Calibri"/>
                <a:cs typeface="Calibri"/>
              </a:rPr>
              <a:t>an</a:t>
            </a:r>
            <a:r>
              <a:rPr sz="1400" spc="15" dirty="0">
                <a:latin typeface="Calibri"/>
                <a:cs typeface="Calibri"/>
              </a:rPr>
              <a:t> </a:t>
            </a:r>
            <a:r>
              <a:rPr sz="1400" spc="35" dirty="0">
                <a:latin typeface="Calibri"/>
                <a:cs typeface="Calibri"/>
              </a:rPr>
              <a:t>“on”</a:t>
            </a:r>
            <a:r>
              <a:rPr sz="1400" spc="-5" dirty="0">
                <a:latin typeface="Calibri"/>
                <a:cs typeface="Calibri"/>
              </a:rPr>
              <a:t> </a:t>
            </a:r>
            <a:r>
              <a:rPr sz="1400" spc="30" dirty="0">
                <a:latin typeface="Calibri"/>
                <a:cs typeface="Calibri"/>
              </a:rPr>
              <a:t>position.</a:t>
            </a:r>
            <a:endParaRPr sz="1400">
              <a:latin typeface="Calibri"/>
              <a:cs typeface="Calibri"/>
            </a:endParaRPr>
          </a:p>
          <a:p>
            <a:pPr>
              <a:lnSpc>
                <a:spcPct val="100000"/>
              </a:lnSpc>
            </a:pPr>
            <a:endParaRPr sz="1400">
              <a:latin typeface="Calibri"/>
              <a:cs typeface="Calibri"/>
            </a:endParaRPr>
          </a:p>
          <a:p>
            <a:pPr marL="12700">
              <a:lnSpc>
                <a:spcPct val="100000"/>
              </a:lnSpc>
              <a:spcBef>
                <a:spcPts val="1210"/>
              </a:spcBef>
            </a:pPr>
            <a:r>
              <a:rPr sz="1600" b="1" dirty="0">
                <a:latin typeface="Calibri"/>
                <a:cs typeface="Calibri"/>
              </a:rPr>
              <a:t>Compass:</a:t>
            </a:r>
            <a:endParaRPr sz="1600">
              <a:latin typeface="Calibri"/>
              <a:cs typeface="Calibri"/>
            </a:endParaRPr>
          </a:p>
          <a:p>
            <a:pPr marL="12700" marR="347980">
              <a:lnSpc>
                <a:spcPct val="101699"/>
              </a:lnSpc>
              <a:spcBef>
                <a:spcPts val="62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5" dirty="0">
                <a:latin typeface="Calibri"/>
                <a:cs typeface="Calibri"/>
              </a:rPr>
              <a:t>comes </a:t>
            </a:r>
            <a:r>
              <a:rPr sz="1400" spc="45" dirty="0">
                <a:latin typeface="Calibri"/>
                <a:cs typeface="Calibri"/>
              </a:rPr>
              <a:t>standard </a:t>
            </a:r>
            <a:r>
              <a:rPr sz="1400" spc="65" dirty="0">
                <a:latin typeface="Calibri"/>
                <a:cs typeface="Calibri"/>
              </a:rPr>
              <a:t>with </a:t>
            </a:r>
            <a:r>
              <a:rPr sz="1400" spc="20" dirty="0">
                <a:latin typeface="Calibri"/>
                <a:cs typeface="Calibri"/>
              </a:rPr>
              <a:t>a </a:t>
            </a:r>
            <a:r>
              <a:rPr sz="1400" spc="60" dirty="0">
                <a:latin typeface="Calibri"/>
                <a:cs typeface="Calibri"/>
              </a:rPr>
              <a:t>Explorer </a:t>
            </a:r>
            <a:r>
              <a:rPr sz="1400" spc="65" dirty="0">
                <a:latin typeface="Calibri"/>
                <a:cs typeface="Calibri"/>
              </a:rPr>
              <a:t> </a:t>
            </a:r>
            <a:r>
              <a:rPr sz="1400" spc="40" dirty="0">
                <a:latin typeface="Calibri"/>
                <a:cs typeface="Calibri"/>
              </a:rPr>
              <a:t>Surface</a:t>
            </a:r>
            <a:r>
              <a:rPr sz="1400" spc="-15" dirty="0">
                <a:latin typeface="Calibri"/>
                <a:cs typeface="Calibri"/>
              </a:rPr>
              <a:t> </a:t>
            </a:r>
            <a:r>
              <a:rPr sz="1400" spc="65" dirty="0">
                <a:latin typeface="Calibri"/>
                <a:cs typeface="Calibri"/>
              </a:rPr>
              <a:t>Mount</a:t>
            </a:r>
            <a:r>
              <a:rPr sz="1400" spc="-5" dirty="0">
                <a:latin typeface="Calibri"/>
                <a:cs typeface="Calibri"/>
              </a:rPr>
              <a:t> compass.</a:t>
            </a:r>
            <a:r>
              <a:rPr sz="1400" spc="300" dirty="0">
                <a:latin typeface="Calibri"/>
                <a:cs typeface="Calibri"/>
              </a:rPr>
              <a:t> </a:t>
            </a:r>
            <a:r>
              <a:rPr sz="1400" spc="5" dirty="0">
                <a:latin typeface="Calibri"/>
                <a:cs typeface="Calibri"/>
              </a:rPr>
              <a:t>Please</a:t>
            </a:r>
            <a:r>
              <a:rPr sz="1400" spc="-20" dirty="0">
                <a:latin typeface="Calibri"/>
                <a:cs typeface="Calibri"/>
              </a:rPr>
              <a:t> </a:t>
            </a:r>
            <a:r>
              <a:rPr sz="1400" spc="7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compass </a:t>
            </a:r>
            <a:r>
              <a:rPr sz="1400" spc="-300" dirty="0">
                <a:latin typeface="Calibri"/>
                <a:cs typeface="Calibri"/>
              </a:rPr>
              <a:t> </a:t>
            </a:r>
            <a:r>
              <a:rPr sz="1400" spc="65" dirty="0">
                <a:latin typeface="Calibri"/>
                <a:cs typeface="Calibri"/>
              </a:rPr>
              <a:t>instructions </a:t>
            </a:r>
            <a:r>
              <a:rPr sz="1400" spc="135" dirty="0">
                <a:latin typeface="Calibri"/>
                <a:cs typeface="Calibri"/>
              </a:rPr>
              <a:t>for </a:t>
            </a:r>
            <a:r>
              <a:rPr sz="1400" spc="20" dirty="0">
                <a:latin typeface="Calibri"/>
                <a:cs typeface="Calibri"/>
              </a:rPr>
              <a:t>compensating </a:t>
            </a:r>
            <a:r>
              <a:rPr sz="1400" spc="35" dirty="0">
                <a:latin typeface="Calibri"/>
                <a:cs typeface="Calibri"/>
              </a:rPr>
              <a:t>and </a:t>
            </a:r>
            <a:r>
              <a:rPr sz="1400" spc="50" dirty="0">
                <a:latin typeface="Calibri"/>
                <a:cs typeface="Calibri"/>
              </a:rPr>
              <a:t>adjusting </a:t>
            </a:r>
            <a:r>
              <a:rPr sz="1400" spc="70" dirty="0">
                <a:latin typeface="Calibri"/>
                <a:cs typeface="Calibri"/>
              </a:rPr>
              <a:t>your </a:t>
            </a:r>
            <a:r>
              <a:rPr sz="1400" spc="75" dirty="0">
                <a:latin typeface="Calibri"/>
                <a:cs typeface="Calibri"/>
              </a:rPr>
              <a:t> </a:t>
            </a:r>
            <a:r>
              <a:rPr sz="1400" spc="-5" dirty="0">
                <a:latin typeface="Calibri"/>
                <a:cs typeface="Calibri"/>
              </a:rPr>
              <a:t>compass</a:t>
            </a:r>
            <a:r>
              <a:rPr sz="1400" spc="-15" dirty="0">
                <a:latin typeface="Calibri"/>
                <a:cs typeface="Calibri"/>
              </a:rPr>
              <a:t> </a:t>
            </a:r>
            <a:r>
              <a:rPr sz="1400" spc="30" dirty="0">
                <a:latin typeface="Calibri"/>
                <a:cs typeface="Calibri"/>
              </a:rPr>
              <a:t>once</a:t>
            </a:r>
            <a:r>
              <a:rPr sz="1400" spc="-10" dirty="0">
                <a:latin typeface="Calibri"/>
                <a:cs typeface="Calibri"/>
              </a:rPr>
              <a:t> </a:t>
            </a:r>
            <a:r>
              <a:rPr sz="1400" spc="125" dirty="0">
                <a:latin typeface="Calibri"/>
                <a:cs typeface="Calibri"/>
              </a:rPr>
              <a:t>all</a:t>
            </a:r>
            <a:r>
              <a:rPr sz="1400" dirty="0">
                <a:latin typeface="Calibri"/>
                <a:cs typeface="Calibri"/>
              </a:rPr>
              <a:t> </a:t>
            </a:r>
            <a:r>
              <a:rPr sz="1400" spc="65" dirty="0">
                <a:latin typeface="Calibri"/>
                <a:cs typeface="Calibri"/>
              </a:rPr>
              <a:t>electrical</a:t>
            </a:r>
            <a:r>
              <a:rPr sz="1400" dirty="0">
                <a:latin typeface="Calibri"/>
                <a:cs typeface="Calibri"/>
              </a:rPr>
              <a:t> </a:t>
            </a:r>
            <a:r>
              <a:rPr sz="1400" spc="-5" dirty="0">
                <a:latin typeface="Calibri"/>
                <a:cs typeface="Calibri"/>
              </a:rPr>
              <a:t>equipment </a:t>
            </a:r>
            <a:r>
              <a:rPr sz="1400" spc="35" dirty="0">
                <a:latin typeface="Calibri"/>
                <a:cs typeface="Calibri"/>
              </a:rPr>
              <a:t>and</a:t>
            </a:r>
            <a:r>
              <a:rPr sz="1400" spc="-5" dirty="0">
                <a:latin typeface="Calibri"/>
                <a:cs typeface="Calibri"/>
              </a:rPr>
              <a:t> </a:t>
            </a:r>
            <a:r>
              <a:rPr sz="1400" spc="30" dirty="0">
                <a:latin typeface="Calibri"/>
                <a:cs typeface="Calibri"/>
              </a:rPr>
              <a:t>unique</a:t>
            </a:r>
            <a:endParaRPr sz="1400">
              <a:latin typeface="Calibri"/>
              <a:cs typeface="Calibri"/>
            </a:endParaRPr>
          </a:p>
          <a:p>
            <a:pPr marL="12700" marR="354330">
              <a:lnSpc>
                <a:spcPct val="102099"/>
              </a:lnSpc>
            </a:pPr>
            <a:r>
              <a:rPr sz="1400" spc="55" dirty="0">
                <a:latin typeface="Calibri"/>
                <a:cs typeface="Calibri"/>
              </a:rPr>
              <a:t>electronics</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50" dirty="0">
                <a:latin typeface="Calibri"/>
                <a:cs typeface="Calibri"/>
              </a:rPr>
              <a:t>installed</a:t>
            </a:r>
            <a:r>
              <a:rPr sz="1400" spc="-10" dirty="0">
                <a:latin typeface="Calibri"/>
                <a:cs typeface="Calibri"/>
              </a:rPr>
              <a:t> </a:t>
            </a:r>
            <a:r>
              <a:rPr sz="1400" spc="35" dirty="0">
                <a:latin typeface="Calibri"/>
                <a:cs typeface="Calibri"/>
              </a:rPr>
              <a:t>in</a:t>
            </a:r>
            <a:r>
              <a:rPr sz="1400" dirty="0">
                <a:latin typeface="Calibri"/>
                <a:cs typeface="Calibri"/>
              </a:rPr>
              <a:t> </a:t>
            </a:r>
            <a:r>
              <a:rPr sz="1400" spc="70" dirty="0">
                <a:latin typeface="Calibri"/>
                <a:cs typeface="Calibri"/>
              </a:rPr>
              <a:t>your</a:t>
            </a:r>
            <a:r>
              <a:rPr sz="1400" spc="-10" dirty="0">
                <a:latin typeface="Calibri"/>
                <a:cs typeface="Calibri"/>
              </a:rPr>
              <a:t> </a:t>
            </a:r>
            <a:r>
              <a:rPr sz="1400" spc="15" dirty="0">
                <a:latin typeface="Calibri"/>
                <a:cs typeface="Calibri"/>
              </a:rPr>
              <a:t>vessel,</a:t>
            </a:r>
            <a:r>
              <a:rPr sz="140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once</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20" dirty="0">
                <a:latin typeface="Calibri"/>
                <a:cs typeface="Calibri"/>
              </a:rPr>
              <a:t>vessel</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45"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40" dirty="0">
                <a:latin typeface="Calibri"/>
                <a:cs typeface="Calibri"/>
              </a:rPr>
              <a:t>it’s</a:t>
            </a:r>
            <a:r>
              <a:rPr sz="1400" spc="-10" dirty="0">
                <a:latin typeface="Calibri"/>
                <a:cs typeface="Calibri"/>
              </a:rPr>
              <a:t> </a:t>
            </a:r>
            <a:r>
              <a:rPr sz="1400" spc="45" dirty="0">
                <a:latin typeface="Calibri"/>
                <a:cs typeface="Calibri"/>
              </a:rPr>
              <a:t>operational</a:t>
            </a:r>
            <a:r>
              <a:rPr sz="1400" spc="-5" dirty="0">
                <a:latin typeface="Calibri"/>
                <a:cs typeface="Calibri"/>
              </a:rPr>
              <a:t> </a:t>
            </a:r>
            <a:r>
              <a:rPr sz="1400" spc="25" dirty="0">
                <a:latin typeface="Calibri"/>
                <a:cs typeface="Calibri"/>
              </a:rPr>
              <a:t>area.</a:t>
            </a:r>
            <a:endParaRPr sz="1400">
              <a:latin typeface="Calibri"/>
              <a:cs typeface="Calibri"/>
            </a:endParaRPr>
          </a:p>
        </p:txBody>
      </p:sp>
      <p:grpSp>
        <p:nvGrpSpPr>
          <p:cNvPr id="10" name="object 10"/>
          <p:cNvGrpSpPr/>
          <p:nvPr/>
        </p:nvGrpSpPr>
        <p:grpSpPr>
          <a:xfrm>
            <a:off x="687730" y="2458592"/>
            <a:ext cx="7899400" cy="4773930"/>
            <a:chOff x="687730" y="2458592"/>
            <a:chExt cx="7899400" cy="4773930"/>
          </a:xfrm>
        </p:grpSpPr>
        <p:pic>
          <p:nvPicPr>
            <p:cNvPr id="11" name="object 11"/>
            <p:cNvPicPr/>
            <p:nvPr/>
          </p:nvPicPr>
          <p:blipFill>
            <a:blip r:embed="rId4" cstate="print"/>
            <a:stretch>
              <a:fillRect/>
            </a:stretch>
          </p:blipFill>
          <p:spPr>
            <a:xfrm>
              <a:off x="687730" y="2458592"/>
              <a:ext cx="4119372" cy="1833117"/>
            </a:xfrm>
            <a:prstGeom prst="rect">
              <a:avLst/>
            </a:prstGeom>
          </p:spPr>
        </p:pic>
        <p:pic>
          <p:nvPicPr>
            <p:cNvPr id="12" name="object 12"/>
            <p:cNvPicPr/>
            <p:nvPr/>
          </p:nvPicPr>
          <p:blipFill>
            <a:blip r:embed="rId5" cstate="print"/>
            <a:stretch>
              <a:fillRect/>
            </a:stretch>
          </p:blipFill>
          <p:spPr>
            <a:xfrm>
              <a:off x="5854699" y="5312333"/>
              <a:ext cx="2722879" cy="1910333"/>
            </a:xfrm>
            <a:prstGeom prst="rect">
              <a:avLst/>
            </a:prstGeom>
          </p:spPr>
        </p:pic>
        <p:sp>
          <p:nvSpPr>
            <p:cNvPr id="13" name="object 13"/>
            <p:cNvSpPr/>
            <p:nvPr/>
          </p:nvSpPr>
          <p:spPr>
            <a:xfrm>
              <a:off x="5854699" y="5312333"/>
              <a:ext cx="2722880" cy="1910714"/>
            </a:xfrm>
            <a:custGeom>
              <a:avLst/>
              <a:gdLst/>
              <a:ahLst/>
              <a:cxnLst/>
              <a:rect l="l" t="t" r="r" b="b"/>
              <a:pathLst>
                <a:path w="2722879" h="1910715">
                  <a:moveTo>
                    <a:pt x="0" y="1910334"/>
                  </a:moveTo>
                  <a:lnTo>
                    <a:pt x="2722879" y="1910334"/>
                  </a:lnTo>
                  <a:lnTo>
                    <a:pt x="2722879" y="0"/>
                  </a:lnTo>
                  <a:lnTo>
                    <a:pt x="0" y="0"/>
                  </a:lnTo>
                  <a:lnTo>
                    <a:pt x="0" y="1910334"/>
                  </a:lnTo>
                  <a:close/>
                </a:path>
              </a:pathLst>
            </a:custGeom>
            <a:ln w="19050">
              <a:solidFill>
                <a:srgbClr val="000000"/>
              </a:solidFill>
            </a:ln>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22</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p:nvPr/>
        </p:nvSpPr>
        <p:spPr>
          <a:xfrm>
            <a:off x="478027" y="369614"/>
            <a:ext cx="4411345" cy="5892165"/>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Bilge</a:t>
            </a:r>
            <a:r>
              <a:rPr sz="1600" b="1" spc="-30" dirty="0">
                <a:latin typeface="Calibri"/>
                <a:cs typeface="Calibri"/>
              </a:rPr>
              <a:t> </a:t>
            </a:r>
            <a:r>
              <a:rPr sz="1600" b="1" spc="-15" dirty="0">
                <a:latin typeface="Calibri"/>
                <a:cs typeface="Calibri"/>
              </a:rPr>
              <a:t>Pump:</a:t>
            </a:r>
            <a:endParaRPr sz="1600">
              <a:latin typeface="Calibri"/>
              <a:cs typeface="Calibri"/>
            </a:endParaRPr>
          </a:p>
          <a:p>
            <a:pPr marL="12700" marR="144145">
              <a:lnSpc>
                <a:spcPct val="102099"/>
              </a:lnSpc>
              <a:spcBef>
                <a:spcPts val="610"/>
              </a:spcBef>
            </a:pPr>
            <a:r>
              <a:rPr sz="1400" spc="-30"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 PRO</a:t>
            </a:r>
            <a:r>
              <a:rPr sz="1400" i="1" spc="-15" dirty="0">
                <a:latin typeface="Calibri"/>
                <a:cs typeface="Calibri"/>
              </a:rPr>
              <a:t> </a:t>
            </a:r>
            <a:r>
              <a:rPr sz="1400" spc="25" dirty="0">
                <a:latin typeface="Calibri"/>
                <a:cs typeface="Calibri"/>
              </a:rPr>
              <a:t>boat</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10" dirty="0">
                <a:latin typeface="Calibri"/>
                <a:cs typeface="Calibri"/>
              </a:rPr>
              <a:t> </a:t>
            </a:r>
            <a:r>
              <a:rPr sz="1400" dirty="0">
                <a:latin typeface="Calibri"/>
                <a:cs typeface="Calibri"/>
              </a:rPr>
              <a:t>accessed</a:t>
            </a:r>
            <a:r>
              <a:rPr sz="1400" spc="-10" dirty="0">
                <a:latin typeface="Calibri"/>
                <a:cs typeface="Calibri"/>
              </a:rPr>
              <a:t> </a:t>
            </a:r>
            <a:r>
              <a:rPr sz="1400" spc="90" dirty="0">
                <a:latin typeface="Calibri"/>
                <a:cs typeface="Calibri"/>
              </a:rPr>
              <a:t>through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85" dirty="0">
                <a:latin typeface="Calibri"/>
                <a:cs typeface="Calibri"/>
              </a:rPr>
              <a:t>Door</a:t>
            </a:r>
            <a:r>
              <a:rPr sz="1400" spc="-10" dirty="0">
                <a:latin typeface="Calibri"/>
                <a:cs typeface="Calibri"/>
              </a:rPr>
              <a:t> </a:t>
            </a:r>
            <a:r>
              <a:rPr sz="1400" spc="40" dirty="0">
                <a:latin typeface="Calibri"/>
                <a:cs typeface="Calibri"/>
              </a:rPr>
              <a:t>located</a:t>
            </a:r>
            <a:r>
              <a:rPr sz="1400" spc="-10" dirty="0">
                <a:latin typeface="Calibri"/>
                <a:cs typeface="Calibri"/>
              </a:rPr>
              <a:t> </a:t>
            </a:r>
            <a:r>
              <a:rPr sz="1400" spc="60" dirty="0">
                <a:latin typeface="Calibri"/>
                <a:cs typeface="Calibri"/>
              </a:rPr>
              <a:t>just</a:t>
            </a:r>
            <a:r>
              <a:rPr sz="1400" spc="-5" dirty="0">
                <a:latin typeface="Calibri"/>
                <a:cs typeface="Calibri"/>
              </a:rPr>
              <a:t> </a:t>
            </a:r>
            <a:r>
              <a:rPr sz="1400" spc="90" dirty="0">
                <a:latin typeface="Calibri"/>
                <a:cs typeface="Calibri"/>
              </a:rPr>
              <a:t>forward</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30" dirty="0">
                <a:latin typeface="Calibri"/>
                <a:cs typeface="Calibri"/>
              </a:rPr>
              <a:t>the</a:t>
            </a:r>
            <a:r>
              <a:rPr sz="1400" spc="-10" dirty="0">
                <a:latin typeface="Calibri"/>
                <a:cs typeface="Calibri"/>
              </a:rPr>
              <a:t> </a:t>
            </a:r>
            <a:r>
              <a:rPr sz="1400" spc="50" dirty="0">
                <a:latin typeface="Calibri"/>
                <a:cs typeface="Calibri"/>
              </a:rPr>
              <a:t>transom.</a:t>
            </a:r>
            <a:endParaRPr sz="1400">
              <a:latin typeface="Calibri"/>
              <a:cs typeface="Calibri"/>
            </a:endParaRPr>
          </a:p>
          <a:p>
            <a:pPr>
              <a:lnSpc>
                <a:spcPct val="100000"/>
              </a:lnSpc>
            </a:pPr>
            <a:endParaRPr sz="1400">
              <a:latin typeface="Calibri"/>
              <a:cs typeface="Calibri"/>
            </a:endParaRPr>
          </a:p>
          <a:p>
            <a:pPr marL="12700" marR="2319655">
              <a:lnSpc>
                <a:spcPct val="101800"/>
              </a:lnSpc>
              <a:spcBef>
                <a:spcPts val="1190"/>
              </a:spcBef>
            </a:pPr>
            <a:r>
              <a:rPr sz="1400" dirty="0">
                <a:latin typeface="Calibri"/>
                <a:cs typeface="Calibri"/>
              </a:rPr>
              <a:t>A </a:t>
            </a:r>
            <a:r>
              <a:rPr sz="1400" spc="40" dirty="0">
                <a:latin typeface="Calibri"/>
                <a:cs typeface="Calibri"/>
              </a:rPr>
              <a:t>Bilge </a:t>
            </a:r>
            <a:r>
              <a:rPr sz="1400" spc="-25" dirty="0">
                <a:latin typeface="Calibri"/>
                <a:cs typeface="Calibri"/>
              </a:rPr>
              <a:t>Pump </a:t>
            </a:r>
            <a:r>
              <a:rPr sz="1400" spc="30" dirty="0">
                <a:latin typeface="Calibri"/>
                <a:cs typeface="Calibri"/>
              </a:rPr>
              <a:t>has </a:t>
            </a:r>
            <a:r>
              <a:rPr sz="1400" spc="-40" dirty="0">
                <a:latin typeface="Calibri"/>
                <a:cs typeface="Calibri"/>
              </a:rPr>
              <a:t>been </a:t>
            </a:r>
            <a:r>
              <a:rPr sz="1400" spc="-35" dirty="0">
                <a:latin typeface="Calibri"/>
                <a:cs typeface="Calibri"/>
              </a:rPr>
              <a:t> </a:t>
            </a:r>
            <a:r>
              <a:rPr sz="1400" spc="50" dirty="0">
                <a:latin typeface="Calibri"/>
                <a:cs typeface="Calibri"/>
              </a:rPr>
              <a:t>installed </a:t>
            </a:r>
            <a:r>
              <a:rPr sz="1400" spc="75" dirty="0">
                <a:latin typeface="Calibri"/>
                <a:cs typeface="Calibri"/>
              </a:rPr>
              <a:t>to </a:t>
            </a:r>
            <a:r>
              <a:rPr sz="1400" spc="10" dirty="0">
                <a:latin typeface="Calibri"/>
                <a:cs typeface="Calibri"/>
              </a:rPr>
              <a:t>remove </a:t>
            </a:r>
            <a:r>
              <a:rPr sz="1400" spc="20" dirty="0">
                <a:latin typeface="Calibri"/>
                <a:cs typeface="Calibri"/>
              </a:rPr>
              <a:t>any </a:t>
            </a:r>
            <a:r>
              <a:rPr sz="1400" spc="25" dirty="0">
                <a:latin typeface="Calibri"/>
                <a:cs typeface="Calibri"/>
              </a:rPr>
              <a:t> </a:t>
            </a:r>
            <a:r>
              <a:rPr sz="1400" spc="-10" dirty="0">
                <a:latin typeface="Calibri"/>
                <a:cs typeface="Calibri"/>
              </a:rPr>
              <a:t>excess </a:t>
            </a:r>
            <a:r>
              <a:rPr sz="1400" spc="40" dirty="0">
                <a:latin typeface="Calibri"/>
                <a:cs typeface="Calibri"/>
              </a:rPr>
              <a:t>water </a:t>
            </a:r>
            <a:r>
              <a:rPr sz="1400" spc="45" dirty="0">
                <a:latin typeface="Calibri"/>
                <a:cs typeface="Calibri"/>
              </a:rPr>
              <a:t>accumulation </a:t>
            </a:r>
            <a:r>
              <a:rPr sz="1400" spc="-305" dirty="0">
                <a:latin typeface="Calibri"/>
                <a:cs typeface="Calibri"/>
              </a:rPr>
              <a:t> </a:t>
            </a:r>
            <a:r>
              <a:rPr sz="1400" spc="55" dirty="0">
                <a:latin typeface="Calibri"/>
                <a:cs typeface="Calibri"/>
              </a:rPr>
              <a:t>that </a:t>
            </a:r>
            <a:r>
              <a:rPr sz="1400" spc="-55" dirty="0">
                <a:latin typeface="Calibri"/>
                <a:cs typeface="Calibri"/>
              </a:rPr>
              <a:t>may </a:t>
            </a:r>
            <a:r>
              <a:rPr sz="1400" spc="85" dirty="0">
                <a:latin typeface="Calibri"/>
                <a:cs typeface="Calibri"/>
              </a:rPr>
              <a:t>collect </a:t>
            </a:r>
            <a:r>
              <a:rPr sz="1400" spc="75" dirty="0">
                <a:latin typeface="Calibri"/>
                <a:cs typeface="Calibri"/>
              </a:rPr>
              <a:t>during </a:t>
            </a:r>
            <a:r>
              <a:rPr sz="1400" spc="80" dirty="0">
                <a:latin typeface="Calibri"/>
                <a:cs typeface="Calibri"/>
              </a:rPr>
              <a:t> </a:t>
            </a:r>
            <a:r>
              <a:rPr sz="1400" spc="30" dirty="0">
                <a:latin typeface="Calibri"/>
                <a:cs typeface="Calibri"/>
              </a:rPr>
              <a:t>operation</a:t>
            </a:r>
            <a:r>
              <a:rPr sz="1400" spc="-20" dirty="0">
                <a:latin typeface="Calibri"/>
                <a:cs typeface="Calibri"/>
              </a:rPr>
              <a:t> </a:t>
            </a:r>
            <a:r>
              <a:rPr sz="1400" spc="35" dirty="0">
                <a:latin typeface="Calibri"/>
                <a:cs typeface="Calibri"/>
              </a:rPr>
              <a:t>in</a:t>
            </a:r>
            <a:r>
              <a:rPr sz="1400" spc="-10" dirty="0">
                <a:latin typeface="Calibri"/>
                <a:cs typeface="Calibri"/>
              </a:rPr>
              <a:t> </a:t>
            </a:r>
            <a:r>
              <a:rPr sz="1400" spc="100" dirty="0">
                <a:latin typeface="Calibri"/>
                <a:cs typeface="Calibri"/>
              </a:rPr>
              <a:t>rough</a:t>
            </a:r>
            <a:r>
              <a:rPr sz="1400" spc="-15" dirty="0">
                <a:latin typeface="Calibri"/>
                <a:cs typeface="Calibri"/>
              </a:rPr>
              <a:t> </a:t>
            </a:r>
            <a:r>
              <a:rPr sz="1400" spc="25" dirty="0">
                <a:latin typeface="Calibri"/>
                <a:cs typeface="Calibri"/>
              </a:rPr>
              <a:t>waters, </a:t>
            </a:r>
            <a:r>
              <a:rPr sz="1400" spc="-300" dirty="0">
                <a:latin typeface="Calibri"/>
                <a:cs typeface="Calibri"/>
              </a:rPr>
              <a:t> </a:t>
            </a:r>
            <a:r>
              <a:rPr sz="1400" dirty="0">
                <a:latin typeface="Calibri"/>
                <a:cs typeface="Calibri"/>
              </a:rPr>
              <a:t>due</a:t>
            </a:r>
            <a:r>
              <a:rPr sz="1400" spc="-30" dirty="0">
                <a:latin typeface="Calibri"/>
                <a:cs typeface="Calibri"/>
              </a:rPr>
              <a:t> </a:t>
            </a:r>
            <a:r>
              <a:rPr sz="1400" spc="75" dirty="0">
                <a:latin typeface="Calibri"/>
                <a:cs typeface="Calibri"/>
              </a:rPr>
              <a:t>to</a:t>
            </a:r>
            <a:r>
              <a:rPr sz="1400" spc="-25" dirty="0">
                <a:latin typeface="Calibri"/>
                <a:cs typeface="Calibri"/>
              </a:rPr>
              <a:t> </a:t>
            </a:r>
            <a:r>
              <a:rPr sz="1400" spc="25" dirty="0">
                <a:latin typeface="Calibri"/>
                <a:cs typeface="Calibri"/>
              </a:rPr>
              <a:t>weather</a:t>
            </a:r>
            <a:r>
              <a:rPr sz="1400" spc="-25" dirty="0">
                <a:latin typeface="Calibri"/>
                <a:cs typeface="Calibri"/>
              </a:rPr>
              <a:t> </a:t>
            </a:r>
            <a:r>
              <a:rPr sz="1400" spc="50" dirty="0">
                <a:latin typeface="Calibri"/>
                <a:cs typeface="Calibri"/>
              </a:rPr>
              <a:t>conditions, </a:t>
            </a:r>
            <a:r>
              <a:rPr sz="1400" spc="-305" dirty="0">
                <a:latin typeface="Calibri"/>
                <a:cs typeface="Calibri"/>
              </a:rPr>
              <a:t> </a:t>
            </a:r>
            <a:r>
              <a:rPr sz="1400" spc="140" dirty="0">
                <a:latin typeface="Calibri"/>
                <a:cs typeface="Calibri"/>
              </a:rPr>
              <a:t>or</a:t>
            </a:r>
            <a:r>
              <a:rPr sz="1400" spc="-25" dirty="0">
                <a:latin typeface="Calibri"/>
                <a:cs typeface="Calibri"/>
              </a:rPr>
              <a:t> </a:t>
            </a:r>
            <a:r>
              <a:rPr sz="1400" spc="60" dirty="0">
                <a:latin typeface="Calibri"/>
                <a:cs typeface="Calibri"/>
              </a:rPr>
              <a:t>other</a:t>
            </a:r>
            <a:r>
              <a:rPr sz="1400" spc="-15" dirty="0">
                <a:latin typeface="Calibri"/>
                <a:cs typeface="Calibri"/>
              </a:rPr>
              <a:t> </a:t>
            </a:r>
            <a:r>
              <a:rPr sz="1400" spc="40" dirty="0">
                <a:latin typeface="Calibri"/>
                <a:cs typeface="Calibri"/>
              </a:rPr>
              <a:t>scenarios.</a:t>
            </a:r>
            <a:endParaRPr sz="1400">
              <a:latin typeface="Calibri"/>
              <a:cs typeface="Calibri"/>
            </a:endParaRPr>
          </a:p>
          <a:p>
            <a:pPr>
              <a:lnSpc>
                <a:spcPct val="100000"/>
              </a:lnSpc>
            </a:pPr>
            <a:endParaRPr sz="1400">
              <a:latin typeface="Calibri"/>
              <a:cs typeface="Calibri"/>
            </a:endParaRPr>
          </a:p>
          <a:p>
            <a:pPr marL="12700" marR="64769">
              <a:lnSpc>
                <a:spcPct val="101499"/>
              </a:lnSpc>
              <a:spcBef>
                <a:spcPts val="1205"/>
              </a:spcBef>
            </a:pPr>
            <a:r>
              <a:rPr sz="1400" spc="-30" dirty="0">
                <a:latin typeface="Calibri"/>
                <a:cs typeface="Calibri"/>
              </a:rPr>
              <a:t>The</a:t>
            </a:r>
            <a:r>
              <a:rPr sz="1400" spc="-10" dirty="0">
                <a:latin typeface="Calibri"/>
                <a:cs typeface="Calibri"/>
              </a:rPr>
              <a:t> </a:t>
            </a:r>
            <a:r>
              <a:rPr sz="1400" spc="35" dirty="0">
                <a:latin typeface="Calibri"/>
                <a:cs typeface="Calibri"/>
              </a:rPr>
              <a:t>bilge</a:t>
            </a:r>
            <a:r>
              <a:rPr sz="1400" spc="-10" dirty="0">
                <a:latin typeface="Calibri"/>
                <a:cs typeface="Calibri"/>
              </a:rPr>
              <a:t> </a:t>
            </a:r>
            <a:r>
              <a:rPr sz="1400" spc="-45" dirty="0">
                <a:latin typeface="Calibri"/>
                <a:cs typeface="Calibri"/>
              </a:rPr>
              <a:t>pump</a:t>
            </a:r>
            <a:r>
              <a:rPr sz="1400" dirty="0">
                <a:latin typeface="Calibri"/>
                <a:cs typeface="Calibri"/>
              </a:rPr>
              <a:t> </a:t>
            </a:r>
            <a:r>
              <a:rPr sz="1400" spc="45" dirty="0">
                <a:latin typeface="Calibri"/>
                <a:cs typeface="Calibri"/>
              </a:rPr>
              <a:t>can</a:t>
            </a:r>
            <a:r>
              <a:rPr sz="1400" dirty="0">
                <a:latin typeface="Calibri"/>
                <a:cs typeface="Calibri"/>
              </a:rPr>
              <a:t> </a:t>
            </a:r>
            <a:r>
              <a:rPr sz="1400" spc="-65" dirty="0">
                <a:latin typeface="Calibri"/>
                <a:cs typeface="Calibri"/>
              </a:rPr>
              <a:t>be</a:t>
            </a:r>
            <a:r>
              <a:rPr sz="1400" spc="-10" dirty="0">
                <a:latin typeface="Calibri"/>
                <a:cs typeface="Calibri"/>
              </a:rPr>
              <a:t> </a:t>
            </a:r>
            <a:r>
              <a:rPr sz="1400" spc="40" dirty="0">
                <a:latin typeface="Calibri"/>
                <a:cs typeface="Calibri"/>
              </a:rPr>
              <a:t>manually</a:t>
            </a:r>
            <a:r>
              <a:rPr sz="1400" spc="-10" dirty="0">
                <a:latin typeface="Calibri"/>
                <a:cs typeface="Calibri"/>
              </a:rPr>
              <a:t> </a:t>
            </a:r>
            <a:r>
              <a:rPr sz="1400" spc="10" dirty="0">
                <a:latin typeface="Calibri"/>
                <a:cs typeface="Calibri"/>
              </a:rPr>
              <a:t>operated</a:t>
            </a:r>
            <a:r>
              <a:rPr sz="1400"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45" dirty="0">
                <a:latin typeface="Calibri"/>
                <a:cs typeface="Calibri"/>
              </a:rPr>
              <a:t>switch </a:t>
            </a:r>
            <a:r>
              <a:rPr sz="1400" spc="-305" dirty="0">
                <a:latin typeface="Calibri"/>
                <a:cs typeface="Calibri"/>
              </a:rPr>
              <a:t> </a:t>
            </a:r>
            <a:r>
              <a:rPr sz="1400" spc="40" dirty="0">
                <a:latin typeface="Calibri"/>
                <a:cs typeface="Calibri"/>
              </a:rPr>
              <a:t>located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5" dirty="0">
                <a:latin typeface="Calibri"/>
                <a:cs typeface="Calibri"/>
              </a:rPr>
              <a:t> </a:t>
            </a:r>
            <a:r>
              <a:rPr sz="1400" spc="-5" dirty="0">
                <a:latin typeface="Calibri"/>
                <a:cs typeface="Calibri"/>
              </a:rPr>
              <a:t>“PUMPS </a:t>
            </a:r>
            <a:r>
              <a:rPr sz="1400" dirty="0">
                <a:latin typeface="Calibri"/>
                <a:cs typeface="Calibri"/>
              </a:rPr>
              <a:t>-</a:t>
            </a:r>
            <a:endParaRPr sz="1400">
              <a:latin typeface="Calibri"/>
              <a:cs typeface="Calibri"/>
            </a:endParaRPr>
          </a:p>
          <a:p>
            <a:pPr marL="12700" marR="5080">
              <a:lnSpc>
                <a:spcPct val="101800"/>
              </a:lnSpc>
              <a:spcBef>
                <a:spcPts val="5"/>
              </a:spcBef>
            </a:pPr>
            <a:r>
              <a:rPr sz="1400" spc="-25" dirty="0">
                <a:latin typeface="Calibri"/>
                <a:cs typeface="Calibri"/>
              </a:rPr>
              <a:t>BILGE”, </a:t>
            </a:r>
            <a:r>
              <a:rPr sz="1400" spc="35" dirty="0">
                <a:latin typeface="Calibri"/>
                <a:cs typeface="Calibri"/>
              </a:rPr>
              <a:t>and </a:t>
            </a:r>
            <a:r>
              <a:rPr sz="1400" spc="20" dirty="0">
                <a:latin typeface="Calibri"/>
                <a:cs typeface="Calibri"/>
              </a:rPr>
              <a:t>is </a:t>
            </a:r>
            <a:r>
              <a:rPr sz="1400" spc="70" dirty="0">
                <a:latin typeface="Calibri"/>
                <a:cs typeface="Calibri"/>
              </a:rPr>
              <a:t>also </a:t>
            </a:r>
            <a:r>
              <a:rPr sz="1400" spc="40" dirty="0">
                <a:latin typeface="Calibri"/>
                <a:cs typeface="Calibri"/>
              </a:rPr>
              <a:t>automatically </a:t>
            </a:r>
            <a:r>
              <a:rPr sz="1400" spc="20" dirty="0">
                <a:latin typeface="Calibri"/>
                <a:cs typeface="Calibri"/>
              </a:rPr>
              <a:t>activated </a:t>
            </a:r>
            <a:r>
              <a:rPr sz="1400" spc="-45" dirty="0">
                <a:latin typeface="Calibri"/>
                <a:cs typeface="Calibri"/>
              </a:rPr>
              <a:t>by </a:t>
            </a:r>
            <a:r>
              <a:rPr sz="1400" spc="20" dirty="0">
                <a:latin typeface="Calibri"/>
                <a:cs typeface="Calibri"/>
              </a:rPr>
              <a:t>a </a:t>
            </a:r>
            <a:r>
              <a:rPr sz="1400" spc="30" dirty="0">
                <a:latin typeface="Calibri"/>
                <a:cs typeface="Calibri"/>
              </a:rPr>
              <a:t>Free-Float </a:t>
            </a:r>
            <a:r>
              <a:rPr sz="1400" spc="-305" dirty="0">
                <a:latin typeface="Calibri"/>
                <a:cs typeface="Calibri"/>
              </a:rPr>
              <a:t> </a:t>
            </a:r>
            <a:r>
              <a:rPr sz="1400" spc="45" dirty="0">
                <a:latin typeface="Calibri"/>
                <a:cs typeface="Calibri"/>
              </a:rPr>
              <a:t>switch </a:t>
            </a:r>
            <a:r>
              <a:rPr sz="1400" spc="55" dirty="0">
                <a:latin typeface="Calibri"/>
                <a:cs typeface="Calibri"/>
              </a:rPr>
              <a:t>that </a:t>
            </a:r>
            <a:r>
              <a:rPr sz="1400" spc="90" dirty="0">
                <a:latin typeface="Calibri"/>
                <a:cs typeface="Calibri"/>
              </a:rPr>
              <a:t>turns </a:t>
            </a:r>
            <a:r>
              <a:rPr sz="1400" spc="25" dirty="0">
                <a:latin typeface="Calibri"/>
                <a:cs typeface="Calibri"/>
              </a:rPr>
              <a:t>the </a:t>
            </a:r>
            <a:r>
              <a:rPr sz="1400" spc="-45" dirty="0">
                <a:latin typeface="Calibri"/>
                <a:cs typeface="Calibri"/>
              </a:rPr>
              <a:t>pump </a:t>
            </a:r>
            <a:r>
              <a:rPr sz="1400" spc="65" dirty="0">
                <a:latin typeface="Calibri"/>
                <a:cs typeface="Calibri"/>
              </a:rPr>
              <a:t>on </a:t>
            </a:r>
            <a:r>
              <a:rPr sz="1400" spc="25" dirty="0">
                <a:latin typeface="Calibri"/>
                <a:cs typeface="Calibri"/>
              </a:rPr>
              <a:t>when </a:t>
            </a:r>
            <a:r>
              <a:rPr sz="1400" spc="40" dirty="0">
                <a:latin typeface="Calibri"/>
                <a:cs typeface="Calibri"/>
              </a:rPr>
              <a:t>water </a:t>
            </a:r>
            <a:r>
              <a:rPr sz="1400" spc="75" dirty="0">
                <a:latin typeface="Calibri"/>
                <a:cs typeface="Calibri"/>
              </a:rPr>
              <a:t>collects </a:t>
            </a:r>
            <a:r>
              <a:rPr sz="1400" spc="80" dirty="0">
                <a:latin typeface="Calibri"/>
                <a:cs typeface="Calibri"/>
              </a:rPr>
              <a:t> </a:t>
            </a:r>
            <a:r>
              <a:rPr sz="1400" spc="5" dirty="0">
                <a:latin typeface="Calibri"/>
                <a:cs typeface="Calibri"/>
              </a:rPr>
              <a:t>inside </a:t>
            </a:r>
            <a:r>
              <a:rPr sz="1400" spc="114" dirty="0">
                <a:latin typeface="Calibri"/>
                <a:cs typeface="Calibri"/>
              </a:rPr>
              <a:t>of </a:t>
            </a:r>
            <a:r>
              <a:rPr sz="1400" spc="25" dirty="0">
                <a:latin typeface="Calibri"/>
                <a:cs typeface="Calibri"/>
              </a:rPr>
              <a:t>the </a:t>
            </a:r>
            <a:r>
              <a:rPr sz="1400" spc="35" dirty="0">
                <a:latin typeface="Calibri"/>
                <a:cs typeface="Calibri"/>
              </a:rPr>
              <a:t>bilge </a:t>
            </a:r>
            <a:r>
              <a:rPr sz="1400" spc="70" dirty="0">
                <a:latin typeface="Calibri"/>
                <a:cs typeface="Calibri"/>
              </a:rPr>
              <a:t>to </a:t>
            </a:r>
            <a:r>
              <a:rPr sz="1400" spc="20" dirty="0">
                <a:latin typeface="Calibri"/>
                <a:cs typeface="Calibri"/>
              </a:rPr>
              <a:t>a </a:t>
            </a:r>
            <a:r>
              <a:rPr sz="1400" spc="10" dirty="0">
                <a:latin typeface="Calibri"/>
                <a:cs typeface="Calibri"/>
              </a:rPr>
              <a:t>predetermined </a:t>
            </a:r>
            <a:r>
              <a:rPr sz="1400" spc="40" dirty="0">
                <a:latin typeface="Calibri"/>
                <a:cs typeface="Calibri"/>
              </a:rPr>
              <a:t>level. </a:t>
            </a:r>
            <a:r>
              <a:rPr sz="1400" spc="5" dirty="0">
                <a:latin typeface="Calibri"/>
                <a:cs typeface="Calibri"/>
              </a:rPr>
              <a:t>This </a:t>
            </a:r>
            <a:r>
              <a:rPr sz="1400" spc="85" dirty="0">
                <a:latin typeface="Calibri"/>
                <a:cs typeface="Calibri"/>
              </a:rPr>
              <a:t>allows </a:t>
            </a:r>
            <a:r>
              <a:rPr sz="1400" spc="9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75" dirty="0">
                <a:latin typeface="Calibri"/>
                <a:cs typeface="Calibri"/>
              </a:rPr>
              <a:t>to</a:t>
            </a:r>
            <a:r>
              <a:rPr sz="1400" spc="-5" dirty="0">
                <a:latin typeface="Calibri"/>
                <a:cs typeface="Calibri"/>
              </a:rPr>
              <a:t> </a:t>
            </a:r>
            <a:r>
              <a:rPr sz="1400" spc="50" dirty="0">
                <a:latin typeface="Calibri"/>
                <a:cs typeface="Calibri"/>
              </a:rPr>
              <a:t>perform</a:t>
            </a:r>
            <a:r>
              <a:rPr sz="1400" dirty="0">
                <a:latin typeface="Calibri"/>
                <a:cs typeface="Calibri"/>
              </a:rPr>
              <a:t> </a:t>
            </a:r>
            <a:r>
              <a:rPr sz="1400" spc="40" dirty="0">
                <a:latin typeface="Calibri"/>
                <a:cs typeface="Calibri"/>
              </a:rPr>
              <a:t>it’s</a:t>
            </a:r>
            <a:r>
              <a:rPr sz="1400" spc="-5" dirty="0">
                <a:latin typeface="Calibri"/>
                <a:cs typeface="Calibri"/>
              </a:rPr>
              <a:t> </a:t>
            </a:r>
            <a:r>
              <a:rPr sz="1400" spc="30" dirty="0">
                <a:latin typeface="Calibri"/>
                <a:cs typeface="Calibri"/>
              </a:rPr>
              <a:t>operation</a:t>
            </a:r>
            <a:r>
              <a:rPr sz="1400" spc="-5" dirty="0">
                <a:latin typeface="Calibri"/>
                <a:cs typeface="Calibri"/>
              </a:rPr>
              <a:t> </a:t>
            </a:r>
            <a:r>
              <a:rPr sz="1400" spc="25" dirty="0">
                <a:latin typeface="Calibri"/>
                <a:cs typeface="Calibri"/>
              </a:rPr>
              <a:t>when</a:t>
            </a:r>
            <a:r>
              <a:rPr sz="1400" dirty="0">
                <a:latin typeface="Calibri"/>
                <a:cs typeface="Calibri"/>
              </a:rPr>
              <a:t> </a:t>
            </a:r>
            <a:r>
              <a:rPr sz="1400" spc="20" dirty="0">
                <a:latin typeface="Calibri"/>
                <a:cs typeface="Calibri"/>
              </a:rPr>
              <a:t>the</a:t>
            </a:r>
            <a:r>
              <a:rPr sz="1400" spc="-5" dirty="0">
                <a:latin typeface="Calibri"/>
                <a:cs typeface="Calibri"/>
              </a:rPr>
              <a:t> </a:t>
            </a:r>
            <a:r>
              <a:rPr sz="1400" spc="20" dirty="0">
                <a:latin typeface="Calibri"/>
                <a:cs typeface="Calibri"/>
              </a:rPr>
              <a:t>vessel</a:t>
            </a:r>
            <a:r>
              <a:rPr sz="1400" spc="-5" dirty="0">
                <a:latin typeface="Calibri"/>
                <a:cs typeface="Calibri"/>
              </a:rPr>
              <a:t> </a:t>
            </a:r>
            <a:r>
              <a:rPr sz="1400" spc="20" dirty="0">
                <a:latin typeface="Calibri"/>
                <a:cs typeface="Calibri"/>
              </a:rPr>
              <a:t>is</a:t>
            </a:r>
            <a:r>
              <a:rPr sz="1400" spc="-5" dirty="0">
                <a:latin typeface="Calibri"/>
                <a:cs typeface="Calibri"/>
              </a:rPr>
              <a:t> </a:t>
            </a:r>
            <a:r>
              <a:rPr sz="1400" spc="85" dirty="0">
                <a:latin typeface="Calibri"/>
                <a:cs typeface="Calibri"/>
              </a:rPr>
              <a:t>left </a:t>
            </a:r>
            <a:r>
              <a:rPr sz="1400" spc="-300" dirty="0">
                <a:latin typeface="Calibri"/>
                <a:cs typeface="Calibri"/>
              </a:rPr>
              <a:t> </a:t>
            </a:r>
            <a:r>
              <a:rPr sz="1400" spc="20" dirty="0">
                <a:latin typeface="Calibri"/>
                <a:cs typeface="Calibri"/>
              </a:rPr>
              <a:t>unattended.</a:t>
            </a:r>
            <a:endParaRPr sz="1400">
              <a:latin typeface="Calibri"/>
              <a:cs typeface="Calibri"/>
            </a:endParaRPr>
          </a:p>
          <a:p>
            <a:pPr>
              <a:lnSpc>
                <a:spcPct val="100000"/>
              </a:lnSpc>
            </a:pPr>
            <a:endParaRPr sz="1400">
              <a:latin typeface="Calibri"/>
              <a:cs typeface="Calibri"/>
            </a:endParaRPr>
          </a:p>
          <a:p>
            <a:pPr marL="12700" marR="2129155">
              <a:lnSpc>
                <a:spcPct val="101899"/>
              </a:lnSpc>
              <a:spcBef>
                <a:spcPts val="1190"/>
              </a:spcBef>
            </a:pPr>
            <a:r>
              <a:rPr sz="1400" spc="-30" dirty="0">
                <a:latin typeface="Calibri"/>
                <a:cs typeface="Calibri"/>
              </a:rPr>
              <a:t>The </a:t>
            </a:r>
            <a:r>
              <a:rPr sz="1400" spc="40" dirty="0">
                <a:latin typeface="Calibri"/>
                <a:cs typeface="Calibri"/>
              </a:rPr>
              <a:t>water </a:t>
            </a:r>
            <a:r>
              <a:rPr sz="1400" spc="114" dirty="0">
                <a:latin typeface="Calibri"/>
                <a:cs typeface="Calibri"/>
              </a:rPr>
              <a:t>will </a:t>
            </a:r>
            <a:r>
              <a:rPr sz="1400" spc="20" dirty="0">
                <a:latin typeface="Calibri"/>
                <a:cs typeface="Calibri"/>
              </a:rPr>
              <a:t>exit </a:t>
            </a:r>
            <a:r>
              <a:rPr sz="1400" spc="25" dirty="0">
                <a:latin typeface="Calibri"/>
                <a:cs typeface="Calibri"/>
              </a:rPr>
              <a:t>the </a:t>
            </a:r>
            <a:r>
              <a:rPr sz="1400" spc="35" dirty="0">
                <a:latin typeface="Calibri"/>
                <a:cs typeface="Calibri"/>
              </a:rPr>
              <a:t>bilge </a:t>
            </a:r>
            <a:r>
              <a:rPr sz="1400" spc="40" dirty="0">
                <a:latin typeface="Calibri"/>
                <a:cs typeface="Calibri"/>
              </a:rPr>
              <a:t> </a:t>
            </a:r>
            <a:r>
              <a:rPr sz="1400" spc="30" dirty="0">
                <a:latin typeface="Calibri"/>
                <a:cs typeface="Calibri"/>
              </a:rPr>
              <a:t>via </a:t>
            </a:r>
            <a:r>
              <a:rPr sz="1400" spc="20" dirty="0">
                <a:latin typeface="Calibri"/>
                <a:cs typeface="Calibri"/>
              </a:rPr>
              <a:t>a </a:t>
            </a:r>
            <a:r>
              <a:rPr sz="1400" spc="70" dirty="0">
                <a:latin typeface="Calibri"/>
                <a:cs typeface="Calibri"/>
              </a:rPr>
              <a:t>Thru-Hull </a:t>
            </a:r>
            <a:r>
              <a:rPr sz="1400" spc="80" dirty="0">
                <a:latin typeface="Calibri"/>
                <a:cs typeface="Calibri"/>
              </a:rPr>
              <a:t>fitting </a:t>
            </a:r>
            <a:r>
              <a:rPr sz="1400" spc="85" dirty="0">
                <a:latin typeface="Calibri"/>
                <a:cs typeface="Calibri"/>
              </a:rPr>
              <a:t> </a:t>
            </a:r>
            <a:r>
              <a:rPr sz="1400" spc="40" dirty="0">
                <a:latin typeface="Calibri"/>
                <a:cs typeface="Calibri"/>
              </a:rPr>
              <a:t>located</a:t>
            </a:r>
            <a:r>
              <a:rPr sz="1400" spc="-25" dirty="0">
                <a:latin typeface="Calibri"/>
                <a:cs typeface="Calibri"/>
              </a:rPr>
              <a:t> </a:t>
            </a:r>
            <a:r>
              <a:rPr sz="1400" spc="70" dirty="0">
                <a:latin typeface="Calibri"/>
                <a:cs typeface="Calibri"/>
              </a:rPr>
              <a:t>on</a:t>
            </a:r>
            <a:r>
              <a:rPr sz="1400" spc="-15" dirty="0">
                <a:latin typeface="Calibri"/>
                <a:cs typeface="Calibri"/>
              </a:rPr>
              <a:t> </a:t>
            </a:r>
            <a:r>
              <a:rPr sz="1400" spc="25" dirty="0">
                <a:latin typeface="Calibri"/>
                <a:cs typeface="Calibri"/>
              </a:rPr>
              <a:t>the</a:t>
            </a:r>
            <a:r>
              <a:rPr sz="1400" spc="-25" dirty="0">
                <a:latin typeface="Calibri"/>
                <a:cs typeface="Calibri"/>
              </a:rPr>
              <a:t> </a:t>
            </a:r>
            <a:r>
              <a:rPr sz="1400" spc="60" dirty="0">
                <a:latin typeface="Calibri"/>
                <a:cs typeface="Calibri"/>
              </a:rPr>
              <a:t>starboard</a:t>
            </a:r>
            <a:r>
              <a:rPr sz="1400" spc="-30" dirty="0">
                <a:latin typeface="Calibri"/>
                <a:cs typeface="Calibri"/>
              </a:rPr>
              <a:t> </a:t>
            </a:r>
            <a:r>
              <a:rPr sz="1400" spc="-5" dirty="0">
                <a:latin typeface="Calibri"/>
                <a:cs typeface="Calibri"/>
              </a:rPr>
              <a:t>side </a:t>
            </a:r>
            <a:r>
              <a:rPr sz="1400" spc="-30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15" dirty="0">
                <a:latin typeface="Calibri"/>
                <a:cs typeface="Calibri"/>
              </a:rPr>
              <a:t>vessel,</a:t>
            </a:r>
            <a:r>
              <a:rPr sz="1400" spc="-15" dirty="0">
                <a:latin typeface="Calibri"/>
                <a:cs typeface="Calibri"/>
              </a:rPr>
              <a:t> </a:t>
            </a:r>
            <a:r>
              <a:rPr sz="1400" spc="30" dirty="0">
                <a:latin typeface="Calibri"/>
                <a:cs typeface="Calibri"/>
              </a:rPr>
              <a:t>at</a:t>
            </a:r>
            <a:r>
              <a:rPr sz="1400" dirty="0">
                <a:latin typeface="Calibri"/>
                <a:cs typeface="Calibri"/>
              </a:rPr>
              <a:t> </a:t>
            </a:r>
            <a:r>
              <a:rPr sz="1400" spc="25" dirty="0">
                <a:latin typeface="Calibri"/>
                <a:cs typeface="Calibri"/>
              </a:rPr>
              <a:t>the</a:t>
            </a:r>
            <a:r>
              <a:rPr sz="1400" spc="-10" dirty="0">
                <a:latin typeface="Calibri"/>
                <a:cs typeface="Calibri"/>
              </a:rPr>
              <a:t> </a:t>
            </a:r>
            <a:r>
              <a:rPr sz="1400" spc="60" dirty="0">
                <a:latin typeface="Calibri"/>
                <a:cs typeface="Calibri"/>
              </a:rPr>
              <a:t>rear.</a:t>
            </a:r>
            <a:endParaRPr sz="1400">
              <a:latin typeface="Calibri"/>
              <a:cs typeface="Calibri"/>
            </a:endParaRPr>
          </a:p>
        </p:txBody>
      </p:sp>
      <p:sp>
        <p:nvSpPr>
          <p:cNvPr id="7" name="object 7"/>
          <p:cNvSpPr txBox="1"/>
          <p:nvPr/>
        </p:nvSpPr>
        <p:spPr>
          <a:xfrm>
            <a:off x="5130165" y="757173"/>
            <a:ext cx="4406265" cy="3942079"/>
          </a:xfrm>
          <a:prstGeom prst="rect">
            <a:avLst/>
          </a:prstGeom>
        </p:spPr>
        <p:txBody>
          <a:bodyPr vert="horz" wrap="square" lIns="0" tIns="8890" rIns="0" bIns="0" rtlCol="0">
            <a:spAutoFit/>
          </a:bodyPr>
          <a:lstStyle/>
          <a:p>
            <a:pPr marL="12700" marR="5080">
              <a:lnSpc>
                <a:spcPct val="101800"/>
              </a:lnSpc>
              <a:spcBef>
                <a:spcPts val="70"/>
              </a:spcBef>
            </a:pPr>
            <a:r>
              <a:rPr sz="1400" spc="-10" dirty="0">
                <a:latin typeface="Calibri"/>
                <a:cs typeface="Calibri"/>
              </a:rPr>
              <a:t>NOTE:</a:t>
            </a:r>
            <a:r>
              <a:rPr sz="1400" spc="-5" dirty="0">
                <a:latin typeface="Calibri"/>
                <a:cs typeface="Calibri"/>
              </a:rPr>
              <a:t> </a:t>
            </a:r>
            <a:r>
              <a:rPr sz="1400" spc="-30" dirty="0">
                <a:latin typeface="Calibri"/>
                <a:cs typeface="Calibri"/>
              </a:rPr>
              <a:t>The </a:t>
            </a:r>
            <a:r>
              <a:rPr sz="1400" spc="35" dirty="0">
                <a:latin typeface="Calibri"/>
                <a:cs typeface="Calibri"/>
              </a:rPr>
              <a:t>bilge </a:t>
            </a:r>
            <a:r>
              <a:rPr sz="1400" spc="-45" dirty="0">
                <a:latin typeface="Calibri"/>
                <a:cs typeface="Calibri"/>
              </a:rPr>
              <a:t>pump </a:t>
            </a:r>
            <a:r>
              <a:rPr sz="1400" spc="20" dirty="0">
                <a:latin typeface="Calibri"/>
                <a:cs typeface="Calibri"/>
              </a:rPr>
              <a:t>is </a:t>
            </a:r>
            <a:r>
              <a:rPr sz="1400" spc="45" dirty="0">
                <a:latin typeface="Calibri"/>
                <a:cs typeface="Calibri"/>
              </a:rPr>
              <a:t>wired </a:t>
            </a:r>
            <a:r>
              <a:rPr sz="1400" spc="75" dirty="0">
                <a:latin typeface="Calibri"/>
                <a:cs typeface="Calibri"/>
              </a:rPr>
              <a:t>to </a:t>
            </a:r>
            <a:r>
              <a:rPr sz="1400" spc="-5" dirty="0">
                <a:latin typeface="Calibri"/>
                <a:cs typeface="Calibri"/>
              </a:rPr>
              <a:t>have </a:t>
            </a:r>
            <a:r>
              <a:rPr sz="1400" spc="20" dirty="0">
                <a:latin typeface="Calibri"/>
                <a:cs typeface="Calibri"/>
              </a:rPr>
              <a:t>a </a:t>
            </a:r>
            <a:r>
              <a:rPr sz="1400" spc="55" dirty="0">
                <a:latin typeface="Calibri"/>
                <a:cs typeface="Calibri"/>
              </a:rPr>
              <a:t>constant </a:t>
            </a:r>
            <a:r>
              <a:rPr sz="1400" spc="30" dirty="0">
                <a:latin typeface="Calibri"/>
                <a:cs typeface="Calibri"/>
              </a:rPr>
              <a:t>power </a:t>
            </a:r>
            <a:r>
              <a:rPr sz="1400" spc="35" dirty="0">
                <a:latin typeface="Calibri"/>
                <a:cs typeface="Calibri"/>
              </a:rPr>
              <a:t> </a:t>
            </a:r>
            <a:r>
              <a:rPr sz="1400" dirty="0">
                <a:latin typeface="Calibri"/>
                <a:cs typeface="Calibri"/>
              </a:rPr>
              <a:t>supply</a:t>
            </a:r>
            <a:r>
              <a:rPr sz="1400" spc="-1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batteries,</a:t>
            </a:r>
            <a:r>
              <a:rPr sz="1400" spc="-10" dirty="0">
                <a:latin typeface="Calibri"/>
                <a:cs typeface="Calibri"/>
              </a:rPr>
              <a:t> </a:t>
            </a:r>
            <a:r>
              <a:rPr sz="1400" spc="-15" dirty="0">
                <a:latin typeface="Calibri"/>
                <a:cs typeface="Calibri"/>
              </a:rPr>
              <a:t>even</a:t>
            </a:r>
            <a:r>
              <a:rPr sz="1400" spc="-5" dirty="0">
                <a:latin typeface="Calibri"/>
                <a:cs typeface="Calibri"/>
              </a:rPr>
              <a:t> </a:t>
            </a:r>
            <a:r>
              <a:rPr sz="1400" spc="25" dirty="0">
                <a:latin typeface="Calibri"/>
                <a:cs typeface="Calibri"/>
              </a:rPr>
              <a:t>when</a:t>
            </a:r>
            <a:r>
              <a:rPr sz="1400"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Battery</a:t>
            </a:r>
            <a:r>
              <a:rPr sz="1400" spc="-10" dirty="0">
                <a:latin typeface="Calibri"/>
                <a:cs typeface="Calibri"/>
              </a:rPr>
              <a:t> </a:t>
            </a:r>
            <a:r>
              <a:rPr sz="1400" spc="50" dirty="0">
                <a:latin typeface="Calibri"/>
                <a:cs typeface="Calibri"/>
              </a:rPr>
              <a:t>Selector </a:t>
            </a:r>
            <a:r>
              <a:rPr sz="1400" spc="-30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60" dirty="0">
                <a:latin typeface="Calibri"/>
                <a:cs typeface="Calibri"/>
              </a:rPr>
              <a:t>turned</a:t>
            </a:r>
            <a:r>
              <a:rPr sz="1400" spc="-5" dirty="0">
                <a:latin typeface="Calibri"/>
                <a:cs typeface="Calibri"/>
              </a:rPr>
              <a:t> </a:t>
            </a:r>
            <a:r>
              <a:rPr sz="1400" spc="75" dirty="0">
                <a:latin typeface="Calibri"/>
                <a:cs typeface="Calibri"/>
              </a:rPr>
              <a:t>to</a:t>
            </a:r>
            <a:r>
              <a:rPr sz="1400" dirty="0">
                <a:latin typeface="Calibri"/>
                <a:cs typeface="Calibri"/>
              </a:rPr>
              <a:t> </a:t>
            </a:r>
            <a:r>
              <a:rPr sz="1400" spc="25" dirty="0">
                <a:latin typeface="Calibri"/>
                <a:cs typeface="Calibri"/>
              </a:rPr>
              <a:t>the</a:t>
            </a:r>
            <a:r>
              <a:rPr sz="1400" dirty="0">
                <a:latin typeface="Calibri"/>
                <a:cs typeface="Calibri"/>
              </a:rPr>
              <a:t> </a:t>
            </a:r>
            <a:r>
              <a:rPr sz="1400" spc="-5" dirty="0">
                <a:latin typeface="Calibri"/>
                <a:cs typeface="Calibri"/>
              </a:rPr>
              <a:t>“OFF” </a:t>
            </a:r>
            <a:r>
              <a:rPr sz="1400" spc="30" dirty="0">
                <a:latin typeface="Calibri"/>
                <a:cs typeface="Calibri"/>
              </a:rPr>
              <a:t>position.</a:t>
            </a:r>
            <a:r>
              <a:rPr sz="1400" spc="310" dirty="0">
                <a:latin typeface="Calibri"/>
                <a:cs typeface="Calibri"/>
              </a:rPr>
              <a:t> </a:t>
            </a:r>
            <a:r>
              <a:rPr sz="1400" spc="5" dirty="0">
                <a:latin typeface="Calibri"/>
                <a:cs typeface="Calibri"/>
              </a:rPr>
              <a:t>This</a:t>
            </a:r>
            <a:r>
              <a:rPr sz="1400" spc="-15" dirty="0">
                <a:latin typeface="Calibri"/>
                <a:cs typeface="Calibri"/>
              </a:rPr>
              <a:t> </a:t>
            </a:r>
            <a:r>
              <a:rPr sz="1400" spc="90" dirty="0">
                <a:latin typeface="Calibri"/>
                <a:cs typeface="Calibri"/>
              </a:rPr>
              <a:t>allows</a:t>
            </a:r>
            <a:r>
              <a:rPr sz="1400" spc="-10" dirty="0">
                <a:latin typeface="Calibri"/>
                <a:cs typeface="Calibri"/>
              </a:rPr>
              <a:t> </a:t>
            </a:r>
            <a:r>
              <a:rPr sz="1400" spc="20" dirty="0">
                <a:latin typeface="Calibri"/>
                <a:cs typeface="Calibri"/>
              </a:rPr>
              <a:t>the</a:t>
            </a:r>
            <a:endParaRPr sz="1400">
              <a:latin typeface="Calibri"/>
              <a:cs typeface="Calibri"/>
            </a:endParaRPr>
          </a:p>
          <a:p>
            <a:pPr marL="12700" marR="46990">
              <a:lnSpc>
                <a:spcPct val="101400"/>
              </a:lnSpc>
              <a:spcBef>
                <a:spcPts val="5"/>
              </a:spcBef>
            </a:pPr>
            <a:r>
              <a:rPr sz="1400" spc="35" dirty="0">
                <a:latin typeface="Calibri"/>
                <a:cs typeface="Calibri"/>
              </a:rPr>
              <a:t>bilge</a:t>
            </a:r>
            <a:r>
              <a:rPr sz="1400" spc="-5" dirty="0">
                <a:latin typeface="Calibri"/>
                <a:cs typeface="Calibri"/>
              </a:rPr>
              <a:t> </a:t>
            </a:r>
            <a:r>
              <a:rPr sz="1400" spc="-45" dirty="0">
                <a:latin typeface="Calibri"/>
                <a:cs typeface="Calibri"/>
              </a:rPr>
              <a:t>pump</a:t>
            </a:r>
            <a:r>
              <a:rPr sz="1400" spc="-5" dirty="0">
                <a:latin typeface="Calibri"/>
                <a:cs typeface="Calibri"/>
              </a:rPr>
              <a:t> </a:t>
            </a:r>
            <a:r>
              <a:rPr sz="1400" spc="75" dirty="0">
                <a:latin typeface="Calibri"/>
                <a:cs typeface="Calibri"/>
              </a:rPr>
              <a:t>to</a:t>
            </a:r>
            <a:r>
              <a:rPr sz="1400" spc="-5" dirty="0">
                <a:latin typeface="Calibri"/>
                <a:cs typeface="Calibri"/>
              </a:rPr>
              <a:t> </a:t>
            </a:r>
            <a:r>
              <a:rPr sz="1400" spc="5" dirty="0">
                <a:latin typeface="Calibri"/>
                <a:cs typeface="Calibri"/>
              </a:rPr>
              <a:t>operate</a:t>
            </a:r>
            <a:r>
              <a:rPr sz="1400" spc="-5" dirty="0">
                <a:latin typeface="Calibri"/>
                <a:cs typeface="Calibri"/>
              </a:rPr>
              <a:t> </a:t>
            </a:r>
            <a:r>
              <a:rPr sz="1400" spc="25" dirty="0">
                <a:latin typeface="Calibri"/>
                <a:cs typeface="Calibri"/>
              </a:rPr>
              <a:t>when</a:t>
            </a:r>
            <a:r>
              <a:rPr sz="1400" dirty="0">
                <a:latin typeface="Calibri"/>
                <a:cs typeface="Calibri"/>
              </a:rPr>
              <a:t> </a:t>
            </a:r>
            <a:r>
              <a:rPr sz="1400" spc="25" dirty="0">
                <a:latin typeface="Calibri"/>
                <a:cs typeface="Calibri"/>
              </a:rPr>
              <a:t>the</a:t>
            </a:r>
            <a:r>
              <a:rPr sz="1400" spc="-10" dirty="0">
                <a:latin typeface="Calibri"/>
                <a:cs typeface="Calibri"/>
              </a:rPr>
              <a:t> </a:t>
            </a:r>
            <a:r>
              <a:rPr sz="1400" spc="20" dirty="0">
                <a:latin typeface="Calibri"/>
                <a:cs typeface="Calibri"/>
              </a:rPr>
              <a:t>vessel</a:t>
            </a:r>
            <a:r>
              <a:rPr sz="1400" spc="10" dirty="0">
                <a:latin typeface="Calibri"/>
                <a:cs typeface="Calibri"/>
              </a:rPr>
              <a:t> </a:t>
            </a:r>
            <a:r>
              <a:rPr sz="1400" spc="20" dirty="0">
                <a:latin typeface="Calibri"/>
                <a:cs typeface="Calibri"/>
              </a:rPr>
              <a:t>is</a:t>
            </a:r>
            <a:r>
              <a:rPr sz="1400" dirty="0">
                <a:latin typeface="Calibri"/>
                <a:cs typeface="Calibri"/>
              </a:rPr>
              <a:t> </a:t>
            </a:r>
            <a:r>
              <a:rPr sz="1400" spc="85" dirty="0">
                <a:latin typeface="Calibri"/>
                <a:cs typeface="Calibri"/>
              </a:rPr>
              <a:t>left</a:t>
            </a:r>
            <a:r>
              <a:rPr sz="1400" dirty="0">
                <a:latin typeface="Calibri"/>
                <a:cs typeface="Calibri"/>
              </a:rPr>
              <a:t> </a:t>
            </a:r>
            <a:r>
              <a:rPr sz="1400" spc="15" dirty="0">
                <a:latin typeface="Calibri"/>
                <a:cs typeface="Calibri"/>
              </a:rPr>
              <a:t>unattended. </a:t>
            </a:r>
            <a:r>
              <a:rPr sz="1400" spc="-300" dirty="0">
                <a:latin typeface="Calibri"/>
                <a:cs typeface="Calibri"/>
              </a:rPr>
              <a:t> </a:t>
            </a:r>
            <a:r>
              <a:rPr sz="1400" spc="50" dirty="0">
                <a:latin typeface="Calibri"/>
                <a:cs typeface="Calibri"/>
              </a:rPr>
              <a:t>It</a:t>
            </a:r>
            <a:r>
              <a:rPr sz="1400" spc="-5" dirty="0">
                <a:latin typeface="Calibri"/>
                <a:cs typeface="Calibri"/>
              </a:rPr>
              <a:t> </a:t>
            </a:r>
            <a:r>
              <a:rPr sz="1400" spc="15" dirty="0">
                <a:latin typeface="Calibri"/>
                <a:cs typeface="Calibri"/>
              </a:rPr>
              <a:t>is</a:t>
            </a:r>
            <a:r>
              <a:rPr sz="1400" spc="-10" dirty="0">
                <a:latin typeface="Calibri"/>
                <a:cs typeface="Calibri"/>
              </a:rPr>
              <a:t> </a:t>
            </a:r>
            <a:r>
              <a:rPr sz="1400" spc="40" dirty="0">
                <a:latin typeface="Calibri"/>
                <a:cs typeface="Calibri"/>
              </a:rPr>
              <a:t>important</a:t>
            </a:r>
            <a:r>
              <a:rPr sz="140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keep</a:t>
            </a:r>
            <a:r>
              <a:rPr sz="1400" spc="-5" dirty="0">
                <a:latin typeface="Calibri"/>
                <a:cs typeface="Calibri"/>
              </a:rPr>
              <a:t> </a:t>
            </a:r>
            <a:r>
              <a:rPr sz="1400" spc="25" dirty="0">
                <a:latin typeface="Calibri"/>
                <a:cs typeface="Calibri"/>
              </a:rPr>
              <a:t>debris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build</a:t>
            </a:r>
            <a:r>
              <a:rPr sz="1400" spc="-5" dirty="0">
                <a:latin typeface="Calibri"/>
                <a:cs typeface="Calibri"/>
              </a:rPr>
              <a:t> </a:t>
            </a:r>
            <a:r>
              <a:rPr sz="1400" spc="-10" dirty="0">
                <a:latin typeface="Calibri"/>
                <a:cs typeface="Calibri"/>
              </a:rPr>
              <a:t>up </a:t>
            </a:r>
            <a:r>
              <a:rPr sz="1400" spc="-25" dirty="0">
                <a:latin typeface="Calibri"/>
                <a:cs typeface="Calibri"/>
              </a:rPr>
              <a:t>away</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0" dirty="0">
                <a:latin typeface="Calibri"/>
                <a:cs typeface="Calibri"/>
              </a:rPr>
              <a:t>the</a:t>
            </a:r>
            <a:endParaRPr sz="1400">
              <a:latin typeface="Calibri"/>
              <a:cs typeface="Calibri"/>
            </a:endParaRPr>
          </a:p>
          <a:p>
            <a:pPr marL="12700" marR="12700">
              <a:lnSpc>
                <a:spcPts val="1720"/>
              </a:lnSpc>
              <a:spcBef>
                <a:spcPts val="60"/>
              </a:spcBef>
            </a:pPr>
            <a:r>
              <a:rPr sz="1400" spc="25" dirty="0">
                <a:latin typeface="Calibri"/>
                <a:cs typeface="Calibri"/>
              </a:rPr>
              <a:t>Free-Float </a:t>
            </a:r>
            <a:r>
              <a:rPr sz="1400" spc="45" dirty="0">
                <a:latin typeface="Calibri"/>
                <a:cs typeface="Calibri"/>
              </a:rPr>
              <a:t>switch </a:t>
            </a:r>
            <a:r>
              <a:rPr sz="1400" spc="75" dirty="0">
                <a:latin typeface="Calibri"/>
                <a:cs typeface="Calibri"/>
              </a:rPr>
              <a:t>to </a:t>
            </a:r>
            <a:r>
              <a:rPr sz="1400" spc="25" dirty="0">
                <a:latin typeface="Calibri"/>
                <a:cs typeface="Calibri"/>
              </a:rPr>
              <a:t>prevent </a:t>
            </a:r>
            <a:r>
              <a:rPr sz="1400" spc="20" dirty="0">
                <a:latin typeface="Calibri"/>
                <a:cs typeface="Calibri"/>
              </a:rPr>
              <a:t>unnecessary </a:t>
            </a:r>
            <a:r>
              <a:rPr sz="1400" spc="-45" dirty="0">
                <a:latin typeface="Calibri"/>
                <a:cs typeface="Calibri"/>
              </a:rPr>
              <a:t>pump </a:t>
            </a:r>
            <a:r>
              <a:rPr sz="1400" spc="30" dirty="0">
                <a:latin typeface="Calibri"/>
                <a:cs typeface="Calibri"/>
              </a:rPr>
              <a:t>operation </a:t>
            </a:r>
            <a:r>
              <a:rPr sz="1400" spc="-305" dirty="0">
                <a:latin typeface="Calibri"/>
                <a:cs typeface="Calibri"/>
              </a:rPr>
              <a:t> </a:t>
            </a:r>
            <a:r>
              <a:rPr sz="1400" spc="35" dirty="0">
                <a:latin typeface="Calibri"/>
                <a:cs typeface="Calibri"/>
              </a:rPr>
              <a:t>and</a:t>
            </a:r>
            <a:r>
              <a:rPr sz="1400" spc="-15" dirty="0">
                <a:latin typeface="Calibri"/>
                <a:cs typeface="Calibri"/>
              </a:rPr>
              <a:t> </a:t>
            </a:r>
            <a:r>
              <a:rPr sz="1400" spc="55" dirty="0">
                <a:latin typeface="Calibri"/>
                <a:cs typeface="Calibri"/>
              </a:rPr>
              <a:t>drain</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batteries.</a:t>
            </a:r>
            <a:endParaRPr sz="1400">
              <a:latin typeface="Calibri"/>
              <a:cs typeface="Calibri"/>
            </a:endParaRPr>
          </a:p>
          <a:p>
            <a:pPr marL="12700" marR="80010">
              <a:lnSpc>
                <a:spcPct val="101600"/>
              </a:lnSpc>
              <a:spcBef>
                <a:spcPts val="530"/>
              </a:spcBef>
            </a:pPr>
            <a:r>
              <a:rPr sz="1400" spc="-10" dirty="0">
                <a:latin typeface="Calibri"/>
                <a:cs typeface="Calibri"/>
              </a:rPr>
              <a:t>NOTE:</a:t>
            </a:r>
            <a:r>
              <a:rPr sz="1400" spc="295" dirty="0">
                <a:latin typeface="Calibri"/>
                <a:cs typeface="Calibri"/>
              </a:rPr>
              <a:t> </a:t>
            </a:r>
            <a:r>
              <a:rPr sz="1400" spc="45" dirty="0">
                <a:latin typeface="Calibri"/>
                <a:cs typeface="Calibri"/>
              </a:rPr>
              <a:t>Regulations</a:t>
            </a:r>
            <a:r>
              <a:rPr sz="1400" spc="-30" dirty="0">
                <a:latin typeface="Calibri"/>
                <a:cs typeface="Calibri"/>
              </a:rPr>
              <a:t> </a:t>
            </a:r>
            <a:r>
              <a:rPr sz="1400" spc="40" dirty="0">
                <a:latin typeface="Calibri"/>
                <a:cs typeface="Calibri"/>
              </a:rPr>
              <a:t>prohibit</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discharge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140" dirty="0">
                <a:latin typeface="Calibri"/>
                <a:cs typeface="Calibri"/>
              </a:rPr>
              <a:t>or</a:t>
            </a:r>
            <a:r>
              <a:rPr sz="1400" spc="-5" dirty="0">
                <a:latin typeface="Calibri"/>
                <a:cs typeface="Calibri"/>
              </a:rPr>
              <a:t> </a:t>
            </a:r>
            <a:r>
              <a:rPr sz="1400" spc="40" dirty="0">
                <a:latin typeface="Calibri"/>
                <a:cs typeface="Calibri"/>
              </a:rPr>
              <a:t>oily </a:t>
            </a:r>
            <a:r>
              <a:rPr sz="1400" spc="-300" dirty="0">
                <a:latin typeface="Calibri"/>
                <a:cs typeface="Calibri"/>
              </a:rPr>
              <a:t> </a:t>
            </a:r>
            <a:r>
              <a:rPr sz="1400" spc="15" dirty="0">
                <a:latin typeface="Calibri"/>
                <a:cs typeface="Calibri"/>
              </a:rPr>
              <a:t>waste </a:t>
            </a:r>
            <a:r>
              <a:rPr sz="1400" spc="35" dirty="0">
                <a:latin typeface="Calibri"/>
                <a:cs typeface="Calibri"/>
              </a:rPr>
              <a:t>in </a:t>
            </a:r>
            <a:r>
              <a:rPr sz="1400" spc="20" dirty="0">
                <a:latin typeface="Calibri"/>
                <a:cs typeface="Calibri"/>
              </a:rPr>
              <a:t>the </a:t>
            </a:r>
            <a:r>
              <a:rPr sz="1400" spc="35" dirty="0">
                <a:latin typeface="Calibri"/>
                <a:cs typeface="Calibri"/>
              </a:rPr>
              <a:t>navigable waters </a:t>
            </a:r>
            <a:r>
              <a:rPr sz="1400" spc="114" dirty="0">
                <a:latin typeface="Calibri"/>
                <a:cs typeface="Calibri"/>
              </a:rPr>
              <a:t>of </a:t>
            </a:r>
            <a:r>
              <a:rPr sz="1400" spc="25" dirty="0">
                <a:latin typeface="Calibri"/>
                <a:cs typeface="Calibri"/>
              </a:rPr>
              <a:t>the </a:t>
            </a:r>
            <a:r>
              <a:rPr sz="1400" spc="-10" dirty="0">
                <a:latin typeface="Calibri"/>
                <a:cs typeface="Calibri"/>
              </a:rPr>
              <a:t>U.S.</a:t>
            </a:r>
            <a:r>
              <a:rPr sz="1400" spc="-5" dirty="0">
                <a:latin typeface="Calibri"/>
                <a:cs typeface="Calibri"/>
              </a:rPr>
              <a:t> </a:t>
            </a:r>
            <a:r>
              <a:rPr sz="1400" spc="-30" dirty="0">
                <a:latin typeface="Calibri"/>
                <a:cs typeface="Calibri"/>
              </a:rPr>
              <a:t>The </a:t>
            </a:r>
            <a:r>
              <a:rPr sz="1400" spc="35" dirty="0">
                <a:latin typeface="Calibri"/>
                <a:cs typeface="Calibri"/>
              </a:rPr>
              <a:t>bilge </a:t>
            </a:r>
            <a:r>
              <a:rPr sz="1400" spc="-45" dirty="0">
                <a:latin typeface="Calibri"/>
                <a:cs typeface="Calibri"/>
              </a:rPr>
              <a:t>pump </a:t>
            </a:r>
            <a:r>
              <a:rPr sz="1400" spc="-305" dirty="0">
                <a:latin typeface="Calibri"/>
                <a:cs typeface="Calibri"/>
              </a:rPr>
              <a:t> </a:t>
            </a:r>
            <a:r>
              <a:rPr sz="1400" spc="20" dirty="0">
                <a:latin typeface="Calibri"/>
                <a:cs typeface="Calibri"/>
              </a:rPr>
              <a:t>is </a:t>
            </a:r>
            <a:r>
              <a:rPr sz="1400" spc="70" dirty="0">
                <a:latin typeface="Calibri"/>
                <a:cs typeface="Calibri"/>
              </a:rPr>
              <a:t>not </a:t>
            </a:r>
            <a:r>
              <a:rPr sz="1400" spc="20" dirty="0">
                <a:latin typeface="Calibri"/>
                <a:cs typeface="Calibri"/>
              </a:rPr>
              <a:t>intended </a:t>
            </a:r>
            <a:r>
              <a:rPr sz="1400" spc="75" dirty="0">
                <a:latin typeface="Calibri"/>
                <a:cs typeface="Calibri"/>
              </a:rPr>
              <a:t>to </a:t>
            </a:r>
            <a:r>
              <a:rPr sz="1400" spc="-45" dirty="0">
                <a:latin typeface="Calibri"/>
                <a:cs typeface="Calibri"/>
              </a:rPr>
              <a:t>pump </a:t>
            </a:r>
            <a:r>
              <a:rPr sz="1400" spc="75" dirty="0">
                <a:latin typeface="Calibri"/>
                <a:cs typeface="Calibri"/>
              </a:rPr>
              <a:t>fuel </a:t>
            </a:r>
            <a:r>
              <a:rPr sz="1400" spc="140" dirty="0">
                <a:latin typeface="Calibri"/>
                <a:cs typeface="Calibri"/>
              </a:rPr>
              <a:t>or </a:t>
            </a:r>
            <a:r>
              <a:rPr sz="1400" spc="40" dirty="0">
                <a:latin typeface="Calibri"/>
                <a:cs typeface="Calibri"/>
              </a:rPr>
              <a:t>oily </a:t>
            </a:r>
            <a:r>
              <a:rPr sz="1400" spc="20" dirty="0">
                <a:latin typeface="Calibri"/>
                <a:cs typeface="Calibri"/>
              </a:rPr>
              <a:t>waste </a:t>
            </a:r>
            <a:r>
              <a:rPr sz="1400" spc="45" dirty="0">
                <a:latin typeface="Calibri"/>
                <a:cs typeface="Calibri"/>
              </a:rPr>
              <a:t>overboard. </a:t>
            </a:r>
            <a:r>
              <a:rPr sz="1400" spc="70" dirty="0">
                <a:latin typeface="Calibri"/>
                <a:cs typeface="Calibri"/>
              </a:rPr>
              <a:t>If </a:t>
            </a:r>
            <a:r>
              <a:rPr sz="1400" spc="-305" dirty="0">
                <a:latin typeface="Calibri"/>
                <a:cs typeface="Calibri"/>
              </a:rPr>
              <a:t> </a:t>
            </a:r>
            <a:r>
              <a:rPr sz="1400" spc="30" dirty="0">
                <a:latin typeface="Calibri"/>
                <a:cs typeface="Calibri"/>
              </a:rPr>
              <a:t>there </a:t>
            </a:r>
            <a:r>
              <a:rPr sz="1400" spc="20" dirty="0">
                <a:latin typeface="Calibri"/>
                <a:cs typeface="Calibri"/>
              </a:rPr>
              <a:t>is a </a:t>
            </a:r>
            <a:r>
              <a:rPr sz="1400" spc="50" dirty="0">
                <a:latin typeface="Calibri"/>
                <a:cs typeface="Calibri"/>
              </a:rPr>
              <a:t>build </a:t>
            </a:r>
            <a:r>
              <a:rPr sz="1400" spc="-10" dirty="0">
                <a:latin typeface="Calibri"/>
                <a:cs typeface="Calibri"/>
              </a:rPr>
              <a:t>up </a:t>
            </a:r>
            <a:r>
              <a:rPr sz="1400" spc="114" dirty="0">
                <a:latin typeface="Calibri"/>
                <a:cs typeface="Calibri"/>
              </a:rPr>
              <a:t>of </a:t>
            </a:r>
            <a:r>
              <a:rPr sz="1400" spc="75" dirty="0">
                <a:latin typeface="Calibri"/>
                <a:cs typeface="Calibri"/>
              </a:rPr>
              <a:t>fuel </a:t>
            </a:r>
            <a:r>
              <a:rPr sz="1400" spc="140" dirty="0">
                <a:latin typeface="Calibri"/>
                <a:cs typeface="Calibri"/>
              </a:rPr>
              <a:t>or </a:t>
            </a:r>
            <a:r>
              <a:rPr sz="1400" spc="45" dirty="0">
                <a:latin typeface="Calibri"/>
                <a:cs typeface="Calibri"/>
              </a:rPr>
              <a:t>oily </a:t>
            </a:r>
            <a:r>
              <a:rPr sz="1400" spc="15" dirty="0">
                <a:latin typeface="Calibri"/>
                <a:cs typeface="Calibri"/>
              </a:rPr>
              <a:t>waste </a:t>
            </a:r>
            <a:r>
              <a:rPr sz="1400" spc="40" dirty="0">
                <a:latin typeface="Calibri"/>
                <a:cs typeface="Calibri"/>
              </a:rPr>
              <a:t>in </a:t>
            </a:r>
            <a:r>
              <a:rPr sz="1400" spc="20" dirty="0">
                <a:latin typeface="Calibri"/>
                <a:cs typeface="Calibri"/>
              </a:rPr>
              <a:t>the </a:t>
            </a:r>
            <a:r>
              <a:rPr sz="1400" spc="30" dirty="0">
                <a:latin typeface="Calibri"/>
                <a:cs typeface="Calibri"/>
              </a:rPr>
              <a:t>bilge, </a:t>
            </a:r>
            <a:r>
              <a:rPr sz="1400" dirty="0">
                <a:latin typeface="Calibri"/>
                <a:cs typeface="Calibri"/>
              </a:rPr>
              <a:t>use </a:t>
            </a:r>
            <a:r>
              <a:rPr sz="1400" spc="5" dirty="0">
                <a:latin typeface="Calibri"/>
                <a:cs typeface="Calibri"/>
              </a:rPr>
              <a:t> </a:t>
            </a:r>
            <a:r>
              <a:rPr sz="1400" spc="60" dirty="0">
                <a:latin typeface="Calibri"/>
                <a:cs typeface="Calibri"/>
              </a:rPr>
              <a:t>other</a:t>
            </a:r>
            <a:r>
              <a:rPr sz="1400" spc="-15" dirty="0">
                <a:latin typeface="Calibri"/>
                <a:cs typeface="Calibri"/>
              </a:rPr>
              <a:t> </a:t>
            </a:r>
            <a:r>
              <a:rPr sz="1400" spc="20" dirty="0">
                <a:latin typeface="Calibri"/>
                <a:cs typeface="Calibri"/>
              </a:rPr>
              <a:t>methods</a:t>
            </a:r>
            <a:r>
              <a:rPr sz="1400" spc="-10" dirty="0">
                <a:latin typeface="Calibri"/>
                <a:cs typeface="Calibri"/>
              </a:rPr>
              <a:t> </a:t>
            </a:r>
            <a:r>
              <a:rPr sz="1400" spc="114" dirty="0">
                <a:latin typeface="Calibri"/>
                <a:cs typeface="Calibri"/>
              </a:rPr>
              <a:t>of</a:t>
            </a:r>
            <a:r>
              <a:rPr sz="1400" spc="-5" dirty="0">
                <a:latin typeface="Calibri"/>
                <a:cs typeface="Calibri"/>
              </a:rPr>
              <a:t> </a:t>
            </a:r>
            <a:r>
              <a:rPr sz="1400" spc="45" dirty="0">
                <a:latin typeface="Calibri"/>
                <a:cs typeface="Calibri"/>
              </a:rPr>
              <a:t>removal</a:t>
            </a:r>
            <a:r>
              <a:rPr sz="1400" dirty="0">
                <a:latin typeface="Calibri"/>
                <a:cs typeface="Calibri"/>
              </a:rPr>
              <a:t> </a:t>
            </a:r>
            <a:r>
              <a:rPr sz="1400" spc="135" dirty="0">
                <a:latin typeface="Calibri"/>
                <a:cs typeface="Calibri"/>
              </a:rPr>
              <a:t>or</a:t>
            </a:r>
            <a:r>
              <a:rPr sz="1400" spc="-15" dirty="0">
                <a:latin typeface="Calibri"/>
                <a:cs typeface="Calibri"/>
              </a:rPr>
              <a:t> </a:t>
            </a:r>
            <a:r>
              <a:rPr sz="1400" spc="-30" dirty="0">
                <a:latin typeface="Calibri"/>
                <a:cs typeface="Calibri"/>
              </a:rPr>
              <a:t>seek</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assistance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20" dirty="0">
                <a:latin typeface="Calibri"/>
                <a:cs typeface="Calibri"/>
              </a:rPr>
              <a:t>a</a:t>
            </a:r>
            <a:endParaRPr sz="1400">
              <a:latin typeface="Calibri"/>
              <a:cs typeface="Calibri"/>
            </a:endParaRPr>
          </a:p>
          <a:p>
            <a:pPr marL="12700">
              <a:lnSpc>
                <a:spcPct val="100000"/>
              </a:lnSpc>
              <a:spcBef>
                <a:spcPts val="35"/>
              </a:spcBef>
            </a:pPr>
            <a:r>
              <a:rPr sz="1400" spc="25" dirty="0">
                <a:latin typeface="Calibri"/>
                <a:cs typeface="Calibri"/>
              </a:rPr>
              <a:t>marine</a:t>
            </a:r>
            <a:r>
              <a:rPr sz="1400" spc="-15" dirty="0">
                <a:latin typeface="Calibri"/>
                <a:cs typeface="Calibri"/>
              </a:rPr>
              <a:t> </a:t>
            </a:r>
            <a:r>
              <a:rPr sz="1400" spc="20" dirty="0">
                <a:latin typeface="Calibri"/>
                <a:cs typeface="Calibri"/>
              </a:rPr>
              <a:t>service</a:t>
            </a:r>
            <a:r>
              <a:rPr sz="1400" spc="-5" dirty="0">
                <a:latin typeface="Calibri"/>
                <a:cs typeface="Calibri"/>
              </a:rPr>
              <a:t> </a:t>
            </a:r>
            <a:r>
              <a:rPr sz="1400" spc="45" dirty="0">
                <a:latin typeface="Calibri"/>
                <a:cs typeface="Calibri"/>
              </a:rPr>
              <a:t>professional.</a:t>
            </a:r>
            <a:endParaRPr sz="1400">
              <a:latin typeface="Calibri"/>
              <a:cs typeface="Calibri"/>
            </a:endParaRPr>
          </a:p>
          <a:p>
            <a:pPr>
              <a:lnSpc>
                <a:spcPct val="100000"/>
              </a:lnSpc>
            </a:pPr>
            <a:endParaRPr sz="1400">
              <a:latin typeface="Calibri"/>
              <a:cs typeface="Calibri"/>
            </a:endParaRPr>
          </a:p>
          <a:p>
            <a:pPr marL="12700" marR="346710">
              <a:lnSpc>
                <a:spcPct val="101400"/>
              </a:lnSpc>
              <a:spcBef>
                <a:spcPts val="1210"/>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Bilge</a:t>
            </a:r>
            <a:r>
              <a:rPr sz="1400" spc="-10" dirty="0">
                <a:latin typeface="Calibri"/>
                <a:cs typeface="Calibri"/>
              </a:rPr>
              <a:t> </a:t>
            </a:r>
            <a:r>
              <a:rPr sz="1400" spc="-25" dirty="0">
                <a:latin typeface="Calibri"/>
                <a:cs typeface="Calibri"/>
              </a:rPr>
              <a:t>Pump</a:t>
            </a:r>
            <a:r>
              <a:rPr sz="1400" spc="-10" dirty="0">
                <a:latin typeface="Calibri"/>
                <a:cs typeface="Calibri"/>
              </a:rPr>
              <a:t> </a:t>
            </a:r>
            <a:r>
              <a:rPr sz="1400" spc="40" dirty="0">
                <a:latin typeface="Calibri"/>
                <a:cs typeface="Calibri"/>
              </a:rPr>
              <a:t>Owner’s</a:t>
            </a:r>
            <a:r>
              <a:rPr sz="1400" spc="-10" dirty="0">
                <a:latin typeface="Calibri"/>
                <a:cs typeface="Calibri"/>
              </a:rPr>
              <a:t> </a:t>
            </a:r>
            <a:r>
              <a:rPr sz="1400" spc="50" dirty="0">
                <a:latin typeface="Calibri"/>
                <a:cs typeface="Calibri"/>
              </a:rPr>
              <a:t>Manual</a:t>
            </a:r>
            <a:r>
              <a:rPr sz="1400" dirty="0">
                <a:latin typeface="Calibri"/>
                <a:cs typeface="Calibri"/>
              </a:rPr>
              <a:t> </a:t>
            </a:r>
            <a:r>
              <a:rPr sz="1400" spc="130" dirty="0">
                <a:latin typeface="Calibri"/>
                <a:cs typeface="Calibri"/>
              </a:rPr>
              <a:t>for</a:t>
            </a:r>
            <a:r>
              <a:rPr sz="1400" spc="-5"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a:t>
            </a:r>
            <a:r>
              <a:rPr sz="1400" spc="-15" dirty="0">
                <a:latin typeface="Calibri"/>
                <a:cs typeface="Calibri"/>
              </a:rPr>
              <a:t> </a:t>
            </a:r>
            <a:r>
              <a:rPr sz="1400" spc="15" dirty="0">
                <a:latin typeface="Calibri"/>
                <a:cs typeface="Calibri"/>
              </a:rPr>
              <a:t>maintenance,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specification</a:t>
            </a:r>
            <a:endParaRPr sz="1400">
              <a:latin typeface="Calibri"/>
              <a:cs typeface="Calibri"/>
            </a:endParaRPr>
          </a:p>
          <a:p>
            <a:pPr marL="12700">
              <a:lnSpc>
                <a:spcPct val="100000"/>
              </a:lnSpc>
              <a:spcBef>
                <a:spcPts val="35"/>
              </a:spcBef>
            </a:pPr>
            <a:r>
              <a:rPr sz="1400" spc="50" dirty="0">
                <a:latin typeface="Calibri"/>
                <a:cs typeface="Calibri"/>
              </a:rPr>
              <a:t>information.</a:t>
            </a:r>
            <a:endParaRPr sz="1400">
              <a:latin typeface="Calibri"/>
              <a:cs typeface="Calibri"/>
            </a:endParaRPr>
          </a:p>
        </p:txBody>
      </p:sp>
      <p:grpSp>
        <p:nvGrpSpPr>
          <p:cNvPr id="8" name="object 8"/>
          <p:cNvGrpSpPr/>
          <p:nvPr/>
        </p:nvGrpSpPr>
        <p:grpSpPr>
          <a:xfrm>
            <a:off x="2611120" y="1791842"/>
            <a:ext cx="2156460" cy="4829175"/>
            <a:chOff x="2611120" y="1791842"/>
            <a:chExt cx="2156460" cy="4829175"/>
          </a:xfrm>
        </p:grpSpPr>
        <p:pic>
          <p:nvPicPr>
            <p:cNvPr id="9" name="object 9"/>
            <p:cNvPicPr/>
            <p:nvPr/>
          </p:nvPicPr>
          <p:blipFill>
            <a:blip r:embed="rId4" cstate="print"/>
            <a:stretch>
              <a:fillRect/>
            </a:stretch>
          </p:blipFill>
          <p:spPr>
            <a:xfrm>
              <a:off x="2620645" y="1801367"/>
              <a:ext cx="2136902" cy="1336928"/>
            </a:xfrm>
            <a:prstGeom prst="rect">
              <a:avLst/>
            </a:prstGeom>
          </p:spPr>
        </p:pic>
        <p:sp>
          <p:nvSpPr>
            <p:cNvPr id="10" name="object 10"/>
            <p:cNvSpPr/>
            <p:nvPr/>
          </p:nvSpPr>
          <p:spPr>
            <a:xfrm>
              <a:off x="2620645" y="1801367"/>
              <a:ext cx="2137410" cy="1337310"/>
            </a:xfrm>
            <a:custGeom>
              <a:avLst/>
              <a:gdLst/>
              <a:ahLst/>
              <a:cxnLst/>
              <a:rect l="l" t="t" r="r" b="b"/>
              <a:pathLst>
                <a:path w="2137410" h="1337310">
                  <a:moveTo>
                    <a:pt x="0" y="1336928"/>
                  </a:moveTo>
                  <a:lnTo>
                    <a:pt x="2136902" y="1336928"/>
                  </a:lnTo>
                  <a:lnTo>
                    <a:pt x="2136902" y="0"/>
                  </a:lnTo>
                  <a:lnTo>
                    <a:pt x="0" y="0"/>
                  </a:lnTo>
                  <a:lnTo>
                    <a:pt x="0" y="1336928"/>
                  </a:lnTo>
                  <a:close/>
                </a:path>
              </a:pathLst>
            </a:custGeom>
            <a:ln w="19050">
              <a:solidFill>
                <a:srgbClr val="000000"/>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2827528" y="5324386"/>
              <a:ext cx="1930019" cy="1286637"/>
            </a:xfrm>
            <a:prstGeom prst="rect">
              <a:avLst/>
            </a:prstGeom>
          </p:spPr>
        </p:pic>
        <p:sp>
          <p:nvSpPr>
            <p:cNvPr id="12" name="object 12"/>
            <p:cNvSpPr/>
            <p:nvPr/>
          </p:nvSpPr>
          <p:spPr>
            <a:xfrm>
              <a:off x="2827528" y="5324386"/>
              <a:ext cx="1930400" cy="1287145"/>
            </a:xfrm>
            <a:custGeom>
              <a:avLst/>
              <a:gdLst/>
              <a:ahLst/>
              <a:cxnLst/>
              <a:rect l="l" t="t" r="r" b="b"/>
              <a:pathLst>
                <a:path w="1930400" h="1287145">
                  <a:moveTo>
                    <a:pt x="0" y="1286637"/>
                  </a:moveTo>
                  <a:lnTo>
                    <a:pt x="1930019" y="1286637"/>
                  </a:lnTo>
                  <a:lnTo>
                    <a:pt x="1930019" y="0"/>
                  </a:lnTo>
                  <a:lnTo>
                    <a:pt x="0" y="0"/>
                  </a:lnTo>
                  <a:lnTo>
                    <a:pt x="0" y="1286637"/>
                  </a:lnTo>
                  <a:close/>
                </a:path>
              </a:pathLst>
            </a:custGeom>
            <a:ln w="19050">
              <a:solidFill>
                <a:srgbClr val="000000"/>
              </a:solidFill>
            </a:ln>
          </p:spPr>
          <p:txBody>
            <a:bodyPr wrap="square" lIns="0" tIns="0" rIns="0" bIns="0" rtlCol="0"/>
            <a:lstStyle/>
            <a:p>
              <a:endParaRPr/>
            </a:p>
          </p:txBody>
        </p:sp>
      </p:gr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90219" y="470103"/>
            <a:ext cx="97472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Live</a:t>
            </a:r>
            <a:r>
              <a:rPr sz="1600" b="1" spc="-50" dirty="0">
                <a:latin typeface="Calibri"/>
                <a:cs typeface="Calibri"/>
              </a:rPr>
              <a:t> </a:t>
            </a:r>
            <a:r>
              <a:rPr sz="1600" b="1" spc="55" dirty="0">
                <a:latin typeface="Calibri"/>
                <a:cs typeface="Calibri"/>
              </a:rPr>
              <a:t>Wells:</a:t>
            </a:r>
            <a:endParaRPr sz="1600">
              <a:latin typeface="Calibri"/>
              <a:cs typeface="Calibri"/>
            </a:endParaRPr>
          </a:p>
        </p:txBody>
      </p:sp>
      <p:sp>
        <p:nvSpPr>
          <p:cNvPr id="8" name="object 8"/>
          <p:cNvSpPr txBox="1"/>
          <p:nvPr/>
        </p:nvSpPr>
        <p:spPr>
          <a:xfrm>
            <a:off x="490219" y="795273"/>
            <a:ext cx="4405630" cy="2487930"/>
          </a:xfrm>
          <a:prstGeom prst="rect">
            <a:avLst/>
          </a:prstGeom>
        </p:spPr>
        <p:txBody>
          <a:bodyPr vert="horz" wrap="square" lIns="0" tIns="8890" rIns="0" bIns="0" rtlCol="0">
            <a:spAutoFit/>
          </a:bodyPr>
          <a:lstStyle/>
          <a:p>
            <a:pPr marL="12700" marR="26034">
              <a:lnSpc>
                <a:spcPct val="101899"/>
              </a:lnSpc>
              <a:spcBef>
                <a:spcPts val="7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5" dirty="0">
                <a:latin typeface="Calibri"/>
                <a:cs typeface="Calibri"/>
              </a:rPr>
              <a:t>208 </a:t>
            </a:r>
            <a:r>
              <a:rPr sz="1400" dirty="0">
                <a:latin typeface="Calibri"/>
                <a:cs typeface="Calibri"/>
              </a:rPr>
              <a:t>/ </a:t>
            </a:r>
            <a:r>
              <a:rPr sz="1400" spc="-5" dirty="0">
                <a:latin typeface="Calibri"/>
                <a:cs typeface="Calibri"/>
              </a:rPr>
              <a:t>228 </a:t>
            </a:r>
            <a:r>
              <a:rPr sz="1400" spc="-40" dirty="0">
                <a:latin typeface="Calibri"/>
                <a:cs typeface="Calibri"/>
              </a:rPr>
              <a:t>BAY </a:t>
            </a:r>
            <a:r>
              <a:rPr sz="1400" spc="-30" dirty="0">
                <a:latin typeface="Calibri"/>
                <a:cs typeface="Calibri"/>
              </a:rPr>
              <a:t>BOAT </a:t>
            </a:r>
            <a:r>
              <a:rPr sz="1400" spc="20" dirty="0">
                <a:latin typeface="Calibri"/>
                <a:cs typeface="Calibri"/>
              </a:rPr>
              <a:t>is </a:t>
            </a:r>
            <a:r>
              <a:rPr sz="1400" spc="-25" dirty="0">
                <a:latin typeface="Calibri"/>
                <a:cs typeface="Calibri"/>
              </a:rPr>
              <a:t>equipped </a:t>
            </a:r>
            <a:r>
              <a:rPr sz="1400" spc="65" dirty="0">
                <a:latin typeface="Calibri"/>
                <a:cs typeface="Calibri"/>
              </a:rPr>
              <a:t>with </a:t>
            </a:r>
            <a:r>
              <a:rPr sz="1400" spc="90" dirty="0">
                <a:latin typeface="Calibri"/>
                <a:cs typeface="Calibri"/>
              </a:rPr>
              <a:t>two </a:t>
            </a:r>
            <a:r>
              <a:rPr sz="1400" spc="-5" dirty="0">
                <a:latin typeface="Calibri"/>
                <a:cs typeface="Calibri"/>
              </a:rPr>
              <a:t>(2) </a:t>
            </a:r>
            <a:r>
              <a:rPr sz="1400" spc="-305" dirty="0">
                <a:latin typeface="Calibri"/>
                <a:cs typeface="Calibri"/>
              </a:rPr>
              <a:t> </a:t>
            </a:r>
            <a:r>
              <a:rPr sz="1400" spc="65" dirty="0">
                <a:latin typeface="Calibri"/>
                <a:cs typeface="Calibri"/>
              </a:rPr>
              <a:t>16-gallon </a:t>
            </a:r>
            <a:r>
              <a:rPr sz="1400" spc="50" dirty="0">
                <a:latin typeface="Calibri"/>
                <a:cs typeface="Calibri"/>
              </a:rPr>
              <a:t>livewells, </a:t>
            </a:r>
            <a:r>
              <a:rPr sz="1400" spc="40" dirty="0">
                <a:latin typeface="Calibri"/>
                <a:cs typeface="Calibri"/>
              </a:rPr>
              <a:t>located </a:t>
            </a:r>
            <a:r>
              <a:rPr sz="1400" spc="30" dirty="0">
                <a:latin typeface="Calibri"/>
                <a:cs typeface="Calibri"/>
              </a:rPr>
              <a:t>at </a:t>
            </a:r>
            <a:r>
              <a:rPr sz="1400" spc="20" dirty="0">
                <a:latin typeface="Calibri"/>
                <a:cs typeface="Calibri"/>
              </a:rPr>
              <a:t>the </a:t>
            </a:r>
            <a:r>
              <a:rPr sz="1400" spc="50" dirty="0">
                <a:latin typeface="Calibri"/>
                <a:cs typeface="Calibri"/>
              </a:rPr>
              <a:t>stern, </a:t>
            </a:r>
            <a:r>
              <a:rPr sz="1400" spc="65" dirty="0">
                <a:latin typeface="Calibri"/>
                <a:cs typeface="Calibri"/>
              </a:rPr>
              <a:t>with </a:t>
            </a:r>
            <a:r>
              <a:rPr sz="1400" spc="20" dirty="0">
                <a:latin typeface="Calibri"/>
                <a:cs typeface="Calibri"/>
              </a:rPr>
              <a:t>one </a:t>
            </a:r>
            <a:r>
              <a:rPr sz="1400" dirty="0">
                <a:latin typeface="Calibri"/>
                <a:cs typeface="Calibri"/>
              </a:rPr>
              <a:t>each </a:t>
            </a:r>
            <a:r>
              <a:rPr sz="1400" spc="5" dirty="0">
                <a:latin typeface="Calibri"/>
                <a:cs typeface="Calibri"/>
              </a:rPr>
              <a:t> </a:t>
            </a:r>
            <a:r>
              <a:rPr sz="1400" spc="30" dirty="0">
                <a:latin typeface="Calibri"/>
                <a:cs typeface="Calibri"/>
              </a:rPr>
              <a:t>at </a:t>
            </a:r>
            <a:r>
              <a:rPr sz="1400" spc="70" dirty="0">
                <a:latin typeface="Calibri"/>
                <a:cs typeface="Calibri"/>
              </a:rPr>
              <a:t>port </a:t>
            </a:r>
            <a:r>
              <a:rPr sz="1400" spc="35" dirty="0">
                <a:latin typeface="Calibri"/>
                <a:cs typeface="Calibri"/>
              </a:rPr>
              <a:t>and </a:t>
            </a:r>
            <a:r>
              <a:rPr sz="1400" spc="55" dirty="0">
                <a:latin typeface="Calibri"/>
                <a:cs typeface="Calibri"/>
              </a:rPr>
              <a:t>starboard </a:t>
            </a:r>
            <a:r>
              <a:rPr sz="1400" spc="-5" dirty="0">
                <a:latin typeface="Calibri"/>
                <a:cs typeface="Calibri"/>
              </a:rPr>
              <a:t>sides.</a:t>
            </a:r>
            <a:r>
              <a:rPr sz="1400" dirty="0">
                <a:latin typeface="Calibri"/>
                <a:cs typeface="Calibri"/>
              </a:rPr>
              <a:t> </a:t>
            </a:r>
            <a:r>
              <a:rPr sz="1400" spc="-30" dirty="0">
                <a:latin typeface="Calibri"/>
                <a:cs typeface="Calibri"/>
              </a:rPr>
              <a:t>The </a:t>
            </a:r>
            <a:r>
              <a:rPr sz="1400" spc="-45" dirty="0">
                <a:latin typeface="Calibri"/>
                <a:cs typeface="Calibri"/>
              </a:rPr>
              <a:t>pump </a:t>
            </a:r>
            <a:r>
              <a:rPr sz="1400" spc="10" dirty="0">
                <a:latin typeface="Calibri"/>
                <a:cs typeface="Calibri"/>
              </a:rPr>
              <a:t>operated </a:t>
            </a:r>
            <a:r>
              <a:rPr sz="1400" spc="60" dirty="0">
                <a:latin typeface="Calibri"/>
                <a:cs typeface="Calibri"/>
              </a:rPr>
              <a:t>livewells </a:t>
            </a:r>
            <a:r>
              <a:rPr sz="1400" spc="-305" dirty="0">
                <a:latin typeface="Calibri"/>
                <a:cs typeface="Calibri"/>
              </a:rPr>
              <a:t> </a:t>
            </a:r>
            <a:r>
              <a:rPr sz="1400" spc="40" dirty="0">
                <a:latin typeface="Calibri"/>
                <a:cs typeface="Calibri"/>
              </a:rPr>
              <a:t>are </a:t>
            </a:r>
            <a:r>
              <a:rPr sz="1400" spc="15" dirty="0">
                <a:latin typeface="Calibri"/>
                <a:cs typeface="Calibri"/>
              </a:rPr>
              <a:t>intended </a:t>
            </a:r>
            <a:r>
              <a:rPr sz="1400" spc="75" dirty="0">
                <a:latin typeface="Calibri"/>
                <a:cs typeface="Calibri"/>
              </a:rPr>
              <a:t>to </a:t>
            </a:r>
            <a:r>
              <a:rPr sz="1400" spc="25" dirty="0">
                <a:latin typeface="Calibri"/>
                <a:cs typeface="Calibri"/>
              </a:rPr>
              <a:t>provide </a:t>
            </a:r>
            <a:r>
              <a:rPr sz="1400" spc="20" dirty="0">
                <a:latin typeface="Calibri"/>
                <a:cs typeface="Calibri"/>
              </a:rPr>
              <a:t>a </a:t>
            </a:r>
            <a:r>
              <a:rPr sz="1400" spc="25" dirty="0">
                <a:latin typeface="Calibri"/>
                <a:cs typeface="Calibri"/>
              </a:rPr>
              <a:t>more </a:t>
            </a:r>
            <a:r>
              <a:rPr sz="1400" spc="20" dirty="0">
                <a:latin typeface="Calibri"/>
                <a:cs typeface="Calibri"/>
              </a:rPr>
              <a:t>stable </a:t>
            </a:r>
            <a:r>
              <a:rPr sz="1400" spc="25" dirty="0">
                <a:latin typeface="Calibri"/>
                <a:cs typeface="Calibri"/>
              </a:rPr>
              <a:t>environment, </a:t>
            </a:r>
            <a:r>
              <a:rPr sz="1400" spc="60" dirty="0">
                <a:latin typeface="Calibri"/>
                <a:cs typeface="Calibri"/>
              </a:rPr>
              <a:t>thus </a:t>
            </a:r>
            <a:r>
              <a:rPr sz="1400" spc="-305" dirty="0">
                <a:latin typeface="Calibri"/>
                <a:cs typeface="Calibri"/>
              </a:rPr>
              <a:t> </a:t>
            </a:r>
            <a:r>
              <a:rPr sz="1400" spc="55" dirty="0">
                <a:latin typeface="Calibri"/>
                <a:cs typeface="Calibri"/>
              </a:rPr>
              <a:t>reducing </a:t>
            </a:r>
            <a:r>
              <a:rPr sz="1400" spc="45" dirty="0">
                <a:latin typeface="Calibri"/>
                <a:cs typeface="Calibri"/>
              </a:rPr>
              <a:t>stress </a:t>
            </a:r>
            <a:r>
              <a:rPr sz="1400" spc="35" dirty="0">
                <a:latin typeface="Calibri"/>
                <a:cs typeface="Calibri"/>
              </a:rPr>
              <a:t>and fatigue and </a:t>
            </a:r>
            <a:r>
              <a:rPr sz="1400" spc="65" dirty="0">
                <a:latin typeface="Calibri"/>
                <a:cs typeface="Calibri"/>
              </a:rPr>
              <a:t>resulting </a:t>
            </a:r>
            <a:r>
              <a:rPr sz="1400" spc="35" dirty="0">
                <a:latin typeface="Calibri"/>
                <a:cs typeface="Calibri"/>
              </a:rPr>
              <a:t>in healthier, </a:t>
            </a:r>
            <a:r>
              <a:rPr sz="1400" spc="40" dirty="0">
                <a:latin typeface="Calibri"/>
                <a:cs typeface="Calibri"/>
              </a:rPr>
              <a:t> </a:t>
            </a:r>
            <a:r>
              <a:rPr sz="1400" spc="90" dirty="0">
                <a:latin typeface="Calibri"/>
                <a:cs typeface="Calibri"/>
              </a:rPr>
              <a:t>longer</a:t>
            </a:r>
            <a:r>
              <a:rPr sz="1400" spc="-20" dirty="0">
                <a:latin typeface="Calibri"/>
                <a:cs typeface="Calibri"/>
              </a:rPr>
              <a:t> </a:t>
            </a:r>
            <a:r>
              <a:rPr sz="1400" spc="75" dirty="0">
                <a:latin typeface="Calibri"/>
                <a:cs typeface="Calibri"/>
              </a:rPr>
              <a:t>lasting</a:t>
            </a:r>
            <a:r>
              <a:rPr sz="1400" spc="-5" dirty="0">
                <a:latin typeface="Calibri"/>
                <a:cs typeface="Calibri"/>
              </a:rPr>
              <a:t> </a:t>
            </a:r>
            <a:r>
              <a:rPr sz="1400" spc="-10" dirty="0">
                <a:latin typeface="Calibri"/>
                <a:cs typeface="Calibri"/>
              </a:rPr>
              <a:t>bait.</a:t>
            </a:r>
            <a:endParaRPr sz="1400">
              <a:latin typeface="Calibri"/>
              <a:cs typeface="Calibri"/>
            </a:endParaRPr>
          </a:p>
          <a:p>
            <a:pPr marL="12700" marR="5080">
              <a:lnSpc>
                <a:spcPct val="101400"/>
              </a:lnSpc>
              <a:spcBef>
                <a:spcPts val="605"/>
              </a:spcBef>
            </a:pPr>
            <a:r>
              <a:rPr sz="1400" spc="-30" dirty="0">
                <a:latin typeface="Calibri"/>
                <a:cs typeface="Calibri"/>
              </a:rPr>
              <a:t>The </a:t>
            </a:r>
            <a:r>
              <a:rPr sz="1400" spc="40" dirty="0">
                <a:latin typeface="Calibri"/>
                <a:cs typeface="Calibri"/>
              </a:rPr>
              <a:t>Livewell </a:t>
            </a:r>
            <a:r>
              <a:rPr sz="1400" spc="-30" dirty="0">
                <a:latin typeface="Calibri"/>
                <a:cs typeface="Calibri"/>
              </a:rPr>
              <a:t>pumps </a:t>
            </a:r>
            <a:r>
              <a:rPr sz="1400" spc="35" dirty="0">
                <a:latin typeface="Calibri"/>
                <a:cs typeface="Calibri"/>
              </a:rPr>
              <a:t>and </a:t>
            </a:r>
            <a:r>
              <a:rPr sz="1400" spc="20" dirty="0">
                <a:latin typeface="Calibri"/>
                <a:cs typeface="Calibri"/>
              </a:rPr>
              <a:t>seacocks </a:t>
            </a:r>
            <a:r>
              <a:rPr sz="1400" spc="45" dirty="0">
                <a:latin typeface="Calibri"/>
                <a:cs typeface="Calibri"/>
              </a:rPr>
              <a:t>can </a:t>
            </a:r>
            <a:r>
              <a:rPr sz="1400" spc="-60" dirty="0">
                <a:latin typeface="Calibri"/>
                <a:cs typeface="Calibri"/>
              </a:rPr>
              <a:t>be </a:t>
            </a:r>
            <a:r>
              <a:rPr sz="1400" dirty="0">
                <a:latin typeface="Calibri"/>
                <a:cs typeface="Calibri"/>
              </a:rPr>
              <a:t>accessed </a:t>
            </a:r>
            <a:r>
              <a:rPr sz="1400" spc="90" dirty="0">
                <a:latin typeface="Calibri"/>
                <a:cs typeface="Calibri"/>
              </a:rPr>
              <a:t>through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55" dirty="0">
                <a:latin typeface="Calibri"/>
                <a:cs typeface="Calibri"/>
              </a:rPr>
              <a:t>lazzarette</a:t>
            </a:r>
            <a:r>
              <a:rPr sz="1400" spc="-10" dirty="0">
                <a:latin typeface="Calibri"/>
                <a:cs typeface="Calibri"/>
              </a:rPr>
              <a:t> </a:t>
            </a:r>
            <a:r>
              <a:rPr sz="1400" spc="95" dirty="0">
                <a:latin typeface="Calibri"/>
                <a:cs typeface="Calibri"/>
              </a:rPr>
              <a:t>door</a:t>
            </a:r>
            <a:r>
              <a:rPr sz="1400" spc="-15" dirty="0">
                <a:latin typeface="Calibri"/>
                <a:cs typeface="Calibri"/>
              </a:rPr>
              <a:t> </a:t>
            </a:r>
            <a:r>
              <a:rPr sz="1400" spc="40" dirty="0">
                <a:latin typeface="Calibri"/>
                <a:cs typeface="Calibri"/>
              </a:rPr>
              <a:t>located</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130" dirty="0">
                <a:latin typeface="Calibri"/>
                <a:cs typeface="Calibri"/>
              </a:rPr>
              <a:t>floor</a:t>
            </a:r>
            <a:r>
              <a:rPr sz="140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15" dirty="0">
                <a:latin typeface="Calibri"/>
                <a:cs typeface="Calibri"/>
              </a:rPr>
              <a:t>cockpit.</a:t>
            </a:r>
            <a:endParaRPr sz="1400">
              <a:latin typeface="Calibri"/>
              <a:cs typeface="Calibri"/>
            </a:endParaRPr>
          </a:p>
          <a:p>
            <a:pPr marL="12700" marR="86360" algn="just">
              <a:lnSpc>
                <a:spcPts val="1720"/>
              </a:lnSpc>
              <a:spcBef>
                <a:spcPts val="45"/>
              </a:spcBef>
            </a:pPr>
            <a:r>
              <a:rPr sz="1400" spc="90" dirty="0">
                <a:latin typeface="Calibri"/>
                <a:cs typeface="Calibri"/>
              </a:rPr>
              <a:t>Prior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operating</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60" dirty="0">
                <a:latin typeface="Calibri"/>
                <a:cs typeface="Calibri"/>
              </a:rPr>
              <a:t>livewell</a:t>
            </a:r>
            <a:r>
              <a:rPr sz="1400" spc="-15" dirty="0">
                <a:latin typeface="Calibri"/>
                <a:cs typeface="Calibri"/>
              </a:rPr>
              <a:t> </a:t>
            </a:r>
            <a:r>
              <a:rPr sz="1400" spc="-25" dirty="0">
                <a:latin typeface="Calibri"/>
                <a:cs typeface="Calibri"/>
              </a:rPr>
              <a:t>pumps,</a:t>
            </a:r>
            <a:r>
              <a:rPr sz="1400" dirty="0">
                <a:latin typeface="Calibri"/>
                <a:cs typeface="Calibri"/>
              </a:rPr>
              <a:t> </a:t>
            </a:r>
            <a:r>
              <a:rPr sz="1400" spc="30" dirty="0">
                <a:latin typeface="Calibri"/>
                <a:cs typeface="Calibri"/>
              </a:rPr>
              <a:t>ensure</a:t>
            </a:r>
            <a:r>
              <a:rPr sz="1400" spc="-10" dirty="0">
                <a:latin typeface="Calibri"/>
                <a:cs typeface="Calibri"/>
              </a:rPr>
              <a:t> </a:t>
            </a:r>
            <a:r>
              <a:rPr sz="1400" spc="25" dirty="0">
                <a:latin typeface="Calibri"/>
                <a:cs typeface="Calibri"/>
              </a:rPr>
              <a:t>you</a:t>
            </a:r>
            <a:r>
              <a:rPr sz="1400" spc="-5" dirty="0">
                <a:latin typeface="Calibri"/>
                <a:cs typeface="Calibri"/>
              </a:rPr>
              <a:t> have </a:t>
            </a:r>
            <a:r>
              <a:rPr sz="1400" spc="-300" dirty="0">
                <a:latin typeface="Calibri"/>
                <a:cs typeface="Calibri"/>
              </a:rPr>
              <a:t> </a:t>
            </a:r>
            <a:r>
              <a:rPr sz="1400" spc="30" dirty="0">
                <a:latin typeface="Calibri"/>
                <a:cs typeface="Calibri"/>
              </a:rPr>
              <a:t>performed</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100" dirty="0">
                <a:latin typeface="Calibri"/>
                <a:cs typeface="Calibri"/>
              </a:rPr>
              <a:t>following</a:t>
            </a:r>
            <a:r>
              <a:rPr sz="1400" spc="-15" dirty="0">
                <a:latin typeface="Calibri"/>
                <a:cs typeface="Calibri"/>
              </a:rPr>
              <a:t> </a:t>
            </a:r>
            <a:r>
              <a:rPr sz="1400" spc="-5" dirty="0">
                <a:latin typeface="Calibri"/>
                <a:cs typeface="Calibri"/>
              </a:rPr>
              <a:t>steps</a:t>
            </a:r>
            <a:r>
              <a:rPr sz="1400" dirty="0">
                <a:latin typeface="Calibri"/>
                <a:cs typeface="Calibri"/>
              </a:rPr>
              <a:t> </a:t>
            </a:r>
            <a:r>
              <a:rPr sz="1400" spc="135" dirty="0">
                <a:latin typeface="Calibri"/>
                <a:cs typeface="Calibri"/>
              </a:rPr>
              <a:t>for</a:t>
            </a:r>
            <a:r>
              <a:rPr sz="1400" spc="-20" dirty="0">
                <a:latin typeface="Calibri"/>
                <a:cs typeface="Calibri"/>
              </a:rPr>
              <a:t> </a:t>
            </a:r>
            <a:r>
              <a:rPr sz="1400" dirty="0">
                <a:latin typeface="Calibri"/>
                <a:cs typeface="Calibri"/>
              </a:rPr>
              <a:t>each</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60" dirty="0">
                <a:latin typeface="Calibri"/>
                <a:cs typeface="Calibri"/>
              </a:rPr>
              <a:t>livewells </a:t>
            </a:r>
            <a:r>
              <a:rPr sz="1400" spc="-305" dirty="0">
                <a:latin typeface="Calibri"/>
                <a:cs typeface="Calibri"/>
              </a:rPr>
              <a:t> </a:t>
            </a:r>
            <a:r>
              <a:rPr sz="1400" spc="25" dirty="0">
                <a:latin typeface="Calibri"/>
                <a:cs typeface="Calibri"/>
              </a:rPr>
              <a:t>you</a:t>
            </a:r>
            <a:r>
              <a:rPr sz="1400" spc="-5" dirty="0">
                <a:latin typeface="Calibri"/>
                <a:cs typeface="Calibri"/>
              </a:rPr>
              <a:t> </a:t>
            </a:r>
            <a:r>
              <a:rPr sz="1400" spc="30" dirty="0">
                <a:latin typeface="Calibri"/>
                <a:cs typeface="Calibri"/>
              </a:rPr>
              <a:t>intend</a:t>
            </a:r>
            <a:r>
              <a:rPr sz="1400" spc="-10" dirty="0">
                <a:latin typeface="Calibri"/>
                <a:cs typeface="Calibri"/>
              </a:rPr>
              <a:t> </a:t>
            </a:r>
            <a:r>
              <a:rPr sz="1400" spc="75" dirty="0">
                <a:latin typeface="Calibri"/>
                <a:cs typeface="Calibri"/>
              </a:rPr>
              <a:t>to</a:t>
            </a:r>
            <a:r>
              <a:rPr sz="1400" spc="-10" dirty="0">
                <a:latin typeface="Calibri"/>
                <a:cs typeface="Calibri"/>
              </a:rPr>
              <a:t> </a:t>
            </a:r>
            <a:r>
              <a:rPr sz="1400" dirty="0">
                <a:latin typeface="Calibri"/>
                <a:cs typeface="Calibri"/>
              </a:rPr>
              <a:t>use:</a:t>
            </a:r>
            <a:endParaRPr sz="1400">
              <a:latin typeface="Calibri"/>
              <a:cs typeface="Calibri"/>
            </a:endParaRPr>
          </a:p>
        </p:txBody>
      </p:sp>
      <p:sp>
        <p:nvSpPr>
          <p:cNvPr id="9" name="object 9"/>
          <p:cNvSpPr txBox="1"/>
          <p:nvPr/>
        </p:nvSpPr>
        <p:spPr>
          <a:xfrm>
            <a:off x="490219" y="3336163"/>
            <a:ext cx="2499995" cy="2410460"/>
          </a:xfrm>
          <a:prstGeom prst="rect">
            <a:avLst/>
          </a:prstGeom>
        </p:spPr>
        <p:txBody>
          <a:bodyPr vert="horz" wrap="square" lIns="0" tIns="9525" rIns="0" bIns="0" rtlCol="0">
            <a:spAutoFit/>
          </a:bodyPr>
          <a:lstStyle/>
          <a:p>
            <a:pPr marL="241300" marR="5080" indent="-228600">
              <a:lnSpc>
                <a:spcPct val="101699"/>
              </a:lnSpc>
              <a:spcBef>
                <a:spcPts val="75"/>
              </a:spcBef>
            </a:pPr>
            <a:r>
              <a:rPr sz="1400" spc="-5" dirty="0">
                <a:latin typeface="Calibri"/>
                <a:cs typeface="Calibri"/>
              </a:rPr>
              <a:t>1.</a:t>
            </a:r>
            <a:r>
              <a:rPr sz="1400" dirty="0">
                <a:latin typeface="Calibri"/>
                <a:cs typeface="Calibri"/>
              </a:rPr>
              <a:t> </a:t>
            </a:r>
            <a:r>
              <a:rPr sz="1400" spc="-30" dirty="0">
                <a:latin typeface="Calibri"/>
                <a:cs typeface="Calibri"/>
              </a:rPr>
              <a:t>Open </a:t>
            </a:r>
            <a:r>
              <a:rPr sz="1400" spc="20" dirty="0">
                <a:latin typeface="Calibri"/>
                <a:cs typeface="Calibri"/>
              </a:rPr>
              <a:t>the </a:t>
            </a:r>
            <a:r>
              <a:rPr sz="1400" spc="15" dirty="0">
                <a:latin typeface="Calibri"/>
                <a:cs typeface="Calibri"/>
              </a:rPr>
              <a:t>Seacock </a:t>
            </a:r>
            <a:r>
              <a:rPr sz="1400" spc="45" dirty="0">
                <a:latin typeface="Calibri"/>
                <a:cs typeface="Calibri"/>
              </a:rPr>
              <a:t>located </a:t>
            </a:r>
            <a:r>
              <a:rPr sz="1400" spc="30" dirty="0">
                <a:latin typeface="Calibri"/>
                <a:cs typeface="Calibri"/>
              </a:rPr>
              <a:t>at </a:t>
            </a:r>
            <a:r>
              <a:rPr sz="1400" spc="35" dirty="0">
                <a:latin typeface="Calibri"/>
                <a:cs typeface="Calibri"/>
              </a:rPr>
              <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0" dirty="0">
                <a:latin typeface="Calibri"/>
                <a:cs typeface="Calibri"/>
              </a:rPr>
              <a:t>the </a:t>
            </a:r>
            <a:r>
              <a:rPr sz="1400" spc="-60" dirty="0">
                <a:latin typeface="Calibri"/>
                <a:cs typeface="Calibri"/>
              </a:rPr>
              <a:t>pump.</a:t>
            </a:r>
            <a:r>
              <a:rPr sz="1400" spc="-55" dirty="0">
                <a:latin typeface="Calibri"/>
                <a:cs typeface="Calibri"/>
              </a:rPr>
              <a:t> </a:t>
            </a:r>
            <a:r>
              <a:rPr sz="1400" spc="5" dirty="0">
                <a:latin typeface="Calibri"/>
                <a:cs typeface="Calibri"/>
              </a:rPr>
              <a:t>This </a:t>
            </a:r>
            <a:r>
              <a:rPr sz="1400" spc="-305" dirty="0">
                <a:latin typeface="Calibri"/>
                <a:cs typeface="Calibri"/>
              </a:rPr>
              <a:t> </a:t>
            </a:r>
            <a:r>
              <a:rPr sz="1400" spc="90" dirty="0">
                <a:latin typeface="Calibri"/>
                <a:cs typeface="Calibri"/>
              </a:rPr>
              <a:t>allows </a:t>
            </a:r>
            <a:r>
              <a:rPr sz="1400" spc="40" dirty="0">
                <a:latin typeface="Calibri"/>
                <a:cs typeface="Calibri"/>
              </a:rPr>
              <a:t>water </a:t>
            </a:r>
            <a:r>
              <a:rPr sz="1400" spc="75" dirty="0">
                <a:latin typeface="Calibri"/>
                <a:cs typeface="Calibri"/>
              </a:rPr>
              <a:t>to </a:t>
            </a:r>
            <a:r>
              <a:rPr sz="1400" spc="40" dirty="0">
                <a:latin typeface="Calibri"/>
                <a:cs typeface="Calibri"/>
              </a:rPr>
              <a:t>enter </a:t>
            </a:r>
            <a:r>
              <a:rPr sz="1400" spc="20" dirty="0">
                <a:latin typeface="Calibri"/>
                <a:cs typeface="Calibri"/>
              </a:rPr>
              <a:t>the </a:t>
            </a:r>
            <a:r>
              <a:rPr sz="1400" spc="25" dirty="0">
                <a:latin typeface="Calibri"/>
                <a:cs typeface="Calibri"/>
              </a:rPr>
              <a:t> </a:t>
            </a:r>
            <a:r>
              <a:rPr sz="1400" spc="-45" dirty="0">
                <a:latin typeface="Calibri"/>
                <a:cs typeface="Calibri"/>
              </a:rPr>
              <a:t>pump </a:t>
            </a:r>
            <a:r>
              <a:rPr sz="1400" spc="30" dirty="0">
                <a:latin typeface="Calibri"/>
                <a:cs typeface="Calibri"/>
              </a:rPr>
              <a:t>via </a:t>
            </a:r>
            <a:r>
              <a:rPr sz="1400" spc="20" dirty="0">
                <a:latin typeface="Calibri"/>
                <a:cs typeface="Calibri"/>
              </a:rPr>
              <a:t>the </a:t>
            </a:r>
            <a:r>
              <a:rPr sz="1400" spc="95" dirty="0">
                <a:latin typeface="Calibri"/>
                <a:cs typeface="Calibri"/>
              </a:rPr>
              <a:t>thru-hull </a:t>
            </a:r>
            <a:r>
              <a:rPr sz="1400" spc="100" dirty="0">
                <a:latin typeface="Calibri"/>
                <a:cs typeface="Calibri"/>
              </a:rPr>
              <a:t> </a:t>
            </a:r>
            <a:r>
              <a:rPr sz="1400" spc="70" dirty="0">
                <a:latin typeface="Calibri"/>
                <a:cs typeface="Calibri"/>
              </a:rPr>
              <a:t>fitting.</a:t>
            </a:r>
            <a:r>
              <a:rPr sz="1400" spc="75" dirty="0">
                <a:latin typeface="Calibri"/>
                <a:cs typeface="Calibri"/>
              </a:rPr>
              <a:t> </a:t>
            </a:r>
            <a:r>
              <a:rPr sz="1400" spc="50" dirty="0">
                <a:latin typeface="Calibri"/>
                <a:cs typeface="Calibri"/>
              </a:rPr>
              <a:t>Running </a:t>
            </a:r>
            <a:r>
              <a:rPr sz="1400" spc="70" dirty="0">
                <a:latin typeface="Calibri"/>
                <a:cs typeface="Calibri"/>
              </a:rPr>
              <a:t>your </a:t>
            </a:r>
            <a:r>
              <a:rPr sz="1400" spc="75" dirty="0">
                <a:latin typeface="Calibri"/>
                <a:cs typeface="Calibri"/>
              </a:rPr>
              <a:t> </a:t>
            </a:r>
            <a:r>
              <a:rPr sz="1400" spc="60" dirty="0">
                <a:latin typeface="Calibri"/>
                <a:cs typeface="Calibri"/>
              </a:rPr>
              <a:t>livewell </a:t>
            </a:r>
            <a:r>
              <a:rPr sz="1400" spc="-45" dirty="0">
                <a:latin typeface="Calibri"/>
                <a:cs typeface="Calibri"/>
              </a:rPr>
              <a:t>pump </a:t>
            </a:r>
            <a:r>
              <a:rPr sz="1400" spc="55" dirty="0">
                <a:latin typeface="Calibri"/>
                <a:cs typeface="Calibri"/>
              </a:rPr>
              <a:t>dry </a:t>
            </a:r>
            <a:r>
              <a:rPr sz="1400" spc="85" dirty="0">
                <a:latin typeface="Calibri"/>
                <a:cs typeface="Calibri"/>
              </a:rPr>
              <a:t>could </a:t>
            </a:r>
            <a:r>
              <a:rPr sz="1400" spc="90" dirty="0">
                <a:latin typeface="Calibri"/>
                <a:cs typeface="Calibri"/>
              </a:rPr>
              <a:t> </a:t>
            </a:r>
            <a:r>
              <a:rPr sz="1400" spc="70" dirty="0">
                <a:latin typeface="Calibri"/>
                <a:cs typeface="Calibri"/>
              </a:rPr>
              <a:t>result</a:t>
            </a:r>
            <a:r>
              <a:rPr sz="1400" spc="-20" dirty="0">
                <a:latin typeface="Calibri"/>
                <a:cs typeface="Calibri"/>
              </a:rPr>
              <a:t> </a:t>
            </a:r>
            <a:r>
              <a:rPr sz="1400" spc="35" dirty="0">
                <a:latin typeface="Calibri"/>
                <a:cs typeface="Calibri"/>
              </a:rPr>
              <a:t>in</a:t>
            </a:r>
            <a:r>
              <a:rPr sz="1400" spc="-10" dirty="0">
                <a:latin typeface="Calibri"/>
                <a:cs typeface="Calibri"/>
              </a:rPr>
              <a:t> </a:t>
            </a:r>
            <a:r>
              <a:rPr sz="1400" dirty="0">
                <a:latin typeface="Calibri"/>
                <a:cs typeface="Calibri"/>
              </a:rPr>
              <a:t>damage</a:t>
            </a:r>
            <a:r>
              <a:rPr sz="1400" spc="-25" dirty="0">
                <a:latin typeface="Calibri"/>
                <a:cs typeface="Calibri"/>
              </a:rPr>
              <a:t> </a:t>
            </a:r>
            <a:r>
              <a:rPr sz="1400" spc="75" dirty="0">
                <a:latin typeface="Calibri"/>
                <a:cs typeface="Calibri"/>
              </a:rPr>
              <a:t>to</a:t>
            </a:r>
            <a:r>
              <a:rPr sz="1400" spc="-30" dirty="0">
                <a:latin typeface="Calibri"/>
                <a:cs typeface="Calibri"/>
              </a:rPr>
              <a:t> </a:t>
            </a:r>
            <a:r>
              <a:rPr sz="1400" spc="25" dirty="0">
                <a:latin typeface="Calibri"/>
                <a:cs typeface="Calibri"/>
              </a:rPr>
              <a:t>the</a:t>
            </a:r>
            <a:r>
              <a:rPr sz="1400" spc="-25" dirty="0">
                <a:latin typeface="Calibri"/>
                <a:cs typeface="Calibri"/>
              </a:rPr>
              <a:t> </a:t>
            </a:r>
            <a:r>
              <a:rPr sz="1400" spc="-65" dirty="0">
                <a:latin typeface="Calibri"/>
                <a:cs typeface="Calibri"/>
              </a:rPr>
              <a:t>pump. </a:t>
            </a:r>
            <a:r>
              <a:rPr sz="1400" spc="-305" dirty="0">
                <a:latin typeface="Calibri"/>
                <a:cs typeface="Calibri"/>
              </a:rPr>
              <a:t> </a:t>
            </a:r>
            <a:r>
              <a:rPr sz="1400" spc="-30" dirty="0">
                <a:latin typeface="Calibri"/>
                <a:cs typeface="Calibri"/>
              </a:rPr>
              <a:t>The </a:t>
            </a:r>
            <a:r>
              <a:rPr sz="1400" spc="20" dirty="0">
                <a:latin typeface="Calibri"/>
                <a:cs typeface="Calibri"/>
              </a:rPr>
              <a:t>seacock is </a:t>
            </a:r>
            <a:r>
              <a:rPr sz="1400" spc="45" dirty="0">
                <a:latin typeface="Calibri"/>
                <a:cs typeface="Calibri"/>
              </a:rPr>
              <a:t>closed </a:t>
            </a:r>
            <a:r>
              <a:rPr sz="1400" spc="25" dirty="0">
                <a:latin typeface="Calibri"/>
                <a:cs typeface="Calibri"/>
              </a:rPr>
              <a:t>when </a:t>
            </a:r>
            <a:r>
              <a:rPr sz="1400" spc="30" dirty="0">
                <a:latin typeface="Calibri"/>
                <a:cs typeface="Calibri"/>
              </a:rPr>
              <a:t> </a:t>
            </a:r>
            <a:r>
              <a:rPr sz="1400" spc="20" dirty="0">
                <a:latin typeface="Calibri"/>
                <a:cs typeface="Calibri"/>
              </a:rPr>
              <a:t>the </a:t>
            </a:r>
            <a:r>
              <a:rPr sz="1400" spc="40" dirty="0">
                <a:latin typeface="Calibri"/>
                <a:cs typeface="Calibri"/>
              </a:rPr>
              <a:t>handle </a:t>
            </a:r>
            <a:r>
              <a:rPr sz="1400" spc="20" dirty="0">
                <a:latin typeface="Calibri"/>
                <a:cs typeface="Calibri"/>
              </a:rPr>
              <a:t>is </a:t>
            </a:r>
            <a:r>
              <a:rPr sz="1400" spc="35" dirty="0">
                <a:latin typeface="Calibri"/>
                <a:cs typeface="Calibri"/>
              </a:rPr>
              <a:t>in </a:t>
            </a:r>
            <a:r>
              <a:rPr sz="1400" spc="20" dirty="0">
                <a:latin typeface="Calibri"/>
                <a:cs typeface="Calibri"/>
              </a:rPr>
              <a:t>a </a:t>
            </a:r>
            <a:r>
              <a:rPr sz="1400" spc="70" dirty="0">
                <a:latin typeface="Calibri"/>
                <a:cs typeface="Calibri"/>
              </a:rPr>
              <a:t>horizontal </a:t>
            </a:r>
            <a:r>
              <a:rPr sz="1400" spc="75" dirty="0">
                <a:latin typeface="Calibri"/>
                <a:cs typeface="Calibri"/>
              </a:rPr>
              <a:t> </a:t>
            </a:r>
            <a:r>
              <a:rPr sz="1400" spc="30" dirty="0">
                <a:latin typeface="Calibri"/>
                <a:cs typeface="Calibri"/>
              </a:rPr>
              <a:t>position,</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5" dirty="0">
                <a:latin typeface="Calibri"/>
                <a:cs typeface="Calibri"/>
              </a:rPr>
              <a:t>open </a:t>
            </a:r>
            <a:r>
              <a:rPr sz="1400" spc="25" dirty="0">
                <a:latin typeface="Calibri"/>
                <a:cs typeface="Calibri"/>
              </a:rPr>
              <a:t>when</a:t>
            </a:r>
            <a:endParaRPr sz="1400">
              <a:latin typeface="Calibri"/>
              <a:cs typeface="Calibri"/>
            </a:endParaRPr>
          </a:p>
          <a:p>
            <a:pPr marL="241300">
              <a:lnSpc>
                <a:spcPct val="100000"/>
              </a:lnSpc>
              <a:spcBef>
                <a:spcPts val="35"/>
              </a:spcBef>
            </a:pPr>
            <a:r>
              <a:rPr sz="1400" dirty="0">
                <a:latin typeface="Calibri"/>
                <a:cs typeface="Calibri"/>
              </a:rPr>
              <a:t>moved</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spc="-10" dirty="0">
                <a:latin typeface="Calibri"/>
                <a:cs typeface="Calibri"/>
              </a:rPr>
              <a:t> </a:t>
            </a:r>
            <a:r>
              <a:rPr sz="1400" spc="65" dirty="0">
                <a:latin typeface="Calibri"/>
                <a:cs typeface="Calibri"/>
              </a:rPr>
              <a:t>vertical</a:t>
            </a:r>
            <a:r>
              <a:rPr sz="1400" spc="-5" dirty="0">
                <a:latin typeface="Calibri"/>
                <a:cs typeface="Calibri"/>
              </a:rPr>
              <a:t> </a:t>
            </a:r>
            <a:r>
              <a:rPr sz="1400" spc="30" dirty="0">
                <a:latin typeface="Calibri"/>
                <a:cs typeface="Calibri"/>
              </a:rPr>
              <a:t>position.</a:t>
            </a:r>
            <a:endParaRPr sz="1400">
              <a:latin typeface="Calibri"/>
              <a:cs typeface="Calibri"/>
            </a:endParaRPr>
          </a:p>
        </p:txBody>
      </p:sp>
      <p:sp>
        <p:nvSpPr>
          <p:cNvPr id="10" name="object 10"/>
          <p:cNvSpPr txBox="1"/>
          <p:nvPr/>
        </p:nvSpPr>
        <p:spPr>
          <a:xfrm>
            <a:off x="490219" y="6093714"/>
            <a:ext cx="3392170" cy="673735"/>
          </a:xfrm>
          <a:prstGeom prst="rect">
            <a:avLst/>
          </a:prstGeom>
        </p:spPr>
        <p:txBody>
          <a:bodyPr vert="horz" wrap="square" lIns="0" tIns="10160" rIns="0" bIns="0" rtlCol="0">
            <a:spAutoFit/>
          </a:bodyPr>
          <a:lstStyle/>
          <a:p>
            <a:pPr marL="241300" marR="5080" indent="-228600">
              <a:lnSpc>
                <a:spcPct val="101400"/>
              </a:lnSpc>
              <a:spcBef>
                <a:spcPts val="80"/>
              </a:spcBef>
            </a:pPr>
            <a:r>
              <a:rPr sz="1400" spc="-5" dirty="0">
                <a:latin typeface="Calibri"/>
                <a:cs typeface="Calibri"/>
              </a:rPr>
              <a:t>2.</a:t>
            </a:r>
            <a:r>
              <a:rPr sz="1400" dirty="0">
                <a:latin typeface="Calibri"/>
                <a:cs typeface="Calibri"/>
              </a:rPr>
              <a:t> </a:t>
            </a:r>
            <a:r>
              <a:rPr sz="1400" spc="60" dirty="0">
                <a:latin typeface="Calibri"/>
                <a:cs typeface="Calibri"/>
              </a:rPr>
              <a:t>Fully </a:t>
            </a:r>
            <a:r>
              <a:rPr sz="1400" spc="50" dirty="0">
                <a:latin typeface="Calibri"/>
                <a:cs typeface="Calibri"/>
              </a:rPr>
              <a:t>insert </a:t>
            </a:r>
            <a:r>
              <a:rPr sz="1400" spc="20" dirty="0">
                <a:latin typeface="Calibri"/>
                <a:cs typeface="Calibri"/>
              </a:rPr>
              <a:t>the </a:t>
            </a:r>
            <a:r>
              <a:rPr sz="1400" spc="85" dirty="0">
                <a:latin typeface="Calibri"/>
                <a:cs typeface="Calibri"/>
              </a:rPr>
              <a:t>overflow </a:t>
            </a:r>
            <a:r>
              <a:rPr sz="1400" spc="55" dirty="0">
                <a:latin typeface="Calibri"/>
                <a:cs typeface="Calibri"/>
              </a:rPr>
              <a:t>drain </a:t>
            </a:r>
            <a:r>
              <a:rPr sz="1400" spc="-50" dirty="0">
                <a:latin typeface="Calibri"/>
                <a:cs typeface="Calibri"/>
              </a:rPr>
              <a:t>pipe.</a:t>
            </a:r>
            <a:r>
              <a:rPr sz="1400" spc="-45" dirty="0">
                <a:latin typeface="Calibri"/>
                <a:cs typeface="Calibri"/>
              </a:rPr>
              <a:t> </a:t>
            </a:r>
            <a:r>
              <a:rPr sz="1400" spc="10" dirty="0">
                <a:latin typeface="Calibri"/>
                <a:cs typeface="Calibri"/>
              </a:rPr>
              <a:t>This </a:t>
            </a:r>
            <a:r>
              <a:rPr sz="1400" spc="-305" dirty="0">
                <a:latin typeface="Calibri"/>
                <a:cs typeface="Calibri"/>
              </a:rPr>
              <a:t> </a:t>
            </a:r>
            <a:r>
              <a:rPr sz="1400" spc="25" dirty="0">
                <a:latin typeface="Calibri"/>
                <a:cs typeface="Calibri"/>
              </a:rPr>
              <a:t>ensures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a:t>
            </a:r>
            <a:r>
              <a:rPr sz="1400" dirty="0">
                <a:latin typeface="Calibri"/>
                <a:cs typeface="Calibri"/>
              </a:rPr>
              <a:t> </a:t>
            </a:r>
            <a:r>
              <a:rPr sz="1400" spc="114" dirty="0">
                <a:latin typeface="Calibri"/>
                <a:cs typeface="Calibri"/>
              </a:rPr>
              <a:t>will</a:t>
            </a:r>
            <a:r>
              <a:rPr sz="1400" spc="-10" dirty="0">
                <a:latin typeface="Calibri"/>
                <a:cs typeface="Calibri"/>
              </a:rPr>
              <a:t> </a:t>
            </a:r>
            <a:r>
              <a:rPr sz="1400" spc="70" dirty="0">
                <a:latin typeface="Calibri"/>
                <a:cs typeface="Calibri"/>
              </a:rPr>
              <a:t>not</a:t>
            </a:r>
            <a:r>
              <a:rPr sz="1400" spc="-10" dirty="0">
                <a:latin typeface="Calibri"/>
                <a:cs typeface="Calibri"/>
              </a:rPr>
              <a:t> </a:t>
            </a:r>
            <a:r>
              <a:rPr sz="1400" spc="-60" dirty="0">
                <a:latin typeface="Calibri"/>
                <a:cs typeface="Calibri"/>
              </a:rPr>
              <a:t>be</a:t>
            </a:r>
            <a:r>
              <a:rPr sz="1400" spc="-10" dirty="0">
                <a:latin typeface="Calibri"/>
                <a:cs typeface="Calibri"/>
              </a:rPr>
              <a:t> </a:t>
            </a:r>
            <a:r>
              <a:rPr sz="1400" spc="75" dirty="0">
                <a:latin typeface="Calibri"/>
                <a:cs typeface="Calibri"/>
              </a:rPr>
              <a:t>filled</a:t>
            </a:r>
            <a:endParaRPr sz="1400">
              <a:latin typeface="Calibri"/>
              <a:cs typeface="Calibri"/>
            </a:endParaRPr>
          </a:p>
          <a:p>
            <a:pPr marL="241300">
              <a:lnSpc>
                <a:spcPct val="100000"/>
              </a:lnSpc>
              <a:spcBef>
                <a:spcPts val="35"/>
              </a:spcBef>
            </a:pPr>
            <a:r>
              <a:rPr sz="1400" spc="-5" dirty="0">
                <a:latin typeface="Calibri"/>
                <a:cs typeface="Calibri"/>
              </a:rPr>
              <a:t>beyond</a:t>
            </a:r>
            <a:r>
              <a:rPr sz="1400" spc="-20" dirty="0">
                <a:latin typeface="Calibri"/>
                <a:cs typeface="Calibri"/>
              </a:rPr>
              <a:t> </a:t>
            </a:r>
            <a:r>
              <a:rPr sz="1400" spc="25" dirty="0">
                <a:latin typeface="Calibri"/>
                <a:cs typeface="Calibri"/>
              </a:rPr>
              <a:t>the</a:t>
            </a:r>
            <a:r>
              <a:rPr sz="1400" spc="-25" dirty="0">
                <a:latin typeface="Calibri"/>
                <a:cs typeface="Calibri"/>
              </a:rPr>
              <a:t> </a:t>
            </a:r>
            <a:r>
              <a:rPr sz="1400" spc="-10" dirty="0">
                <a:latin typeface="Calibri"/>
                <a:cs typeface="Calibri"/>
              </a:rPr>
              <a:t>maximum</a:t>
            </a:r>
            <a:r>
              <a:rPr sz="1400" spc="-20" dirty="0">
                <a:latin typeface="Calibri"/>
                <a:cs typeface="Calibri"/>
              </a:rPr>
              <a:t> </a:t>
            </a:r>
            <a:r>
              <a:rPr sz="1400" spc="15" dirty="0">
                <a:latin typeface="Calibri"/>
                <a:cs typeface="Calibri"/>
              </a:rPr>
              <a:t>intended</a:t>
            </a:r>
            <a:r>
              <a:rPr sz="1400" spc="-20" dirty="0">
                <a:latin typeface="Calibri"/>
                <a:cs typeface="Calibri"/>
              </a:rPr>
              <a:t> </a:t>
            </a:r>
            <a:r>
              <a:rPr sz="1400" spc="40" dirty="0">
                <a:latin typeface="Calibri"/>
                <a:cs typeface="Calibri"/>
              </a:rPr>
              <a:t>level.</a:t>
            </a:r>
            <a:endParaRPr sz="1400">
              <a:latin typeface="Calibri"/>
              <a:cs typeface="Calibri"/>
            </a:endParaRPr>
          </a:p>
        </p:txBody>
      </p:sp>
      <p:sp>
        <p:nvSpPr>
          <p:cNvPr id="11" name="object 11"/>
          <p:cNvSpPr txBox="1"/>
          <p:nvPr/>
        </p:nvSpPr>
        <p:spPr>
          <a:xfrm>
            <a:off x="5142357" y="764794"/>
            <a:ext cx="2297430" cy="1324610"/>
          </a:xfrm>
          <a:prstGeom prst="rect">
            <a:avLst/>
          </a:prstGeom>
        </p:spPr>
        <p:txBody>
          <a:bodyPr vert="horz" wrap="square" lIns="0" tIns="9525" rIns="0" bIns="0" rtlCol="0">
            <a:spAutoFit/>
          </a:bodyPr>
          <a:lstStyle/>
          <a:p>
            <a:pPr marL="241300" marR="5080" indent="-228600">
              <a:lnSpc>
                <a:spcPct val="101699"/>
              </a:lnSpc>
              <a:spcBef>
                <a:spcPts val="75"/>
              </a:spcBef>
            </a:pPr>
            <a:r>
              <a:rPr sz="1400" spc="-5" dirty="0">
                <a:latin typeface="Calibri"/>
                <a:cs typeface="Calibri"/>
              </a:rPr>
              <a:t>3.</a:t>
            </a:r>
            <a:r>
              <a:rPr sz="1400" dirty="0">
                <a:latin typeface="Calibri"/>
                <a:cs typeface="Calibri"/>
              </a:rPr>
              <a:t> </a:t>
            </a:r>
            <a:r>
              <a:rPr sz="1400" spc="-30" dirty="0">
                <a:latin typeface="Calibri"/>
                <a:cs typeface="Calibri"/>
              </a:rPr>
              <a:t>Open </a:t>
            </a:r>
            <a:r>
              <a:rPr sz="1400" spc="20" dirty="0">
                <a:latin typeface="Calibri"/>
                <a:cs typeface="Calibri"/>
              </a:rPr>
              <a:t>the </a:t>
            </a:r>
            <a:r>
              <a:rPr sz="1400" spc="114" dirty="0">
                <a:latin typeface="Calibri"/>
                <a:cs typeface="Calibri"/>
              </a:rPr>
              <a:t>flow </a:t>
            </a:r>
            <a:r>
              <a:rPr sz="1400" spc="110" dirty="0">
                <a:latin typeface="Calibri"/>
                <a:cs typeface="Calibri"/>
              </a:rPr>
              <a:t>control </a:t>
            </a:r>
            <a:r>
              <a:rPr sz="1400" spc="114" dirty="0">
                <a:latin typeface="Calibri"/>
                <a:cs typeface="Calibri"/>
              </a:rPr>
              <a:t> </a:t>
            </a:r>
            <a:r>
              <a:rPr sz="1400" spc="25" dirty="0">
                <a:latin typeface="Calibri"/>
                <a:cs typeface="Calibri"/>
              </a:rPr>
              <a:t>valve </a:t>
            </a:r>
            <a:r>
              <a:rPr sz="1400" spc="55" dirty="0">
                <a:latin typeface="Calibri"/>
                <a:cs typeface="Calibri"/>
              </a:rPr>
              <a:t>(rotating counter- </a:t>
            </a:r>
            <a:r>
              <a:rPr sz="1400" spc="60" dirty="0">
                <a:latin typeface="Calibri"/>
                <a:cs typeface="Calibri"/>
              </a:rPr>
              <a:t> </a:t>
            </a:r>
            <a:r>
              <a:rPr sz="1400" spc="35" dirty="0">
                <a:latin typeface="Calibri"/>
                <a:cs typeface="Calibri"/>
              </a:rPr>
              <a:t>clockwise), </a:t>
            </a:r>
            <a:r>
              <a:rPr sz="1400" spc="40" dirty="0">
                <a:latin typeface="Calibri"/>
                <a:cs typeface="Calibri"/>
              </a:rPr>
              <a:t>located </a:t>
            </a:r>
            <a:r>
              <a:rPr sz="1400" spc="30" dirty="0">
                <a:latin typeface="Calibri"/>
                <a:cs typeface="Calibri"/>
              </a:rPr>
              <a:t>at </a:t>
            </a:r>
            <a:r>
              <a:rPr sz="1400" spc="20" dirty="0">
                <a:latin typeface="Calibri"/>
                <a:cs typeface="Calibri"/>
              </a:rPr>
              <a:t>the </a:t>
            </a:r>
            <a:r>
              <a:rPr sz="1400" spc="25" dirty="0">
                <a:latin typeface="Calibri"/>
                <a:cs typeface="Calibri"/>
              </a:rPr>
              <a:t> top </a:t>
            </a:r>
            <a:r>
              <a:rPr sz="1400" spc="114" dirty="0">
                <a:latin typeface="Calibri"/>
                <a:cs typeface="Calibri"/>
              </a:rPr>
              <a:t>of </a:t>
            </a:r>
            <a:r>
              <a:rPr sz="1400" spc="25" dirty="0">
                <a:latin typeface="Calibri"/>
                <a:cs typeface="Calibri"/>
              </a:rPr>
              <a:t>the </a:t>
            </a:r>
            <a:r>
              <a:rPr sz="1400" spc="55" dirty="0">
                <a:latin typeface="Calibri"/>
                <a:cs typeface="Calibri"/>
              </a:rPr>
              <a:t>livewell, </a:t>
            </a:r>
            <a:r>
              <a:rPr sz="1400" spc="75" dirty="0">
                <a:latin typeface="Calibri"/>
                <a:cs typeface="Calibri"/>
              </a:rPr>
              <a:t>to </a:t>
            </a:r>
            <a:r>
              <a:rPr sz="1400" spc="80" dirty="0">
                <a:latin typeface="Calibri"/>
                <a:cs typeface="Calibri"/>
              </a:rPr>
              <a:t> </a:t>
            </a:r>
            <a:r>
              <a:rPr sz="1400" spc="100" dirty="0">
                <a:latin typeface="Calibri"/>
                <a:cs typeface="Calibri"/>
              </a:rPr>
              <a:t>allow</a:t>
            </a:r>
            <a:r>
              <a:rPr sz="1400" spc="-25" dirty="0">
                <a:latin typeface="Calibri"/>
                <a:cs typeface="Calibri"/>
              </a:rPr>
              <a:t> </a:t>
            </a:r>
            <a:r>
              <a:rPr sz="1400" spc="40" dirty="0">
                <a:latin typeface="Calibri"/>
                <a:cs typeface="Calibri"/>
              </a:rPr>
              <a:t>water</a:t>
            </a:r>
            <a:r>
              <a:rPr sz="1400" spc="-30" dirty="0">
                <a:latin typeface="Calibri"/>
                <a:cs typeface="Calibri"/>
              </a:rPr>
              <a:t> </a:t>
            </a:r>
            <a:r>
              <a:rPr sz="1400" spc="75" dirty="0">
                <a:latin typeface="Calibri"/>
                <a:cs typeface="Calibri"/>
              </a:rPr>
              <a:t>to</a:t>
            </a:r>
            <a:r>
              <a:rPr sz="1400" spc="-20" dirty="0">
                <a:latin typeface="Calibri"/>
                <a:cs typeface="Calibri"/>
              </a:rPr>
              <a:t> </a:t>
            </a:r>
            <a:r>
              <a:rPr sz="1400" spc="114" dirty="0">
                <a:latin typeface="Calibri"/>
                <a:cs typeface="Calibri"/>
              </a:rPr>
              <a:t>flow</a:t>
            </a:r>
            <a:r>
              <a:rPr sz="1400" spc="-25" dirty="0">
                <a:latin typeface="Calibri"/>
                <a:cs typeface="Calibri"/>
              </a:rPr>
              <a:t> </a:t>
            </a:r>
            <a:r>
              <a:rPr sz="1400" spc="85" dirty="0">
                <a:latin typeface="Calibri"/>
                <a:cs typeface="Calibri"/>
              </a:rPr>
              <a:t>from </a:t>
            </a:r>
            <a:r>
              <a:rPr sz="1400" spc="-300" dirty="0">
                <a:latin typeface="Calibri"/>
                <a:cs typeface="Calibri"/>
              </a:rPr>
              <a:t> </a:t>
            </a:r>
            <a:r>
              <a:rPr sz="1400" spc="25" dirty="0">
                <a:latin typeface="Calibri"/>
                <a:cs typeface="Calibri"/>
              </a:rPr>
              <a:t>the</a:t>
            </a:r>
            <a:r>
              <a:rPr sz="1400" spc="-30" dirty="0">
                <a:latin typeface="Calibri"/>
                <a:cs typeface="Calibri"/>
              </a:rPr>
              <a:t> </a:t>
            </a:r>
            <a:r>
              <a:rPr sz="1400" spc="-45" dirty="0">
                <a:latin typeface="Calibri"/>
                <a:cs typeface="Calibri"/>
              </a:rPr>
              <a:t>pump</a:t>
            </a:r>
            <a:r>
              <a:rPr sz="1400" spc="-15" dirty="0">
                <a:latin typeface="Calibri"/>
                <a:cs typeface="Calibri"/>
              </a:rPr>
              <a:t> </a:t>
            </a:r>
            <a:r>
              <a:rPr sz="1400" spc="55" dirty="0">
                <a:latin typeface="Calibri"/>
                <a:cs typeface="Calibri"/>
              </a:rPr>
              <a:t>into</a:t>
            </a:r>
            <a:r>
              <a:rPr sz="1400" spc="-25" dirty="0">
                <a:latin typeface="Calibri"/>
                <a:cs typeface="Calibri"/>
              </a:rPr>
              <a:t> </a:t>
            </a:r>
            <a:r>
              <a:rPr sz="1400" spc="25" dirty="0">
                <a:latin typeface="Calibri"/>
                <a:cs typeface="Calibri"/>
              </a:rPr>
              <a:t>the</a:t>
            </a:r>
            <a:r>
              <a:rPr sz="1400" spc="-30" dirty="0">
                <a:latin typeface="Calibri"/>
                <a:cs typeface="Calibri"/>
              </a:rPr>
              <a:t> </a:t>
            </a:r>
            <a:r>
              <a:rPr sz="1400" spc="55" dirty="0">
                <a:latin typeface="Calibri"/>
                <a:cs typeface="Calibri"/>
              </a:rPr>
              <a:t>livewell.</a:t>
            </a:r>
            <a:endParaRPr sz="1400">
              <a:latin typeface="Calibri"/>
              <a:cs typeface="Calibri"/>
            </a:endParaRPr>
          </a:p>
        </p:txBody>
      </p:sp>
      <p:sp>
        <p:nvSpPr>
          <p:cNvPr id="12" name="object 12"/>
          <p:cNvSpPr txBox="1"/>
          <p:nvPr/>
        </p:nvSpPr>
        <p:spPr>
          <a:xfrm>
            <a:off x="5142357" y="2437002"/>
            <a:ext cx="4311015" cy="673735"/>
          </a:xfrm>
          <a:prstGeom prst="rect">
            <a:avLst/>
          </a:prstGeom>
        </p:spPr>
        <p:txBody>
          <a:bodyPr vert="horz" wrap="square" lIns="0" tIns="8890" rIns="0" bIns="0" rtlCol="0">
            <a:spAutoFit/>
          </a:bodyPr>
          <a:lstStyle/>
          <a:p>
            <a:pPr marL="241300" marR="5080" indent="-228600">
              <a:lnSpc>
                <a:spcPct val="101800"/>
              </a:lnSpc>
              <a:spcBef>
                <a:spcPts val="70"/>
              </a:spcBef>
            </a:pPr>
            <a:r>
              <a:rPr sz="1400" spc="-5" dirty="0">
                <a:latin typeface="Calibri"/>
                <a:cs typeface="Calibri"/>
              </a:rPr>
              <a:t>4.</a:t>
            </a:r>
            <a:r>
              <a:rPr sz="1400" dirty="0">
                <a:latin typeface="Calibri"/>
                <a:cs typeface="Calibri"/>
              </a:rPr>
              <a:t> </a:t>
            </a:r>
            <a:r>
              <a:rPr sz="1400" spc="60" dirty="0">
                <a:latin typeface="Calibri"/>
                <a:cs typeface="Calibri"/>
              </a:rPr>
              <a:t>Turn </a:t>
            </a:r>
            <a:r>
              <a:rPr sz="1400" spc="20" dirty="0">
                <a:latin typeface="Calibri"/>
                <a:cs typeface="Calibri"/>
              </a:rPr>
              <a:t>the </a:t>
            </a:r>
            <a:r>
              <a:rPr sz="1400" spc="60" dirty="0">
                <a:latin typeface="Calibri"/>
                <a:cs typeface="Calibri"/>
              </a:rPr>
              <a:t>livewell </a:t>
            </a:r>
            <a:r>
              <a:rPr sz="1400" spc="-45" dirty="0">
                <a:latin typeface="Calibri"/>
                <a:cs typeface="Calibri"/>
              </a:rPr>
              <a:t>pump </a:t>
            </a:r>
            <a:r>
              <a:rPr sz="1400" spc="65" dirty="0">
                <a:latin typeface="Calibri"/>
                <a:cs typeface="Calibri"/>
              </a:rPr>
              <a:t>on </a:t>
            </a:r>
            <a:r>
              <a:rPr sz="1400" spc="-45" dirty="0">
                <a:latin typeface="Calibri"/>
                <a:cs typeface="Calibri"/>
              </a:rPr>
              <a:t>by </a:t>
            </a:r>
            <a:r>
              <a:rPr sz="1400" spc="45" dirty="0">
                <a:latin typeface="Calibri"/>
                <a:cs typeface="Calibri"/>
              </a:rPr>
              <a:t>flipping </a:t>
            </a:r>
            <a:r>
              <a:rPr sz="1400" spc="20" dirty="0">
                <a:latin typeface="Calibri"/>
                <a:cs typeface="Calibri"/>
              </a:rPr>
              <a:t>the </a:t>
            </a:r>
            <a:r>
              <a:rPr sz="1400" spc="50" dirty="0">
                <a:latin typeface="Calibri"/>
                <a:cs typeface="Calibri"/>
              </a:rPr>
              <a:t>switch </a:t>
            </a:r>
            <a:r>
              <a:rPr sz="1400" spc="70" dirty="0">
                <a:latin typeface="Calibri"/>
                <a:cs typeface="Calibri"/>
              </a:rPr>
              <a:t>on </a:t>
            </a:r>
            <a:r>
              <a:rPr sz="1400" spc="7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60" dirty="0">
                <a:latin typeface="Calibri"/>
                <a:cs typeface="Calibri"/>
              </a:rPr>
              <a:t>correlates</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60" dirty="0">
                <a:latin typeface="Calibri"/>
                <a:cs typeface="Calibri"/>
              </a:rPr>
              <a:t>livewell </a:t>
            </a:r>
            <a:r>
              <a:rPr sz="1400" spc="-300" dirty="0">
                <a:latin typeface="Calibri"/>
                <a:cs typeface="Calibri"/>
              </a:rPr>
              <a:t> </a:t>
            </a:r>
            <a:r>
              <a:rPr sz="1400" spc="25" dirty="0">
                <a:latin typeface="Calibri"/>
                <a:cs typeface="Calibri"/>
              </a:rPr>
              <a:t>you</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40" dirty="0">
                <a:latin typeface="Calibri"/>
                <a:cs typeface="Calibri"/>
              </a:rPr>
              <a:t>intending</a:t>
            </a:r>
            <a:r>
              <a:rPr sz="1400" dirty="0">
                <a:latin typeface="Calibri"/>
                <a:cs typeface="Calibri"/>
              </a:rPr>
              <a:t> </a:t>
            </a:r>
            <a:r>
              <a:rPr sz="1400" spc="70" dirty="0">
                <a:latin typeface="Calibri"/>
                <a:cs typeface="Calibri"/>
              </a:rPr>
              <a:t>to</a:t>
            </a:r>
            <a:r>
              <a:rPr sz="1400" spc="-10" dirty="0">
                <a:latin typeface="Calibri"/>
                <a:cs typeface="Calibri"/>
              </a:rPr>
              <a:t> </a:t>
            </a:r>
            <a:r>
              <a:rPr sz="1400" spc="5" dirty="0">
                <a:latin typeface="Calibri"/>
                <a:cs typeface="Calibri"/>
              </a:rPr>
              <a:t>operate.</a:t>
            </a:r>
            <a:endParaRPr sz="1400">
              <a:latin typeface="Calibri"/>
              <a:cs typeface="Calibri"/>
            </a:endParaRPr>
          </a:p>
        </p:txBody>
      </p:sp>
      <p:sp>
        <p:nvSpPr>
          <p:cNvPr id="13" name="object 13"/>
          <p:cNvSpPr txBox="1"/>
          <p:nvPr/>
        </p:nvSpPr>
        <p:spPr>
          <a:xfrm>
            <a:off x="5142357" y="3163951"/>
            <a:ext cx="1915160" cy="1759585"/>
          </a:xfrm>
          <a:prstGeom prst="rect">
            <a:avLst/>
          </a:prstGeom>
        </p:spPr>
        <p:txBody>
          <a:bodyPr vert="horz" wrap="square" lIns="0" tIns="9525" rIns="0" bIns="0" rtlCol="0">
            <a:spAutoFit/>
          </a:bodyPr>
          <a:lstStyle/>
          <a:p>
            <a:pPr marL="12700" marR="5080">
              <a:lnSpc>
                <a:spcPct val="101699"/>
              </a:lnSpc>
              <a:spcBef>
                <a:spcPts val="75"/>
              </a:spcBef>
            </a:pPr>
            <a:r>
              <a:rPr sz="1400" spc="10" dirty="0">
                <a:latin typeface="Calibri"/>
                <a:cs typeface="Calibri"/>
              </a:rPr>
              <a:t>Once </a:t>
            </a:r>
            <a:r>
              <a:rPr sz="1400" spc="25" dirty="0">
                <a:latin typeface="Calibri"/>
                <a:cs typeface="Calibri"/>
              </a:rPr>
              <a:t>the </a:t>
            </a:r>
            <a:r>
              <a:rPr sz="1400" spc="40" dirty="0">
                <a:latin typeface="Calibri"/>
                <a:cs typeface="Calibri"/>
              </a:rPr>
              <a:t>water </a:t>
            </a:r>
            <a:r>
              <a:rPr sz="1400" spc="15" dirty="0">
                <a:latin typeface="Calibri"/>
                <a:cs typeface="Calibri"/>
              </a:rPr>
              <a:t>is </a:t>
            </a:r>
            <a:r>
              <a:rPr sz="1400" spc="20" dirty="0">
                <a:latin typeface="Calibri"/>
                <a:cs typeface="Calibri"/>
              </a:rPr>
              <a:t> </a:t>
            </a:r>
            <a:r>
              <a:rPr sz="1400" spc="5" dirty="0">
                <a:latin typeface="Calibri"/>
                <a:cs typeface="Calibri"/>
              </a:rPr>
              <a:t>pumping </a:t>
            </a:r>
            <a:r>
              <a:rPr sz="1400" spc="55" dirty="0">
                <a:latin typeface="Calibri"/>
                <a:cs typeface="Calibri"/>
              </a:rPr>
              <a:t>into </a:t>
            </a:r>
            <a:r>
              <a:rPr sz="1400" spc="20" dirty="0">
                <a:latin typeface="Calibri"/>
                <a:cs typeface="Calibri"/>
              </a:rPr>
              <a:t>the </a:t>
            </a:r>
            <a:r>
              <a:rPr sz="1400" spc="25" dirty="0">
                <a:latin typeface="Calibri"/>
                <a:cs typeface="Calibri"/>
              </a:rPr>
              <a:t> </a:t>
            </a:r>
            <a:r>
              <a:rPr sz="1400" spc="55" dirty="0">
                <a:latin typeface="Calibri"/>
                <a:cs typeface="Calibri"/>
              </a:rPr>
              <a:t>livewell,</a:t>
            </a:r>
            <a:r>
              <a:rPr sz="1400" spc="-30" dirty="0">
                <a:latin typeface="Calibri"/>
                <a:cs typeface="Calibri"/>
              </a:rPr>
              <a:t> </a:t>
            </a:r>
            <a:r>
              <a:rPr sz="1400" spc="45" dirty="0">
                <a:latin typeface="Calibri"/>
                <a:cs typeface="Calibri"/>
              </a:rPr>
              <a:t>adjust</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114" dirty="0">
                <a:latin typeface="Calibri"/>
                <a:cs typeface="Calibri"/>
              </a:rPr>
              <a:t>flow </a:t>
            </a:r>
            <a:r>
              <a:rPr sz="1400" spc="-300" dirty="0">
                <a:latin typeface="Calibri"/>
                <a:cs typeface="Calibri"/>
              </a:rPr>
              <a:t> </a:t>
            </a:r>
            <a:r>
              <a:rPr sz="1400" spc="105" dirty="0">
                <a:latin typeface="Calibri"/>
                <a:cs typeface="Calibri"/>
              </a:rPr>
              <a:t>control </a:t>
            </a:r>
            <a:r>
              <a:rPr sz="1400" spc="25" dirty="0">
                <a:latin typeface="Calibri"/>
                <a:cs typeface="Calibri"/>
              </a:rPr>
              <a:t>valve </a:t>
            </a:r>
            <a:r>
              <a:rPr sz="1400" spc="75" dirty="0">
                <a:latin typeface="Calibri"/>
                <a:cs typeface="Calibri"/>
              </a:rPr>
              <a:t>to </a:t>
            </a:r>
            <a:r>
              <a:rPr sz="1400" spc="80" dirty="0">
                <a:latin typeface="Calibri"/>
                <a:cs typeface="Calibri"/>
              </a:rPr>
              <a:t> </a:t>
            </a:r>
            <a:r>
              <a:rPr sz="1400" spc="55" dirty="0">
                <a:latin typeface="Calibri"/>
                <a:cs typeface="Calibri"/>
              </a:rPr>
              <a:t>regulate </a:t>
            </a:r>
            <a:r>
              <a:rPr sz="1400" spc="25" dirty="0">
                <a:latin typeface="Calibri"/>
                <a:cs typeface="Calibri"/>
              </a:rPr>
              <a:t>the </a:t>
            </a:r>
            <a:r>
              <a:rPr sz="1400" spc="114" dirty="0">
                <a:latin typeface="Calibri"/>
                <a:cs typeface="Calibri"/>
              </a:rPr>
              <a:t>flow of </a:t>
            </a:r>
            <a:r>
              <a:rPr sz="1400" spc="120" dirty="0">
                <a:latin typeface="Calibri"/>
                <a:cs typeface="Calibri"/>
              </a:rPr>
              <a:t> </a:t>
            </a:r>
            <a:r>
              <a:rPr sz="1400" spc="40" dirty="0">
                <a:latin typeface="Calibri"/>
                <a:cs typeface="Calibri"/>
              </a:rPr>
              <a:t>water</a:t>
            </a:r>
            <a:r>
              <a:rPr sz="1400" spc="-20" dirty="0">
                <a:latin typeface="Calibri"/>
                <a:cs typeface="Calibri"/>
              </a:rPr>
              <a:t> </a:t>
            </a:r>
            <a:r>
              <a:rPr sz="1400" spc="25" dirty="0">
                <a:latin typeface="Calibri"/>
                <a:cs typeface="Calibri"/>
              </a:rPr>
              <a:t>you</a:t>
            </a:r>
            <a:r>
              <a:rPr sz="1400" spc="-5" dirty="0">
                <a:latin typeface="Calibri"/>
                <a:cs typeface="Calibri"/>
              </a:rPr>
              <a:t> </a:t>
            </a:r>
            <a:r>
              <a:rPr sz="1400" spc="40" dirty="0">
                <a:latin typeface="Calibri"/>
                <a:cs typeface="Calibri"/>
              </a:rPr>
              <a:t>wish</a:t>
            </a:r>
            <a:r>
              <a:rPr sz="1400" spc="-5" dirty="0">
                <a:latin typeface="Calibri"/>
                <a:cs typeface="Calibri"/>
              </a:rPr>
              <a:t> </a:t>
            </a:r>
            <a:r>
              <a:rPr sz="1400" spc="75" dirty="0">
                <a:latin typeface="Calibri"/>
                <a:cs typeface="Calibri"/>
              </a:rPr>
              <a:t>to</a:t>
            </a:r>
            <a:endParaRPr sz="1400">
              <a:latin typeface="Calibri"/>
              <a:cs typeface="Calibri"/>
            </a:endParaRPr>
          </a:p>
          <a:p>
            <a:pPr marL="12700" marR="54610">
              <a:lnSpc>
                <a:spcPts val="1720"/>
              </a:lnSpc>
              <a:spcBef>
                <a:spcPts val="45"/>
              </a:spcBef>
            </a:pPr>
            <a:r>
              <a:rPr sz="1400" spc="20" dirty="0">
                <a:latin typeface="Calibri"/>
                <a:cs typeface="Calibri"/>
              </a:rPr>
              <a:t>maintain</a:t>
            </a:r>
            <a:r>
              <a:rPr sz="1400" spc="-25" dirty="0">
                <a:latin typeface="Calibri"/>
                <a:cs typeface="Calibri"/>
              </a:rPr>
              <a:t> </a:t>
            </a:r>
            <a:r>
              <a:rPr sz="1400" spc="35" dirty="0">
                <a:latin typeface="Calibri"/>
                <a:cs typeface="Calibri"/>
              </a:rPr>
              <a:t>in</a:t>
            </a:r>
            <a:r>
              <a:rPr sz="1400" spc="-30" dirty="0">
                <a:latin typeface="Calibri"/>
                <a:cs typeface="Calibri"/>
              </a:rPr>
              <a:t> </a:t>
            </a:r>
            <a:r>
              <a:rPr sz="1400" spc="25" dirty="0">
                <a:latin typeface="Calibri"/>
                <a:cs typeface="Calibri"/>
              </a:rPr>
              <a:t>the</a:t>
            </a:r>
            <a:r>
              <a:rPr sz="1400" spc="-40" dirty="0">
                <a:latin typeface="Calibri"/>
                <a:cs typeface="Calibri"/>
              </a:rPr>
              <a:t> </a:t>
            </a:r>
            <a:r>
              <a:rPr sz="1400" spc="55" dirty="0">
                <a:latin typeface="Calibri"/>
                <a:cs typeface="Calibri"/>
              </a:rPr>
              <a:t>livewell. </a:t>
            </a:r>
            <a:r>
              <a:rPr sz="1400" spc="-300" dirty="0">
                <a:latin typeface="Calibri"/>
                <a:cs typeface="Calibri"/>
              </a:rPr>
              <a:t> </a:t>
            </a:r>
            <a:r>
              <a:rPr sz="1400" spc="40" dirty="0">
                <a:latin typeface="Calibri"/>
                <a:cs typeface="Calibri"/>
              </a:rPr>
              <a:t>Rotating</a:t>
            </a:r>
            <a:r>
              <a:rPr sz="1400" spc="-10" dirty="0">
                <a:latin typeface="Calibri"/>
                <a:cs typeface="Calibri"/>
              </a:rPr>
              <a:t> </a:t>
            </a:r>
            <a:r>
              <a:rPr sz="1400" spc="60" dirty="0">
                <a:latin typeface="Calibri"/>
                <a:cs typeface="Calibri"/>
              </a:rPr>
              <a:t>counter-</a:t>
            </a:r>
            <a:endParaRPr sz="1400">
              <a:latin typeface="Calibri"/>
              <a:cs typeface="Calibri"/>
            </a:endParaRPr>
          </a:p>
        </p:txBody>
      </p:sp>
      <p:sp>
        <p:nvSpPr>
          <p:cNvPr id="14" name="object 14"/>
          <p:cNvSpPr txBox="1"/>
          <p:nvPr/>
        </p:nvSpPr>
        <p:spPr>
          <a:xfrm>
            <a:off x="5142357" y="4900040"/>
            <a:ext cx="4430395" cy="2129790"/>
          </a:xfrm>
          <a:prstGeom prst="rect">
            <a:avLst/>
          </a:prstGeom>
        </p:spPr>
        <p:txBody>
          <a:bodyPr vert="horz" wrap="square" lIns="0" tIns="8255" rIns="0" bIns="0" rtlCol="0">
            <a:spAutoFit/>
          </a:bodyPr>
          <a:lstStyle/>
          <a:p>
            <a:pPr marL="12700" marR="51435">
              <a:lnSpc>
                <a:spcPct val="102200"/>
              </a:lnSpc>
              <a:spcBef>
                <a:spcPts val="65"/>
              </a:spcBef>
            </a:pPr>
            <a:r>
              <a:rPr sz="1400" spc="40" dirty="0">
                <a:latin typeface="Calibri"/>
                <a:cs typeface="Calibri"/>
              </a:rPr>
              <a:t>clockwise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10" dirty="0">
                <a:latin typeface="Calibri"/>
                <a:cs typeface="Calibri"/>
              </a:rPr>
              <a:t>open</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20" dirty="0">
                <a:latin typeface="Calibri"/>
                <a:cs typeface="Calibri"/>
              </a:rPr>
              <a:t>valve,</a:t>
            </a:r>
            <a:r>
              <a:rPr sz="1400" spc="-5" dirty="0">
                <a:latin typeface="Calibri"/>
                <a:cs typeface="Calibri"/>
              </a:rPr>
              <a:t> </a:t>
            </a:r>
            <a:r>
              <a:rPr sz="1400" spc="85" dirty="0">
                <a:latin typeface="Calibri"/>
                <a:cs typeface="Calibri"/>
              </a:rPr>
              <a:t>allowing</a:t>
            </a:r>
            <a:r>
              <a:rPr sz="1400" spc="-15" dirty="0">
                <a:latin typeface="Calibri"/>
                <a:cs typeface="Calibri"/>
              </a:rPr>
              <a:t> </a:t>
            </a:r>
            <a:r>
              <a:rPr sz="1400" spc="30" dirty="0">
                <a:latin typeface="Calibri"/>
                <a:cs typeface="Calibri"/>
              </a:rPr>
              <a:t>more</a:t>
            </a:r>
            <a:r>
              <a:rPr sz="1400" spc="-5" dirty="0">
                <a:latin typeface="Calibri"/>
                <a:cs typeface="Calibri"/>
              </a:rPr>
              <a:t> </a:t>
            </a:r>
            <a:r>
              <a:rPr sz="1400" spc="65" dirty="0">
                <a:latin typeface="Calibri"/>
                <a:cs typeface="Calibri"/>
              </a:rPr>
              <a:t>flow,</a:t>
            </a:r>
            <a:r>
              <a:rPr sz="1400" spc="-5" dirty="0">
                <a:latin typeface="Calibri"/>
                <a:cs typeface="Calibri"/>
              </a:rPr>
              <a:t> </a:t>
            </a:r>
            <a:r>
              <a:rPr sz="1400" spc="45" dirty="0">
                <a:latin typeface="Calibri"/>
                <a:cs typeface="Calibri"/>
              </a:rPr>
              <a:t>while </a:t>
            </a:r>
            <a:r>
              <a:rPr sz="1400" spc="-300" dirty="0">
                <a:latin typeface="Calibri"/>
                <a:cs typeface="Calibri"/>
              </a:rPr>
              <a:t> </a:t>
            </a:r>
            <a:r>
              <a:rPr sz="1400" spc="65" dirty="0">
                <a:latin typeface="Calibri"/>
                <a:cs typeface="Calibri"/>
              </a:rPr>
              <a:t>rotating </a:t>
            </a:r>
            <a:r>
              <a:rPr sz="1400" spc="40" dirty="0">
                <a:latin typeface="Calibri"/>
                <a:cs typeface="Calibri"/>
              </a:rPr>
              <a:t>clockwise </a:t>
            </a:r>
            <a:r>
              <a:rPr sz="1400" spc="114" dirty="0">
                <a:latin typeface="Calibri"/>
                <a:cs typeface="Calibri"/>
              </a:rPr>
              <a:t>will </a:t>
            </a:r>
            <a:r>
              <a:rPr sz="1400" spc="45" dirty="0">
                <a:latin typeface="Calibri"/>
                <a:cs typeface="Calibri"/>
              </a:rPr>
              <a:t>close </a:t>
            </a:r>
            <a:r>
              <a:rPr sz="1400" spc="20" dirty="0">
                <a:latin typeface="Calibri"/>
                <a:cs typeface="Calibri"/>
              </a:rPr>
              <a:t>the valve, </a:t>
            </a:r>
            <a:r>
              <a:rPr sz="1400" spc="60" dirty="0">
                <a:latin typeface="Calibri"/>
                <a:cs typeface="Calibri"/>
              </a:rPr>
              <a:t>reducing </a:t>
            </a:r>
            <a:r>
              <a:rPr sz="1400" spc="20" dirty="0">
                <a:latin typeface="Calibri"/>
                <a:cs typeface="Calibri"/>
              </a:rPr>
              <a:t>the </a:t>
            </a:r>
            <a:r>
              <a:rPr sz="1400" spc="25" dirty="0">
                <a:latin typeface="Calibri"/>
                <a:cs typeface="Calibri"/>
              </a:rPr>
              <a:t> </a:t>
            </a:r>
            <a:r>
              <a:rPr sz="1400" spc="65" dirty="0">
                <a:latin typeface="Calibri"/>
                <a:cs typeface="Calibri"/>
              </a:rPr>
              <a:t>flow.</a:t>
            </a:r>
            <a:endParaRPr sz="1400">
              <a:latin typeface="Calibri"/>
              <a:cs typeface="Calibri"/>
            </a:endParaRPr>
          </a:p>
          <a:p>
            <a:pPr marL="12700" marR="5080">
              <a:lnSpc>
                <a:spcPct val="101400"/>
              </a:lnSpc>
              <a:spcBef>
                <a:spcPts val="600"/>
              </a:spcBef>
            </a:pPr>
            <a:r>
              <a:rPr sz="1400" spc="-15" dirty="0">
                <a:latin typeface="Calibri"/>
                <a:cs typeface="Calibri"/>
              </a:rPr>
              <a:t>To</a:t>
            </a:r>
            <a:r>
              <a:rPr sz="1400" spc="-10" dirty="0">
                <a:latin typeface="Calibri"/>
                <a:cs typeface="Calibri"/>
              </a:rPr>
              <a:t> </a:t>
            </a:r>
            <a:r>
              <a:rPr sz="1400" spc="55" dirty="0">
                <a:latin typeface="Calibri"/>
                <a:cs typeface="Calibri"/>
              </a:rPr>
              <a:t>drain</a:t>
            </a:r>
            <a:r>
              <a:rPr sz="1400" dirty="0">
                <a:latin typeface="Calibri"/>
                <a:cs typeface="Calibri"/>
              </a:rPr>
              <a:t> </a:t>
            </a:r>
            <a:r>
              <a:rPr sz="1400" spc="70" dirty="0">
                <a:latin typeface="Calibri"/>
                <a:cs typeface="Calibri"/>
              </a:rPr>
              <a:t>your</a:t>
            </a:r>
            <a:r>
              <a:rPr sz="1400" spc="-5" dirty="0">
                <a:latin typeface="Calibri"/>
                <a:cs typeface="Calibri"/>
              </a:rPr>
              <a:t> </a:t>
            </a:r>
            <a:r>
              <a:rPr sz="1400" spc="35" dirty="0">
                <a:latin typeface="Calibri"/>
                <a:cs typeface="Calibri"/>
              </a:rPr>
              <a:t>Livewell,</a:t>
            </a:r>
            <a:r>
              <a:rPr sz="1400" spc="-10" dirty="0">
                <a:latin typeface="Calibri"/>
                <a:cs typeface="Calibri"/>
              </a:rPr>
              <a:t> </a:t>
            </a:r>
            <a:r>
              <a:rPr sz="1400" spc="60" dirty="0">
                <a:latin typeface="Calibri"/>
                <a:cs typeface="Calibri"/>
              </a:rPr>
              <a:t>flip</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50" dirty="0">
                <a:latin typeface="Calibri"/>
                <a:cs typeface="Calibri"/>
              </a:rPr>
              <a:t>switch</a:t>
            </a:r>
            <a:r>
              <a:rPr sz="1400" spc="-5" dirty="0">
                <a:latin typeface="Calibri"/>
                <a:cs typeface="Calibri"/>
              </a:rPr>
              <a:t> </a:t>
            </a:r>
            <a:r>
              <a:rPr sz="1400" spc="75" dirty="0">
                <a:latin typeface="Calibri"/>
                <a:cs typeface="Calibri"/>
              </a:rPr>
              <a:t>on</a:t>
            </a:r>
            <a:r>
              <a:rPr sz="1400" dirty="0">
                <a:latin typeface="Calibri"/>
                <a:cs typeface="Calibri"/>
              </a:rPr>
              <a:t> </a:t>
            </a:r>
            <a:r>
              <a:rPr sz="1400" spc="20" dirty="0">
                <a:latin typeface="Calibri"/>
                <a:cs typeface="Calibri"/>
              </a:rPr>
              <a:t>the</a:t>
            </a:r>
            <a:r>
              <a:rPr sz="1400" spc="-5"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 </a:t>
            </a:r>
            <a:r>
              <a:rPr sz="1400" spc="-300" dirty="0">
                <a:latin typeface="Calibri"/>
                <a:cs typeface="Calibri"/>
              </a:rPr>
              <a:t> </a:t>
            </a:r>
            <a:r>
              <a:rPr sz="1400" dirty="0">
                <a:latin typeface="Calibri"/>
                <a:cs typeface="Calibri"/>
              </a:rPr>
              <a:t>panel</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105" dirty="0">
                <a:latin typeface="Calibri"/>
                <a:cs typeface="Calibri"/>
              </a:rPr>
              <a:t>turn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60" dirty="0">
                <a:latin typeface="Calibri"/>
                <a:cs typeface="Calibri"/>
              </a:rPr>
              <a:t>off,</a:t>
            </a:r>
            <a:r>
              <a:rPr sz="1400" spc="-10" dirty="0">
                <a:latin typeface="Calibri"/>
                <a:cs typeface="Calibri"/>
              </a:rPr>
              <a:t> </a:t>
            </a:r>
            <a:r>
              <a:rPr sz="1400" spc="45" dirty="0">
                <a:latin typeface="Calibri"/>
                <a:cs typeface="Calibri"/>
              </a:rPr>
              <a:t>close</a:t>
            </a:r>
            <a:r>
              <a:rPr sz="140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seacock,</a:t>
            </a:r>
            <a:r>
              <a:rPr sz="1400" spc="-15" dirty="0">
                <a:latin typeface="Calibri"/>
                <a:cs typeface="Calibri"/>
              </a:rPr>
              <a:t> </a:t>
            </a:r>
            <a:r>
              <a:rPr sz="1400" spc="35" dirty="0">
                <a:latin typeface="Calibri"/>
                <a:cs typeface="Calibri"/>
              </a:rPr>
              <a:t>and</a:t>
            </a:r>
            <a:endParaRPr sz="1400">
              <a:latin typeface="Calibri"/>
              <a:cs typeface="Calibri"/>
            </a:endParaRPr>
          </a:p>
          <a:p>
            <a:pPr marL="12700">
              <a:lnSpc>
                <a:spcPct val="100000"/>
              </a:lnSpc>
              <a:spcBef>
                <a:spcPts val="35"/>
              </a:spcBef>
            </a:pPr>
            <a:r>
              <a:rPr sz="1400" spc="10" dirty="0">
                <a:latin typeface="Calibri"/>
                <a:cs typeface="Calibri"/>
              </a:rPr>
              <a:t>remove</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overflow</a:t>
            </a:r>
            <a:r>
              <a:rPr sz="1400" spc="-15" dirty="0">
                <a:latin typeface="Calibri"/>
                <a:cs typeface="Calibri"/>
              </a:rPr>
              <a:t> </a:t>
            </a:r>
            <a:r>
              <a:rPr sz="1400" spc="55" dirty="0">
                <a:latin typeface="Calibri"/>
                <a:cs typeface="Calibri"/>
              </a:rPr>
              <a:t>drain</a:t>
            </a:r>
            <a:r>
              <a:rPr sz="1400" dirty="0">
                <a:latin typeface="Calibri"/>
                <a:cs typeface="Calibri"/>
              </a:rPr>
              <a:t> </a:t>
            </a:r>
            <a:r>
              <a:rPr sz="1400" spc="-50" dirty="0">
                <a:latin typeface="Calibri"/>
                <a:cs typeface="Calibri"/>
              </a:rPr>
              <a:t>pipe.</a:t>
            </a:r>
            <a:endParaRPr sz="1400">
              <a:latin typeface="Calibri"/>
              <a:cs typeface="Calibri"/>
            </a:endParaRPr>
          </a:p>
          <a:p>
            <a:pPr marL="12700" marR="788670">
              <a:lnSpc>
                <a:spcPct val="101899"/>
              </a:lnSpc>
              <a:spcBef>
                <a:spcPts val="595"/>
              </a:spcBef>
            </a:pPr>
            <a:r>
              <a:rPr sz="1400" spc="35" dirty="0">
                <a:latin typeface="Calibri"/>
                <a:cs typeface="Calibri"/>
              </a:rPr>
              <a:t>Refer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Pump</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20"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endParaRPr sz="1400">
              <a:latin typeface="Calibri"/>
              <a:cs typeface="Calibri"/>
            </a:endParaRPr>
          </a:p>
        </p:txBody>
      </p:sp>
      <p:grpSp>
        <p:nvGrpSpPr>
          <p:cNvPr id="15" name="object 15"/>
          <p:cNvGrpSpPr/>
          <p:nvPr/>
        </p:nvGrpSpPr>
        <p:grpSpPr>
          <a:xfrm>
            <a:off x="3070225" y="3274186"/>
            <a:ext cx="6411595" cy="4025265"/>
            <a:chOff x="3070225" y="3274186"/>
            <a:chExt cx="6411595" cy="4025265"/>
          </a:xfrm>
        </p:grpSpPr>
        <p:pic>
          <p:nvPicPr>
            <p:cNvPr id="16" name="object 16"/>
            <p:cNvPicPr/>
            <p:nvPr/>
          </p:nvPicPr>
          <p:blipFill>
            <a:blip r:embed="rId4" cstate="print"/>
            <a:stretch>
              <a:fillRect/>
            </a:stretch>
          </p:blipFill>
          <p:spPr>
            <a:xfrm>
              <a:off x="7150480" y="3283711"/>
              <a:ext cx="2321432" cy="1547621"/>
            </a:xfrm>
            <a:prstGeom prst="rect">
              <a:avLst/>
            </a:prstGeom>
          </p:spPr>
        </p:pic>
        <p:sp>
          <p:nvSpPr>
            <p:cNvPr id="17" name="object 17"/>
            <p:cNvSpPr/>
            <p:nvPr/>
          </p:nvSpPr>
          <p:spPr>
            <a:xfrm>
              <a:off x="7150480" y="3283711"/>
              <a:ext cx="2321560" cy="1548130"/>
            </a:xfrm>
            <a:custGeom>
              <a:avLst/>
              <a:gdLst/>
              <a:ahLst/>
              <a:cxnLst/>
              <a:rect l="l" t="t" r="r" b="b"/>
              <a:pathLst>
                <a:path w="2321559" h="1548129">
                  <a:moveTo>
                    <a:pt x="0" y="1547621"/>
                  </a:moveTo>
                  <a:lnTo>
                    <a:pt x="2321432" y="1547621"/>
                  </a:lnTo>
                  <a:lnTo>
                    <a:pt x="2321432" y="0"/>
                  </a:lnTo>
                  <a:lnTo>
                    <a:pt x="0" y="0"/>
                  </a:lnTo>
                  <a:lnTo>
                    <a:pt x="0" y="1547621"/>
                  </a:lnTo>
                  <a:close/>
                </a:path>
              </a:pathLst>
            </a:custGeom>
            <a:ln w="19050">
              <a:solidFill>
                <a:srgbClr val="000000"/>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3969511" y="5948222"/>
              <a:ext cx="894384" cy="1341627"/>
            </a:xfrm>
            <a:prstGeom prst="rect">
              <a:avLst/>
            </a:prstGeom>
          </p:spPr>
        </p:pic>
        <p:sp>
          <p:nvSpPr>
            <p:cNvPr id="19" name="object 19"/>
            <p:cNvSpPr/>
            <p:nvPr/>
          </p:nvSpPr>
          <p:spPr>
            <a:xfrm>
              <a:off x="3969511" y="5948222"/>
              <a:ext cx="894715" cy="1341755"/>
            </a:xfrm>
            <a:custGeom>
              <a:avLst/>
              <a:gdLst/>
              <a:ahLst/>
              <a:cxnLst/>
              <a:rect l="l" t="t" r="r" b="b"/>
              <a:pathLst>
                <a:path w="894714" h="1341754">
                  <a:moveTo>
                    <a:pt x="0" y="1341627"/>
                  </a:moveTo>
                  <a:lnTo>
                    <a:pt x="894384" y="1341627"/>
                  </a:lnTo>
                  <a:lnTo>
                    <a:pt x="894384" y="0"/>
                  </a:lnTo>
                  <a:lnTo>
                    <a:pt x="0" y="0"/>
                  </a:lnTo>
                  <a:lnTo>
                    <a:pt x="0" y="1341627"/>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6" cstate="print"/>
            <a:stretch>
              <a:fillRect/>
            </a:stretch>
          </p:blipFill>
          <p:spPr>
            <a:xfrm>
              <a:off x="3079750" y="3405289"/>
              <a:ext cx="1800225" cy="1200111"/>
            </a:xfrm>
            <a:prstGeom prst="rect">
              <a:avLst/>
            </a:prstGeom>
          </p:spPr>
        </p:pic>
        <p:sp>
          <p:nvSpPr>
            <p:cNvPr id="21" name="object 21"/>
            <p:cNvSpPr/>
            <p:nvPr/>
          </p:nvSpPr>
          <p:spPr>
            <a:xfrm>
              <a:off x="3079750" y="3405289"/>
              <a:ext cx="1800225" cy="1200150"/>
            </a:xfrm>
            <a:custGeom>
              <a:avLst/>
              <a:gdLst/>
              <a:ahLst/>
              <a:cxnLst/>
              <a:rect l="l" t="t" r="r" b="b"/>
              <a:pathLst>
                <a:path w="1800225" h="1200150">
                  <a:moveTo>
                    <a:pt x="0" y="1200111"/>
                  </a:moveTo>
                  <a:lnTo>
                    <a:pt x="1800225" y="1200111"/>
                  </a:lnTo>
                  <a:lnTo>
                    <a:pt x="1800225" y="0"/>
                  </a:lnTo>
                  <a:lnTo>
                    <a:pt x="0" y="0"/>
                  </a:lnTo>
                  <a:lnTo>
                    <a:pt x="0" y="1200111"/>
                  </a:lnTo>
                  <a:close/>
                </a:path>
              </a:pathLst>
            </a:custGeom>
            <a:ln w="19050">
              <a:solidFill>
                <a:srgbClr val="000000"/>
              </a:solidFill>
            </a:ln>
          </p:spPr>
          <p:txBody>
            <a:bodyPr wrap="square" lIns="0" tIns="0" rIns="0" bIns="0" rtlCol="0"/>
            <a:lstStyle/>
            <a:p>
              <a:endParaRPr/>
            </a:p>
          </p:txBody>
        </p:sp>
        <p:sp>
          <p:nvSpPr>
            <p:cNvPr id="22" name="object 22"/>
            <p:cNvSpPr/>
            <p:nvPr/>
          </p:nvSpPr>
          <p:spPr>
            <a:xfrm>
              <a:off x="4383150" y="4386973"/>
              <a:ext cx="457200" cy="195580"/>
            </a:xfrm>
            <a:custGeom>
              <a:avLst/>
              <a:gdLst/>
              <a:ahLst/>
              <a:cxnLst/>
              <a:rect l="l" t="t" r="r" b="b"/>
              <a:pathLst>
                <a:path w="457200" h="195579">
                  <a:moveTo>
                    <a:pt x="457200" y="0"/>
                  </a:moveTo>
                  <a:lnTo>
                    <a:pt x="0" y="0"/>
                  </a:lnTo>
                  <a:lnTo>
                    <a:pt x="0" y="195186"/>
                  </a:lnTo>
                  <a:lnTo>
                    <a:pt x="457200" y="195186"/>
                  </a:lnTo>
                  <a:lnTo>
                    <a:pt x="457200" y="0"/>
                  </a:lnTo>
                  <a:close/>
                </a:path>
              </a:pathLst>
            </a:custGeom>
            <a:solidFill>
              <a:srgbClr val="F3F3F3"/>
            </a:solidFill>
          </p:spPr>
          <p:txBody>
            <a:bodyPr wrap="square" lIns="0" tIns="0" rIns="0" bIns="0" rtlCol="0"/>
            <a:lstStyle/>
            <a:p>
              <a:endParaRPr/>
            </a:p>
          </p:txBody>
        </p:sp>
        <p:sp>
          <p:nvSpPr>
            <p:cNvPr id="23" name="object 23"/>
            <p:cNvSpPr/>
            <p:nvPr/>
          </p:nvSpPr>
          <p:spPr>
            <a:xfrm>
              <a:off x="4383150" y="4386973"/>
              <a:ext cx="457200" cy="195580"/>
            </a:xfrm>
            <a:custGeom>
              <a:avLst/>
              <a:gdLst/>
              <a:ahLst/>
              <a:cxnLst/>
              <a:rect l="l" t="t" r="r" b="b"/>
              <a:pathLst>
                <a:path w="457200" h="195579">
                  <a:moveTo>
                    <a:pt x="0" y="195186"/>
                  </a:moveTo>
                  <a:lnTo>
                    <a:pt x="457200" y="195186"/>
                  </a:lnTo>
                  <a:lnTo>
                    <a:pt x="457200" y="0"/>
                  </a:lnTo>
                  <a:lnTo>
                    <a:pt x="0" y="0"/>
                  </a:lnTo>
                  <a:lnTo>
                    <a:pt x="0" y="195186"/>
                  </a:lnTo>
                  <a:close/>
                </a:path>
              </a:pathLst>
            </a:custGeom>
            <a:ln w="19049">
              <a:solidFill>
                <a:srgbClr val="000000"/>
              </a:solidFill>
            </a:ln>
          </p:spPr>
          <p:txBody>
            <a:bodyPr wrap="square" lIns="0" tIns="0" rIns="0" bIns="0" rtlCol="0"/>
            <a:lstStyle/>
            <a:p>
              <a:endParaRPr/>
            </a:p>
          </p:txBody>
        </p:sp>
      </p:grpSp>
      <p:sp>
        <p:nvSpPr>
          <p:cNvPr id="24" name="object 24"/>
          <p:cNvSpPr txBox="1"/>
          <p:nvPr/>
        </p:nvSpPr>
        <p:spPr>
          <a:xfrm>
            <a:off x="4383151" y="4386973"/>
            <a:ext cx="457200" cy="195580"/>
          </a:xfrm>
          <a:prstGeom prst="rect">
            <a:avLst/>
          </a:prstGeom>
        </p:spPr>
        <p:txBody>
          <a:bodyPr vert="horz" wrap="square" lIns="0" tIns="42545" rIns="0" bIns="0" rtlCol="0">
            <a:spAutoFit/>
          </a:bodyPr>
          <a:lstStyle/>
          <a:p>
            <a:pPr marL="45720">
              <a:lnSpc>
                <a:spcPct val="100000"/>
              </a:lnSpc>
              <a:spcBef>
                <a:spcPts val="335"/>
              </a:spcBef>
            </a:pPr>
            <a:r>
              <a:rPr sz="900" b="1" i="1" spc="-5" dirty="0">
                <a:latin typeface="Calibri"/>
                <a:cs typeface="Calibri"/>
              </a:rPr>
              <a:t>CLOSED</a:t>
            </a:r>
            <a:endParaRPr sz="900">
              <a:latin typeface="Calibri"/>
              <a:cs typeface="Calibri"/>
            </a:endParaRPr>
          </a:p>
        </p:txBody>
      </p:sp>
      <p:grpSp>
        <p:nvGrpSpPr>
          <p:cNvPr id="25" name="object 25"/>
          <p:cNvGrpSpPr/>
          <p:nvPr/>
        </p:nvGrpSpPr>
        <p:grpSpPr>
          <a:xfrm>
            <a:off x="3070225" y="4644936"/>
            <a:ext cx="1832610" cy="1235710"/>
            <a:chOff x="3070225" y="4644936"/>
            <a:chExt cx="1832610" cy="1235710"/>
          </a:xfrm>
        </p:grpSpPr>
        <p:pic>
          <p:nvPicPr>
            <p:cNvPr id="26" name="object 26"/>
            <p:cNvPicPr/>
            <p:nvPr/>
          </p:nvPicPr>
          <p:blipFill>
            <a:blip r:embed="rId7" cstate="print"/>
            <a:stretch>
              <a:fillRect/>
            </a:stretch>
          </p:blipFill>
          <p:spPr>
            <a:xfrm>
              <a:off x="3079750" y="4654473"/>
              <a:ext cx="1813052" cy="1216482"/>
            </a:xfrm>
            <a:prstGeom prst="rect">
              <a:avLst/>
            </a:prstGeom>
          </p:spPr>
        </p:pic>
        <p:sp>
          <p:nvSpPr>
            <p:cNvPr id="27" name="object 27"/>
            <p:cNvSpPr/>
            <p:nvPr/>
          </p:nvSpPr>
          <p:spPr>
            <a:xfrm>
              <a:off x="3079750" y="4654461"/>
              <a:ext cx="1813560" cy="1216660"/>
            </a:xfrm>
            <a:custGeom>
              <a:avLst/>
              <a:gdLst/>
              <a:ahLst/>
              <a:cxnLst/>
              <a:rect l="l" t="t" r="r" b="b"/>
              <a:pathLst>
                <a:path w="1813560" h="1216660">
                  <a:moveTo>
                    <a:pt x="0" y="1216494"/>
                  </a:moveTo>
                  <a:lnTo>
                    <a:pt x="1813052" y="1216494"/>
                  </a:lnTo>
                  <a:lnTo>
                    <a:pt x="1813052" y="0"/>
                  </a:lnTo>
                  <a:lnTo>
                    <a:pt x="0" y="0"/>
                  </a:lnTo>
                  <a:lnTo>
                    <a:pt x="0" y="1216494"/>
                  </a:lnTo>
                  <a:close/>
                </a:path>
              </a:pathLst>
            </a:custGeom>
            <a:ln w="19050">
              <a:solidFill>
                <a:srgbClr val="000000"/>
              </a:solidFill>
            </a:ln>
          </p:spPr>
          <p:txBody>
            <a:bodyPr wrap="square" lIns="0" tIns="0" rIns="0" bIns="0" rtlCol="0"/>
            <a:lstStyle/>
            <a:p>
              <a:endParaRPr/>
            </a:p>
          </p:txBody>
        </p:sp>
        <p:sp>
          <p:nvSpPr>
            <p:cNvPr id="28" name="object 28"/>
            <p:cNvSpPr/>
            <p:nvPr/>
          </p:nvSpPr>
          <p:spPr>
            <a:xfrm>
              <a:off x="4360799" y="5627001"/>
              <a:ext cx="454659" cy="195580"/>
            </a:xfrm>
            <a:custGeom>
              <a:avLst/>
              <a:gdLst/>
              <a:ahLst/>
              <a:cxnLst/>
              <a:rect l="l" t="t" r="r" b="b"/>
              <a:pathLst>
                <a:path w="454660" h="195579">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29" name="object 29"/>
            <p:cNvSpPr/>
            <p:nvPr/>
          </p:nvSpPr>
          <p:spPr>
            <a:xfrm>
              <a:off x="4360799" y="5627001"/>
              <a:ext cx="454659" cy="195580"/>
            </a:xfrm>
            <a:custGeom>
              <a:avLst/>
              <a:gdLst/>
              <a:ahLst/>
              <a:cxnLst/>
              <a:rect l="l" t="t" r="r" b="b"/>
              <a:pathLst>
                <a:path w="454660" h="195579">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30" name="object 30"/>
          <p:cNvSpPr txBox="1"/>
          <p:nvPr/>
        </p:nvSpPr>
        <p:spPr>
          <a:xfrm>
            <a:off x="4360798" y="5627001"/>
            <a:ext cx="454659" cy="195580"/>
          </a:xfrm>
          <a:prstGeom prst="rect">
            <a:avLst/>
          </a:prstGeom>
        </p:spPr>
        <p:txBody>
          <a:bodyPr vert="horz" wrap="square" lIns="0" tIns="43180" rIns="0" bIns="0" rtlCol="0">
            <a:spAutoFit/>
          </a:bodyPr>
          <a:lstStyle/>
          <a:p>
            <a:pPr marL="92710">
              <a:lnSpc>
                <a:spcPct val="100000"/>
              </a:lnSpc>
              <a:spcBef>
                <a:spcPts val="340"/>
              </a:spcBef>
            </a:pPr>
            <a:r>
              <a:rPr sz="900" b="1" i="1" spc="-5" dirty="0">
                <a:latin typeface="Calibri"/>
                <a:cs typeface="Calibri"/>
              </a:rPr>
              <a:t>OPEN</a:t>
            </a:r>
            <a:endParaRPr sz="900">
              <a:latin typeface="Calibri"/>
              <a:cs typeface="Calibri"/>
            </a:endParaRPr>
          </a:p>
        </p:txBody>
      </p:sp>
      <p:grpSp>
        <p:nvGrpSpPr>
          <p:cNvPr id="31" name="object 31"/>
          <p:cNvGrpSpPr/>
          <p:nvPr/>
        </p:nvGrpSpPr>
        <p:grpSpPr>
          <a:xfrm>
            <a:off x="7505192" y="851280"/>
            <a:ext cx="1976755" cy="1323975"/>
            <a:chOff x="7505192" y="851280"/>
            <a:chExt cx="1976755" cy="1323975"/>
          </a:xfrm>
        </p:grpSpPr>
        <p:pic>
          <p:nvPicPr>
            <p:cNvPr id="32" name="object 32"/>
            <p:cNvPicPr/>
            <p:nvPr/>
          </p:nvPicPr>
          <p:blipFill>
            <a:blip r:embed="rId8" cstate="print"/>
            <a:stretch>
              <a:fillRect/>
            </a:stretch>
          </p:blipFill>
          <p:spPr>
            <a:xfrm>
              <a:off x="7514717" y="860805"/>
              <a:ext cx="1957197" cy="1304798"/>
            </a:xfrm>
            <a:prstGeom prst="rect">
              <a:avLst/>
            </a:prstGeom>
          </p:spPr>
        </p:pic>
        <p:sp>
          <p:nvSpPr>
            <p:cNvPr id="33" name="object 33"/>
            <p:cNvSpPr/>
            <p:nvPr/>
          </p:nvSpPr>
          <p:spPr>
            <a:xfrm>
              <a:off x="7514717" y="860805"/>
              <a:ext cx="1957705" cy="1304925"/>
            </a:xfrm>
            <a:custGeom>
              <a:avLst/>
              <a:gdLst/>
              <a:ahLst/>
              <a:cxnLst/>
              <a:rect l="l" t="t" r="r" b="b"/>
              <a:pathLst>
                <a:path w="1957704" h="1304925">
                  <a:moveTo>
                    <a:pt x="0" y="1304798"/>
                  </a:moveTo>
                  <a:lnTo>
                    <a:pt x="1957197" y="1304798"/>
                  </a:lnTo>
                  <a:lnTo>
                    <a:pt x="1957197" y="0"/>
                  </a:lnTo>
                  <a:lnTo>
                    <a:pt x="0" y="0"/>
                  </a:lnTo>
                  <a:lnTo>
                    <a:pt x="0" y="1304798"/>
                  </a:lnTo>
                  <a:close/>
                </a:path>
              </a:pathLst>
            </a:custGeom>
            <a:ln w="19050">
              <a:solidFill>
                <a:srgbClr val="000000"/>
              </a:solidFill>
            </a:ln>
          </p:spPr>
          <p:txBody>
            <a:bodyPr wrap="square" lIns="0" tIns="0" rIns="0" bIns="0" rtlCol="0"/>
            <a:lstStyle/>
            <a:p>
              <a:endParaRPr/>
            </a:p>
          </p:txBody>
        </p:sp>
        <p:sp>
          <p:nvSpPr>
            <p:cNvPr id="34" name="object 34"/>
            <p:cNvSpPr/>
            <p:nvPr/>
          </p:nvSpPr>
          <p:spPr>
            <a:xfrm>
              <a:off x="8215376" y="1098041"/>
              <a:ext cx="586105" cy="746125"/>
            </a:xfrm>
            <a:custGeom>
              <a:avLst/>
              <a:gdLst/>
              <a:ahLst/>
              <a:cxnLst/>
              <a:rect l="l" t="t" r="r" b="b"/>
              <a:pathLst>
                <a:path w="586104" h="746125">
                  <a:moveTo>
                    <a:pt x="0" y="648969"/>
                  </a:moveTo>
                  <a:lnTo>
                    <a:pt x="44703" y="745616"/>
                  </a:lnTo>
                  <a:lnTo>
                    <a:pt x="75250" y="688974"/>
                  </a:lnTo>
                  <a:lnTo>
                    <a:pt x="56006" y="688974"/>
                  </a:lnTo>
                  <a:lnTo>
                    <a:pt x="36956" y="687958"/>
                  </a:lnTo>
                  <a:lnTo>
                    <a:pt x="37354" y="680710"/>
                  </a:lnTo>
                  <a:lnTo>
                    <a:pt x="0" y="648969"/>
                  </a:lnTo>
                  <a:close/>
                </a:path>
                <a:path w="586104" h="746125">
                  <a:moveTo>
                    <a:pt x="56404" y="681025"/>
                  </a:moveTo>
                  <a:lnTo>
                    <a:pt x="46481" y="688466"/>
                  </a:lnTo>
                  <a:lnTo>
                    <a:pt x="56006" y="688974"/>
                  </a:lnTo>
                  <a:lnTo>
                    <a:pt x="56404" y="681025"/>
                  </a:lnTo>
                  <a:close/>
                </a:path>
                <a:path w="586104" h="746125">
                  <a:moveTo>
                    <a:pt x="95250" y="651890"/>
                  </a:moveTo>
                  <a:lnTo>
                    <a:pt x="56404" y="681025"/>
                  </a:lnTo>
                  <a:lnTo>
                    <a:pt x="56006" y="688974"/>
                  </a:lnTo>
                  <a:lnTo>
                    <a:pt x="75250" y="688974"/>
                  </a:lnTo>
                  <a:lnTo>
                    <a:pt x="95250" y="651890"/>
                  </a:lnTo>
                  <a:close/>
                </a:path>
                <a:path w="586104" h="746125">
                  <a:moveTo>
                    <a:pt x="37354" y="680710"/>
                  </a:moveTo>
                  <a:lnTo>
                    <a:pt x="36956" y="687958"/>
                  </a:lnTo>
                  <a:lnTo>
                    <a:pt x="46482" y="688466"/>
                  </a:lnTo>
                  <a:lnTo>
                    <a:pt x="37354" y="680710"/>
                  </a:lnTo>
                  <a:close/>
                </a:path>
                <a:path w="586104" h="746125">
                  <a:moveTo>
                    <a:pt x="585343" y="0"/>
                  </a:moveTo>
                  <a:lnTo>
                    <a:pt x="529335" y="3809"/>
                  </a:lnTo>
                  <a:lnTo>
                    <a:pt x="474345" y="15239"/>
                  </a:lnTo>
                  <a:lnTo>
                    <a:pt x="421385" y="33654"/>
                  </a:lnTo>
                  <a:lnTo>
                    <a:pt x="370585" y="58927"/>
                  </a:lnTo>
                  <a:lnTo>
                    <a:pt x="322325" y="90550"/>
                  </a:lnTo>
                  <a:lnTo>
                    <a:pt x="276987" y="128142"/>
                  </a:lnTo>
                  <a:lnTo>
                    <a:pt x="234569" y="171068"/>
                  </a:lnTo>
                  <a:lnTo>
                    <a:pt x="195706" y="219328"/>
                  </a:lnTo>
                  <a:lnTo>
                    <a:pt x="160147" y="272287"/>
                  </a:lnTo>
                  <a:lnTo>
                    <a:pt x="128650" y="329691"/>
                  </a:lnTo>
                  <a:lnTo>
                    <a:pt x="101219" y="391032"/>
                  </a:lnTo>
                  <a:lnTo>
                    <a:pt x="78104" y="456056"/>
                  </a:lnTo>
                  <a:lnTo>
                    <a:pt x="59817" y="524382"/>
                  </a:lnTo>
                  <a:lnTo>
                    <a:pt x="46227" y="595629"/>
                  </a:lnTo>
                  <a:lnTo>
                    <a:pt x="37973" y="669416"/>
                  </a:lnTo>
                  <a:lnTo>
                    <a:pt x="37354" y="680710"/>
                  </a:lnTo>
                  <a:lnTo>
                    <a:pt x="46481" y="688466"/>
                  </a:lnTo>
                  <a:lnTo>
                    <a:pt x="56404" y="681025"/>
                  </a:lnTo>
                  <a:lnTo>
                    <a:pt x="56896" y="671194"/>
                  </a:lnTo>
                  <a:lnTo>
                    <a:pt x="60325" y="634745"/>
                  </a:lnTo>
                  <a:lnTo>
                    <a:pt x="71120" y="563498"/>
                  </a:lnTo>
                  <a:lnTo>
                    <a:pt x="86741" y="495045"/>
                  </a:lnTo>
                  <a:lnTo>
                    <a:pt x="106933" y="429767"/>
                  </a:lnTo>
                  <a:lnTo>
                    <a:pt x="131572" y="367918"/>
                  </a:lnTo>
                  <a:lnTo>
                    <a:pt x="160400" y="310006"/>
                  </a:lnTo>
                  <a:lnTo>
                    <a:pt x="193040" y="256031"/>
                  </a:lnTo>
                  <a:lnTo>
                    <a:pt x="229234" y="206882"/>
                  </a:lnTo>
                  <a:lnTo>
                    <a:pt x="268604" y="162559"/>
                  </a:lnTo>
                  <a:lnTo>
                    <a:pt x="311023" y="123571"/>
                  </a:lnTo>
                  <a:lnTo>
                    <a:pt x="356107" y="90169"/>
                  </a:lnTo>
                  <a:lnTo>
                    <a:pt x="403732" y="62864"/>
                  </a:lnTo>
                  <a:lnTo>
                    <a:pt x="453263" y="41782"/>
                  </a:lnTo>
                  <a:lnTo>
                    <a:pt x="504825" y="27431"/>
                  </a:lnTo>
                  <a:lnTo>
                    <a:pt x="558165" y="19938"/>
                  </a:lnTo>
                  <a:lnTo>
                    <a:pt x="585977" y="19050"/>
                  </a:lnTo>
                  <a:lnTo>
                    <a:pt x="585343" y="0"/>
                  </a:lnTo>
                  <a:close/>
                </a:path>
              </a:pathLst>
            </a:custGeom>
            <a:solidFill>
              <a:srgbClr val="000000"/>
            </a:solidFill>
          </p:spPr>
          <p:txBody>
            <a:bodyPr wrap="square" lIns="0" tIns="0" rIns="0" bIns="0" rtlCol="0"/>
            <a:lstStyle/>
            <a:p>
              <a:endParaRPr/>
            </a:p>
          </p:txBody>
        </p:sp>
      </p:grpSp>
      <p:sp>
        <p:nvSpPr>
          <p:cNvPr id="35" name="object 35"/>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24</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546125" y="1339855"/>
            <a:ext cx="9102725" cy="6432550"/>
            <a:chOff x="546125" y="1339855"/>
            <a:chExt cx="9102725" cy="6432550"/>
          </a:xfrm>
        </p:grpSpPr>
        <p:pic>
          <p:nvPicPr>
            <p:cNvPr id="5" name="object 5"/>
            <p:cNvPicPr/>
            <p:nvPr/>
          </p:nvPicPr>
          <p:blipFill>
            <a:blip r:embed="rId2" cstate="print"/>
            <a:stretch>
              <a:fillRect/>
            </a:stretch>
          </p:blipFill>
          <p:spPr>
            <a:xfrm>
              <a:off x="4146676" y="7242045"/>
              <a:ext cx="1765173" cy="530352"/>
            </a:xfrm>
            <a:prstGeom prst="rect">
              <a:avLst/>
            </a:prstGeom>
          </p:spPr>
        </p:pic>
        <p:pic>
          <p:nvPicPr>
            <p:cNvPr id="6" name="object 6"/>
            <p:cNvPicPr/>
            <p:nvPr/>
          </p:nvPicPr>
          <p:blipFill>
            <a:blip r:embed="rId3" cstate="print"/>
            <a:stretch>
              <a:fillRect/>
            </a:stretch>
          </p:blipFill>
          <p:spPr>
            <a:xfrm>
              <a:off x="546125" y="1339855"/>
              <a:ext cx="9102513" cy="5293713"/>
            </a:xfrm>
            <a:prstGeom prst="rect">
              <a:avLst/>
            </a:prstGeom>
          </p:spPr>
        </p:pic>
      </p:grpSp>
      <p:sp>
        <p:nvSpPr>
          <p:cNvPr id="7" name="object 7"/>
          <p:cNvSpPr txBox="1"/>
          <p:nvPr/>
        </p:nvSpPr>
        <p:spPr>
          <a:xfrm>
            <a:off x="490219" y="462483"/>
            <a:ext cx="2735580" cy="269240"/>
          </a:xfrm>
          <a:prstGeom prst="rect">
            <a:avLst/>
          </a:prstGeom>
        </p:spPr>
        <p:txBody>
          <a:bodyPr vert="horz" wrap="square" lIns="0" tIns="12065" rIns="0" bIns="0" rtlCol="0">
            <a:spAutoFit/>
          </a:bodyPr>
          <a:lstStyle/>
          <a:p>
            <a:pPr marL="12700">
              <a:lnSpc>
                <a:spcPct val="100000"/>
              </a:lnSpc>
              <a:spcBef>
                <a:spcPts val="95"/>
              </a:spcBef>
            </a:pPr>
            <a:r>
              <a:rPr sz="1600" b="1" spc="55" dirty="0">
                <a:latin typeface="Calibri"/>
                <a:cs typeface="Calibri"/>
              </a:rPr>
              <a:t>Navigation</a:t>
            </a:r>
            <a:r>
              <a:rPr sz="1600" b="1" spc="-25" dirty="0">
                <a:latin typeface="Calibri"/>
                <a:cs typeface="Calibri"/>
              </a:rPr>
              <a:t> </a:t>
            </a:r>
            <a:r>
              <a:rPr sz="1600" b="1" spc="-5" dirty="0">
                <a:latin typeface="Calibri"/>
                <a:cs typeface="Calibri"/>
              </a:rPr>
              <a:t>/</a:t>
            </a:r>
            <a:r>
              <a:rPr sz="1600" b="1" spc="-20" dirty="0">
                <a:latin typeface="Calibri"/>
                <a:cs typeface="Calibri"/>
              </a:rPr>
              <a:t> </a:t>
            </a:r>
            <a:r>
              <a:rPr sz="1600" b="1" spc="100" dirty="0">
                <a:latin typeface="Calibri"/>
                <a:cs typeface="Calibri"/>
              </a:rPr>
              <a:t>Anchor</a:t>
            </a:r>
            <a:r>
              <a:rPr sz="1600" b="1" spc="-20" dirty="0">
                <a:latin typeface="Calibri"/>
                <a:cs typeface="Calibri"/>
              </a:rPr>
              <a:t> </a:t>
            </a:r>
            <a:r>
              <a:rPr sz="1600" b="1" spc="70" dirty="0">
                <a:latin typeface="Calibri"/>
                <a:cs typeface="Calibri"/>
              </a:rPr>
              <a:t>Lighting:</a:t>
            </a:r>
            <a:endParaRPr sz="1600">
              <a:latin typeface="Calibri"/>
              <a:cs typeface="Calibri"/>
            </a:endParaRPr>
          </a:p>
        </p:txBody>
      </p:sp>
      <p:sp>
        <p:nvSpPr>
          <p:cNvPr id="8" name="object 8"/>
          <p:cNvSpPr txBox="1"/>
          <p:nvPr/>
        </p:nvSpPr>
        <p:spPr>
          <a:xfrm>
            <a:off x="490219" y="787653"/>
            <a:ext cx="4290695" cy="890269"/>
          </a:xfrm>
          <a:prstGeom prst="rect">
            <a:avLst/>
          </a:prstGeom>
        </p:spPr>
        <p:txBody>
          <a:bodyPr vert="horz" wrap="square" lIns="0" tIns="8890" rIns="0" bIns="0" rtlCol="0">
            <a:spAutoFit/>
          </a:bodyPr>
          <a:lstStyle/>
          <a:p>
            <a:pPr marL="12700" marR="5080">
              <a:lnSpc>
                <a:spcPct val="101800"/>
              </a:lnSpc>
              <a:spcBef>
                <a:spcPts val="7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25" dirty="0">
                <a:latin typeface="Calibri"/>
                <a:cs typeface="Calibri"/>
              </a:rPr>
              <a:t>equipped </a:t>
            </a:r>
            <a:r>
              <a:rPr sz="1400" spc="60" dirty="0">
                <a:latin typeface="Calibri"/>
                <a:cs typeface="Calibri"/>
              </a:rPr>
              <a:t>with </a:t>
            </a:r>
            <a:r>
              <a:rPr sz="1400" spc="40" dirty="0">
                <a:latin typeface="Calibri"/>
                <a:cs typeface="Calibri"/>
              </a:rPr>
              <a:t>navigation </a:t>
            </a:r>
            <a:r>
              <a:rPr sz="1400" spc="45" dirty="0">
                <a:latin typeface="Calibri"/>
                <a:cs typeface="Calibri"/>
              </a:rPr>
              <a:t> </a:t>
            </a:r>
            <a:r>
              <a:rPr sz="1400" spc="80" dirty="0">
                <a:latin typeface="Calibri"/>
                <a:cs typeface="Calibri"/>
              </a:rPr>
              <a:t>lights</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40" dirty="0">
                <a:latin typeface="Calibri"/>
                <a:cs typeface="Calibri"/>
              </a:rPr>
              <a:t>are</a:t>
            </a:r>
            <a:r>
              <a:rPr sz="1400" spc="-10" dirty="0">
                <a:latin typeface="Calibri"/>
                <a:cs typeface="Calibri"/>
              </a:rPr>
              <a:t> </a:t>
            </a:r>
            <a:r>
              <a:rPr sz="1400" spc="45" dirty="0">
                <a:latin typeface="Calibri"/>
                <a:cs typeface="Calibri"/>
              </a:rPr>
              <a:t>required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U.S.</a:t>
            </a:r>
            <a:r>
              <a:rPr sz="1400" dirty="0">
                <a:latin typeface="Calibri"/>
                <a:cs typeface="Calibri"/>
              </a:rPr>
              <a:t> </a:t>
            </a:r>
            <a:r>
              <a:rPr sz="1400" spc="35" dirty="0">
                <a:latin typeface="Calibri"/>
                <a:cs typeface="Calibri"/>
              </a:rPr>
              <a:t>Coast</a:t>
            </a:r>
            <a:r>
              <a:rPr sz="1400" spc="-5" dirty="0">
                <a:latin typeface="Calibri"/>
                <a:cs typeface="Calibri"/>
              </a:rPr>
              <a:t> </a:t>
            </a:r>
            <a:r>
              <a:rPr sz="1400" spc="40" dirty="0">
                <a:latin typeface="Calibri"/>
                <a:cs typeface="Calibri"/>
              </a:rPr>
              <a:t>Guard.</a:t>
            </a:r>
            <a:r>
              <a:rPr sz="1400" dirty="0">
                <a:latin typeface="Calibri"/>
                <a:cs typeface="Calibri"/>
              </a:rPr>
              <a:t> </a:t>
            </a:r>
            <a:r>
              <a:rPr sz="1400" spc="-30" dirty="0">
                <a:latin typeface="Calibri"/>
                <a:cs typeface="Calibri"/>
              </a:rPr>
              <a:t>The</a:t>
            </a:r>
            <a:r>
              <a:rPr sz="1400" spc="-10" dirty="0">
                <a:latin typeface="Calibri"/>
                <a:cs typeface="Calibri"/>
              </a:rPr>
              <a:t> </a:t>
            </a:r>
            <a:r>
              <a:rPr sz="1400" dirty="0">
                <a:latin typeface="Calibri"/>
                <a:cs typeface="Calibri"/>
              </a:rPr>
              <a:t>use </a:t>
            </a:r>
            <a:r>
              <a:rPr sz="1400" spc="-305" dirty="0">
                <a:latin typeface="Calibri"/>
                <a:cs typeface="Calibri"/>
              </a:rPr>
              <a:t> </a:t>
            </a:r>
            <a:r>
              <a:rPr sz="1400" spc="114" dirty="0">
                <a:latin typeface="Calibri"/>
                <a:cs typeface="Calibri"/>
              </a:rPr>
              <a:t>of</a:t>
            </a:r>
            <a:r>
              <a:rPr sz="1400" spc="-20" dirty="0">
                <a:latin typeface="Calibri"/>
                <a:cs typeface="Calibri"/>
              </a:rPr>
              <a:t> </a:t>
            </a:r>
            <a:r>
              <a:rPr sz="1400" spc="45" dirty="0">
                <a:latin typeface="Calibri"/>
                <a:cs typeface="Calibri"/>
              </a:rPr>
              <a:t>navigation</a:t>
            </a:r>
            <a:r>
              <a:rPr sz="1400" spc="-10" dirty="0">
                <a:latin typeface="Calibri"/>
                <a:cs typeface="Calibri"/>
              </a:rPr>
              <a:t> </a:t>
            </a:r>
            <a:r>
              <a:rPr sz="1400" spc="80" dirty="0">
                <a:latin typeface="Calibri"/>
                <a:cs typeface="Calibri"/>
              </a:rPr>
              <a:t>lights</a:t>
            </a:r>
            <a:r>
              <a:rPr sz="1400" spc="-15" dirty="0">
                <a:latin typeface="Calibri"/>
                <a:cs typeface="Calibri"/>
              </a:rPr>
              <a:t> </a:t>
            </a:r>
            <a:r>
              <a:rPr sz="1400" spc="40" dirty="0">
                <a:latin typeface="Calibri"/>
                <a:cs typeface="Calibri"/>
              </a:rPr>
              <a:t>are</a:t>
            </a:r>
            <a:r>
              <a:rPr sz="1400" spc="-15" dirty="0">
                <a:latin typeface="Calibri"/>
                <a:cs typeface="Calibri"/>
              </a:rPr>
              <a:t> </a:t>
            </a:r>
            <a:r>
              <a:rPr sz="1400" spc="45" dirty="0">
                <a:latin typeface="Calibri"/>
                <a:cs typeface="Calibri"/>
              </a:rPr>
              <a:t>required</a:t>
            </a:r>
            <a:r>
              <a:rPr sz="1400" spc="-10" dirty="0">
                <a:latin typeface="Calibri"/>
                <a:cs typeface="Calibri"/>
              </a:rPr>
              <a:t> </a:t>
            </a:r>
            <a:r>
              <a:rPr sz="1400" spc="80" dirty="0">
                <a:latin typeface="Calibri"/>
                <a:cs typeface="Calibri"/>
              </a:rPr>
              <a:t>during</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time</a:t>
            </a:r>
            <a:endParaRPr sz="1400">
              <a:latin typeface="Calibri"/>
              <a:cs typeface="Calibri"/>
            </a:endParaRPr>
          </a:p>
          <a:p>
            <a:pPr marL="12700">
              <a:lnSpc>
                <a:spcPct val="100000"/>
              </a:lnSpc>
              <a:spcBef>
                <a:spcPts val="25"/>
              </a:spcBef>
            </a:pPr>
            <a:r>
              <a:rPr sz="1400" spc="-5" dirty="0">
                <a:latin typeface="Calibri"/>
                <a:cs typeface="Calibri"/>
              </a:rPr>
              <a:t>between </a:t>
            </a:r>
            <a:r>
              <a:rPr sz="1400" spc="35" dirty="0">
                <a:latin typeface="Calibri"/>
                <a:cs typeface="Calibri"/>
              </a:rPr>
              <a:t>sunset</a:t>
            </a:r>
            <a:r>
              <a:rPr sz="1400"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sunrise,</a:t>
            </a:r>
            <a:r>
              <a:rPr sz="1400" spc="-5" dirty="0">
                <a:latin typeface="Calibri"/>
                <a:cs typeface="Calibri"/>
              </a:rPr>
              <a:t> </a:t>
            </a:r>
            <a:r>
              <a:rPr sz="1400" spc="35" dirty="0">
                <a:latin typeface="Calibri"/>
                <a:cs typeface="Calibri"/>
              </a:rPr>
              <a:t>and</a:t>
            </a:r>
            <a:r>
              <a:rPr sz="1400" spc="-5" dirty="0">
                <a:latin typeface="Calibri"/>
                <a:cs typeface="Calibri"/>
              </a:rPr>
              <a:t> </a:t>
            </a:r>
            <a:r>
              <a:rPr sz="1400" spc="80" dirty="0">
                <a:latin typeface="Calibri"/>
                <a:cs typeface="Calibri"/>
              </a:rPr>
              <a:t>during</a:t>
            </a:r>
            <a:r>
              <a:rPr sz="1400" spc="-15" dirty="0">
                <a:latin typeface="Calibri"/>
                <a:cs typeface="Calibri"/>
              </a:rPr>
              <a:t> </a:t>
            </a:r>
            <a:r>
              <a:rPr sz="1400" spc="20" dirty="0">
                <a:latin typeface="Calibri"/>
                <a:cs typeface="Calibri"/>
              </a:rPr>
              <a:t>any</a:t>
            </a:r>
            <a:r>
              <a:rPr sz="1400" spc="-5" dirty="0">
                <a:latin typeface="Calibri"/>
                <a:cs typeface="Calibri"/>
              </a:rPr>
              <a:t> </a:t>
            </a:r>
            <a:r>
              <a:rPr sz="1400" spc="20" dirty="0">
                <a:latin typeface="Calibri"/>
                <a:cs typeface="Calibri"/>
              </a:rPr>
              <a:t>period</a:t>
            </a:r>
            <a:r>
              <a:rPr sz="1400" spc="-10" dirty="0">
                <a:latin typeface="Calibri"/>
                <a:cs typeface="Calibri"/>
              </a:rPr>
              <a:t> </a:t>
            </a:r>
            <a:r>
              <a:rPr sz="1400" spc="114" dirty="0">
                <a:latin typeface="Calibri"/>
                <a:cs typeface="Calibri"/>
              </a:rPr>
              <a:t>of</a:t>
            </a:r>
            <a:endParaRPr sz="1400">
              <a:latin typeface="Calibri"/>
              <a:cs typeface="Calibri"/>
            </a:endParaRPr>
          </a:p>
        </p:txBody>
      </p:sp>
      <p:sp>
        <p:nvSpPr>
          <p:cNvPr id="9" name="object 9"/>
          <p:cNvSpPr txBox="1"/>
          <p:nvPr/>
        </p:nvSpPr>
        <p:spPr>
          <a:xfrm>
            <a:off x="490219" y="1577695"/>
            <a:ext cx="2656840" cy="1263650"/>
          </a:xfrm>
          <a:prstGeom prst="rect">
            <a:avLst/>
          </a:prstGeom>
        </p:spPr>
        <p:txBody>
          <a:bodyPr vert="horz" wrap="square" lIns="0" tIns="91440" rIns="0" bIns="0" rtlCol="0">
            <a:spAutoFit/>
          </a:bodyPr>
          <a:lstStyle/>
          <a:p>
            <a:pPr marL="12700">
              <a:lnSpc>
                <a:spcPct val="100000"/>
              </a:lnSpc>
              <a:spcBef>
                <a:spcPts val="720"/>
              </a:spcBef>
            </a:pPr>
            <a:r>
              <a:rPr sz="1400" spc="105" dirty="0">
                <a:latin typeface="Calibri"/>
                <a:cs typeface="Calibri"/>
              </a:rPr>
              <a:t>low</a:t>
            </a:r>
            <a:r>
              <a:rPr sz="1400" spc="-20" dirty="0">
                <a:latin typeface="Calibri"/>
                <a:cs typeface="Calibri"/>
              </a:rPr>
              <a:t> </a:t>
            </a:r>
            <a:r>
              <a:rPr sz="1400" spc="35" dirty="0">
                <a:latin typeface="Calibri"/>
                <a:cs typeface="Calibri"/>
              </a:rPr>
              <a:t>visibility</a:t>
            </a:r>
            <a:r>
              <a:rPr sz="1400" spc="-20" dirty="0">
                <a:latin typeface="Calibri"/>
                <a:cs typeface="Calibri"/>
              </a:rPr>
              <a:t> </a:t>
            </a:r>
            <a:r>
              <a:rPr sz="1400" spc="65" dirty="0">
                <a:latin typeface="Calibri"/>
                <a:cs typeface="Calibri"/>
              </a:rPr>
              <a:t>(fog,</a:t>
            </a:r>
            <a:r>
              <a:rPr sz="1400" spc="-5" dirty="0">
                <a:latin typeface="Calibri"/>
                <a:cs typeface="Calibri"/>
              </a:rPr>
              <a:t> </a:t>
            </a:r>
            <a:r>
              <a:rPr sz="1400" spc="55" dirty="0">
                <a:latin typeface="Calibri"/>
                <a:cs typeface="Calibri"/>
              </a:rPr>
              <a:t>rain,</a:t>
            </a:r>
            <a:r>
              <a:rPr sz="1400" spc="-15" dirty="0">
                <a:latin typeface="Calibri"/>
                <a:cs typeface="Calibri"/>
              </a:rPr>
              <a:t> </a:t>
            </a:r>
            <a:r>
              <a:rPr sz="1400" spc="5" dirty="0">
                <a:latin typeface="Calibri"/>
                <a:cs typeface="Calibri"/>
              </a:rPr>
              <a:t>etc.).</a:t>
            </a:r>
            <a:endParaRPr sz="1400">
              <a:latin typeface="Calibri"/>
              <a:cs typeface="Calibri"/>
            </a:endParaRPr>
          </a:p>
          <a:p>
            <a:pPr marL="12700" marR="156845">
              <a:lnSpc>
                <a:spcPct val="102299"/>
              </a:lnSpc>
              <a:spcBef>
                <a:spcPts val="585"/>
              </a:spcBef>
            </a:pPr>
            <a:r>
              <a:rPr sz="1400" spc="-30" dirty="0">
                <a:latin typeface="Calibri"/>
                <a:cs typeface="Calibri"/>
              </a:rPr>
              <a:t>The</a:t>
            </a:r>
            <a:r>
              <a:rPr sz="1400" spc="-20" dirty="0">
                <a:latin typeface="Calibri"/>
                <a:cs typeface="Calibri"/>
              </a:rPr>
              <a:t> </a:t>
            </a:r>
            <a:r>
              <a:rPr sz="1400" spc="45" dirty="0">
                <a:latin typeface="Calibri"/>
                <a:cs typeface="Calibri"/>
              </a:rPr>
              <a:t>sidelights</a:t>
            </a:r>
            <a:r>
              <a:rPr sz="1400" spc="-25" dirty="0">
                <a:latin typeface="Calibri"/>
                <a:cs typeface="Calibri"/>
              </a:rPr>
              <a:t> </a:t>
            </a:r>
            <a:r>
              <a:rPr sz="1400" spc="70" dirty="0">
                <a:latin typeface="Calibri"/>
                <a:cs typeface="Calibri"/>
              </a:rPr>
              <a:t>on</a:t>
            </a:r>
            <a:r>
              <a:rPr sz="1400" spc="-10" dirty="0">
                <a:latin typeface="Calibri"/>
                <a:cs typeface="Calibri"/>
              </a:rPr>
              <a:t> </a:t>
            </a:r>
            <a:r>
              <a:rPr sz="1400" spc="70" dirty="0">
                <a:latin typeface="Calibri"/>
                <a:cs typeface="Calibri"/>
              </a:rPr>
              <a:t>your</a:t>
            </a:r>
            <a:r>
              <a:rPr sz="1400" spc="-20" dirty="0">
                <a:latin typeface="Calibri"/>
                <a:cs typeface="Calibri"/>
              </a:rPr>
              <a:t> </a:t>
            </a:r>
            <a:r>
              <a:rPr sz="1400" spc="20" dirty="0">
                <a:latin typeface="Calibri"/>
                <a:cs typeface="Calibri"/>
              </a:rPr>
              <a:t>vessel</a:t>
            </a:r>
            <a:r>
              <a:rPr sz="1400" spc="-15" dirty="0">
                <a:latin typeface="Calibri"/>
                <a:cs typeface="Calibri"/>
              </a:rPr>
              <a:t> </a:t>
            </a:r>
            <a:r>
              <a:rPr sz="1400" spc="40" dirty="0">
                <a:latin typeface="Calibri"/>
                <a:cs typeface="Calibri"/>
              </a:rPr>
              <a:t>are </a:t>
            </a:r>
            <a:r>
              <a:rPr sz="1400" spc="-300" dirty="0">
                <a:latin typeface="Calibri"/>
                <a:cs typeface="Calibri"/>
              </a:rPr>
              <a:t> </a:t>
            </a:r>
            <a:r>
              <a:rPr sz="1400" spc="75" dirty="0">
                <a:latin typeface="Calibri"/>
                <a:cs typeface="Calibri"/>
              </a:rPr>
              <a:t>bright</a:t>
            </a:r>
            <a:r>
              <a:rPr sz="1400" spc="-10" dirty="0">
                <a:latin typeface="Calibri"/>
                <a:cs typeface="Calibri"/>
              </a:rPr>
              <a:t> </a:t>
            </a:r>
            <a:r>
              <a:rPr sz="1400" dirty="0">
                <a:latin typeface="Calibri"/>
                <a:cs typeface="Calibri"/>
              </a:rPr>
              <a:t>LED’s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5" dirty="0">
                <a:latin typeface="Calibri"/>
                <a:cs typeface="Calibri"/>
              </a:rPr>
              <a:t>have</a:t>
            </a:r>
            <a:r>
              <a:rPr sz="1400" spc="-10" dirty="0">
                <a:latin typeface="Calibri"/>
                <a:cs typeface="Calibri"/>
              </a:rPr>
              <a:t> </a:t>
            </a:r>
            <a:r>
              <a:rPr sz="1400" spc="-35" dirty="0">
                <a:latin typeface="Calibri"/>
                <a:cs typeface="Calibri"/>
              </a:rPr>
              <a:t>been</a:t>
            </a:r>
            <a:endParaRPr sz="1400">
              <a:latin typeface="Calibri"/>
              <a:cs typeface="Calibri"/>
            </a:endParaRPr>
          </a:p>
          <a:p>
            <a:pPr marL="12700" marR="5080">
              <a:lnSpc>
                <a:spcPts val="1720"/>
              </a:lnSpc>
              <a:spcBef>
                <a:spcPts val="50"/>
              </a:spcBef>
            </a:pPr>
            <a:r>
              <a:rPr sz="1400" spc="45" dirty="0">
                <a:latin typeface="Calibri"/>
                <a:cs typeface="Calibri"/>
              </a:rPr>
              <a:t>incorporated</a:t>
            </a:r>
            <a:r>
              <a:rPr sz="1400" spc="-15" dirty="0">
                <a:latin typeface="Calibri"/>
                <a:cs typeface="Calibri"/>
              </a:rPr>
              <a:t> </a:t>
            </a:r>
            <a:r>
              <a:rPr sz="1400" spc="55" dirty="0">
                <a:latin typeface="Calibri"/>
                <a:cs typeface="Calibri"/>
              </a:rPr>
              <a:t>into</a:t>
            </a:r>
            <a:r>
              <a:rPr sz="1400" spc="-15" dirty="0">
                <a:latin typeface="Calibri"/>
                <a:cs typeface="Calibri"/>
              </a:rPr>
              <a:t> </a:t>
            </a:r>
            <a:r>
              <a:rPr sz="1400" spc="30" dirty="0">
                <a:latin typeface="Calibri"/>
                <a:cs typeface="Calibri"/>
              </a:rPr>
              <a:t>the</a:t>
            </a:r>
            <a:r>
              <a:rPr sz="1400" spc="-15" dirty="0">
                <a:latin typeface="Calibri"/>
                <a:cs typeface="Calibri"/>
              </a:rPr>
              <a:t> </a:t>
            </a:r>
            <a:r>
              <a:rPr sz="1400" spc="70" dirty="0">
                <a:latin typeface="Calibri"/>
                <a:cs typeface="Calibri"/>
              </a:rPr>
              <a:t>rub</a:t>
            </a:r>
            <a:r>
              <a:rPr sz="1400" spc="-5" dirty="0">
                <a:latin typeface="Calibri"/>
                <a:cs typeface="Calibri"/>
              </a:rPr>
              <a:t> </a:t>
            </a:r>
            <a:r>
              <a:rPr sz="1400" spc="90" dirty="0">
                <a:latin typeface="Calibri"/>
                <a:cs typeface="Calibri"/>
              </a:rPr>
              <a:t>rail</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40" dirty="0">
                <a:latin typeface="Calibri"/>
                <a:cs typeface="Calibri"/>
              </a:rPr>
              <a:t>located</a:t>
            </a:r>
            <a:r>
              <a:rPr sz="1400" spc="-15"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10" dirty="0">
                <a:latin typeface="Calibri"/>
                <a:cs typeface="Calibri"/>
              </a:rPr>
              <a:t> </a:t>
            </a:r>
            <a:r>
              <a:rPr sz="1400" dirty="0">
                <a:latin typeface="Calibri"/>
                <a:cs typeface="Calibri"/>
              </a:rPr>
              <a:t>bow.</a:t>
            </a:r>
            <a:endParaRPr sz="1400">
              <a:latin typeface="Calibri"/>
              <a:cs typeface="Calibri"/>
            </a:endParaRPr>
          </a:p>
        </p:txBody>
      </p:sp>
      <p:sp>
        <p:nvSpPr>
          <p:cNvPr id="10" name="object 10"/>
          <p:cNvSpPr txBox="1"/>
          <p:nvPr/>
        </p:nvSpPr>
        <p:spPr>
          <a:xfrm>
            <a:off x="490219" y="2894202"/>
            <a:ext cx="4412615" cy="239395"/>
          </a:xfrm>
          <a:prstGeom prst="rect">
            <a:avLst/>
          </a:prstGeom>
        </p:spPr>
        <p:txBody>
          <a:bodyPr vert="horz" wrap="square" lIns="0" tIns="13335" rIns="0" bIns="0" rtlCol="0">
            <a:spAutoFit/>
          </a:bodyPr>
          <a:lstStyle/>
          <a:p>
            <a:pPr marL="12700">
              <a:lnSpc>
                <a:spcPct val="100000"/>
              </a:lnSpc>
              <a:spcBef>
                <a:spcPts val="105"/>
              </a:spcBef>
            </a:pPr>
            <a:r>
              <a:rPr sz="1400" spc="-15" dirty="0">
                <a:latin typeface="Calibri"/>
                <a:cs typeface="Calibri"/>
              </a:rPr>
              <a:t>To</a:t>
            </a:r>
            <a:r>
              <a:rPr sz="1400" spc="-10" dirty="0">
                <a:latin typeface="Calibri"/>
                <a:cs typeface="Calibri"/>
              </a:rPr>
              <a:t> </a:t>
            </a:r>
            <a:r>
              <a:rPr sz="1400" spc="20" dirty="0">
                <a:latin typeface="Calibri"/>
                <a:cs typeface="Calibri"/>
              </a:rPr>
              <a:t>activate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Navigation</a:t>
            </a:r>
            <a:r>
              <a:rPr sz="1400" spc="-10" dirty="0">
                <a:latin typeface="Calibri"/>
                <a:cs typeface="Calibri"/>
              </a:rPr>
              <a:t> </a:t>
            </a:r>
            <a:r>
              <a:rPr sz="1400" spc="45" dirty="0">
                <a:latin typeface="Calibri"/>
                <a:cs typeface="Calibri"/>
              </a:rPr>
              <a:t>Lights,</a:t>
            </a:r>
            <a:r>
              <a:rPr sz="1400" spc="-15" dirty="0">
                <a:latin typeface="Calibri"/>
                <a:cs typeface="Calibri"/>
              </a:rPr>
              <a:t> </a:t>
            </a:r>
            <a:r>
              <a:rPr sz="1400" spc="60" dirty="0">
                <a:latin typeface="Calibri"/>
                <a:cs typeface="Calibri"/>
              </a:rPr>
              <a:t>flip</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3-way</a:t>
            </a:r>
            <a:r>
              <a:rPr sz="1400" spc="5" dirty="0">
                <a:latin typeface="Calibri"/>
                <a:cs typeface="Calibri"/>
              </a:rPr>
              <a:t> </a:t>
            </a:r>
            <a:r>
              <a:rPr sz="1400" spc="50" dirty="0">
                <a:latin typeface="Calibri"/>
                <a:cs typeface="Calibri"/>
              </a:rPr>
              <a:t>switch</a:t>
            </a:r>
            <a:r>
              <a:rPr sz="1400" spc="-10" dirty="0">
                <a:latin typeface="Calibri"/>
                <a:cs typeface="Calibri"/>
              </a:rPr>
              <a:t> </a:t>
            </a:r>
            <a:r>
              <a:rPr sz="1400" spc="70" dirty="0">
                <a:latin typeface="Calibri"/>
                <a:cs typeface="Calibri"/>
              </a:rPr>
              <a:t>on</a:t>
            </a:r>
            <a:endParaRPr sz="1400">
              <a:latin typeface="Calibri"/>
              <a:cs typeface="Calibri"/>
            </a:endParaRPr>
          </a:p>
        </p:txBody>
      </p:sp>
      <p:sp>
        <p:nvSpPr>
          <p:cNvPr id="11" name="object 11"/>
          <p:cNvSpPr txBox="1"/>
          <p:nvPr/>
        </p:nvSpPr>
        <p:spPr>
          <a:xfrm>
            <a:off x="490219" y="4330674"/>
            <a:ext cx="4116070" cy="610870"/>
          </a:xfrm>
          <a:prstGeom prst="rect">
            <a:avLst/>
          </a:prstGeom>
        </p:spPr>
        <p:txBody>
          <a:bodyPr vert="horz" wrap="square" lIns="0" tIns="91440" rIns="0" bIns="0" rtlCol="0">
            <a:spAutoFit/>
          </a:bodyPr>
          <a:lstStyle/>
          <a:p>
            <a:pPr marL="12700">
              <a:lnSpc>
                <a:spcPct val="100000"/>
              </a:lnSpc>
              <a:spcBef>
                <a:spcPts val="720"/>
              </a:spcBef>
            </a:pPr>
            <a:r>
              <a:rPr sz="1400" spc="25" dirty="0">
                <a:latin typeface="Calibri"/>
                <a:cs typeface="Calibri"/>
              </a:rPr>
              <a:t>the</a:t>
            </a:r>
            <a:r>
              <a:rPr sz="1400" spc="-20"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5" dirty="0">
                <a:latin typeface="Calibri"/>
                <a:cs typeface="Calibri"/>
              </a:rPr>
              <a:t> “LIGHTS</a:t>
            </a:r>
            <a:r>
              <a:rPr sz="1400" dirty="0">
                <a:latin typeface="Calibri"/>
                <a:cs typeface="Calibri"/>
              </a:rPr>
              <a:t> -</a:t>
            </a:r>
            <a:r>
              <a:rPr sz="1400" spc="-5" dirty="0">
                <a:latin typeface="Calibri"/>
                <a:cs typeface="Calibri"/>
              </a:rPr>
              <a:t> </a:t>
            </a:r>
            <a:r>
              <a:rPr sz="1400" spc="-15" dirty="0">
                <a:latin typeface="Calibri"/>
                <a:cs typeface="Calibri"/>
              </a:rPr>
              <a:t>NAV”</a:t>
            </a:r>
            <a:r>
              <a:rPr sz="1400" spc="-5" dirty="0">
                <a:latin typeface="Calibri"/>
                <a:cs typeface="Calibri"/>
              </a:rPr>
              <a:t> </a:t>
            </a:r>
            <a:r>
              <a:rPr sz="1400" spc="-85" dirty="0">
                <a:latin typeface="Calibri"/>
                <a:cs typeface="Calibri"/>
              </a:rPr>
              <a:t>Up.</a:t>
            </a:r>
            <a:endParaRPr sz="1400">
              <a:latin typeface="Calibri"/>
              <a:cs typeface="Calibri"/>
            </a:endParaRPr>
          </a:p>
          <a:p>
            <a:pPr marL="12700">
              <a:lnSpc>
                <a:spcPct val="100000"/>
              </a:lnSpc>
              <a:spcBef>
                <a:spcPts val="625"/>
              </a:spcBef>
            </a:pPr>
            <a:r>
              <a:rPr sz="1400" spc="-30" dirty="0">
                <a:latin typeface="Calibri"/>
                <a:cs typeface="Calibri"/>
              </a:rPr>
              <a:t>The</a:t>
            </a:r>
            <a:r>
              <a:rPr sz="1400" spc="-15" dirty="0">
                <a:latin typeface="Calibri"/>
                <a:cs typeface="Calibri"/>
              </a:rPr>
              <a:t> </a:t>
            </a:r>
            <a:r>
              <a:rPr sz="1400" spc="60" dirty="0">
                <a:latin typeface="Calibri"/>
                <a:cs typeface="Calibri"/>
              </a:rPr>
              <a:t>starboard</a:t>
            </a:r>
            <a:r>
              <a:rPr sz="1400" spc="-15" dirty="0">
                <a:latin typeface="Calibri"/>
                <a:cs typeface="Calibri"/>
              </a:rPr>
              <a:t> </a:t>
            </a:r>
            <a:r>
              <a:rPr sz="1400" spc="65" dirty="0">
                <a:latin typeface="Calibri"/>
                <a:cs typeface="Calibri"/>
              </a:rPr>
              <a:t>(right)</a:t>
            </a:r>
            <a:r>
              <a:rPr sz="1400" spc="-15" dirty="0">
                <a:latin typeface="Calibri"/>
                <a:cs typeface="Calibri"/>
              </a:rPr>
              <a:t> </a:t>
            </a:r>
            <a:r>
              <a:rPr sz="1400" spc="-5" dirty="0">
                <a:latin typeface="Calibri"/>
                <a:cs typeface="Calibri"/>
              </a:rPr>
              <a:t>side</a:t>
            </a:r>
            <a:r>
              <a:rPr sz="1400" spc="-15" dirty="0">
                <a:latin typeface="Calibri"/>
                <a:cs typeface="Calibri"/>
              </a:rPr>
              <a:t> </a:t>
            </a:r>
            <a:r>
              <a:rPr sz="1400" spc="95" dirty="0">
                <a:latin typeface="Calibri"/>
                <a:cs typeface="Calibri"/>
              </a:rPr>
              <a:t>light</a:t>
            </a:r>
            <a:r>
              <a:rPr sz="1400" spc="-10" dirty="0">
                <a:latin typeface="Calibri"/>
                <a:cs typeface="Calibri"/>
              </a:rPr>
              <a:t> </a:t>
            </a:r>
            <a:r>
              <a:rPr sz="1400" spc="25" dirty="0">
                <a:latin typeface="Calibri"/>
                <a:cs typeface="Calibri"/>
              </a:rPr>
              <a:t>is</a:t>
            </a:r>
            <a:r>
              <a:rPr sz="1400" dirty="0">
                <a:latin typeface="Calibri"/>
                <a:cs typeface="Calibri"/>
              </a:rPr>
              <a:t> </a:t>
            </a:r>
            <a:r>
              <a:rPr sz="1400" b="1" i="1" dirty="0">
                <a:solidFill>
                  <a:srgbClr val="00AF50"/>
                </a:solidFill>
                <a:latin typeface="Calibri"/>
                <a:cs typeface="Calibri"/>
              </a:rPr>
              <a:t>GREEN</a:t>
            </a:r>
            <a:r>
              <a:rPr sz="1400" b="1" i="1" spc="-5" dirty="0">
                <a:solidFill>
                  <a:srgbClr val="00AF50"/>
                </a:solidFill>
                <a:latin typeface="Calibri"/>
                <a:cs typeface="Calibri"/>
              </a:rPr>
              <a:t> </a:t>
            </a:r>
            <a:r>
              <a:rPr sz="1400" spc="35" dirty="0">
                <a:latin typeface="Calibri"/>
                <a:cs typeface="Calibri"/>
              </a:rPr>
              <a:t>and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Port</a:t>
            </a:r>
            <a:endParaRPr sz="1400">
              <a:latin typeface="Calibri"/>
              <a:cs typeface="Calibri"/>
            </a:endParaRPr>
          </a:p>
        </p:txBody>
      </p:sp>
      <p:sp>
        <p:nvSpPr>
          <p:cNvPr id="12" name="object 12"/>
          <p:cNvSpPr txBox="1"/>
          <p:nvPr/>
        </p:nvSpPr>
        <p:spPr>
          <a:xfrm>
            <a:off x="490219" y="4919852"/>
            <a:ext cx="1715135" cy="239395"/>
          </a:xfrm>
          <a:prstGeom prst="rect">
            <a:avLst/>
          </a:prstGeom>
        </p:spPr>
        <p:txBody>
          <a:bodyPr vert="horz" wrap="square" lIns="0" tIns="12700" rIns="0" bIns="0" rtlCol="0">
            <a:spAutoFit/>
          </a:bodyPr>
          <a:lstStyle/>
          <a:p>
            <a:pPr marL="12700">
              <a:lnSpc>
                <a:spcPct val="100000"/>
              </a:lnSpc>
              <a:spcBef>
                <a:spcPts val="100"/>
              </a:spcBef>
            </a:pPr>
            <a:r>
              <a:rPr sz="1400" spc="55" dirty="0">
                <a:latin typeface="Calibri"/>
                <a:cs typeface="Calibri"/>
              </a:rPr>
              <a:t>(left)</a:t>
            </a:r>
            <a:r>
              <a:rPr sz="1400" spc="-20" dirty="0">
                <a:latin typeface="Calibri"/>
                <a:cs typeface="Calibri"/>
              </a:rPr>
              <a:t> </a:t>
            </a:r>
            <a:r>
              <a:rPr sz="1400" spc="-5" dirty="0">
                <a:latin typeface="Calibri"/>
                <a:cs typeface="Calibri"/>
              </a:rPr>
              <a:t>side</a:t>
            </a:r>
            <a:r>
              <a:rPr sz="1400" spc="-25" dirty="0">
                <a:latin typeface="Calibri"/>
                <a:cs typeface="Calibri"/>
              </a:rPr>
              <a:t> </a:t>
            </a:r>
            <a:r>
              <a:rPr sz="1400" spc="95" dirty="0">
                <a:latin typeface="Calibri"/>
                <a:cs typeface="Calibri"/>
              </a:rPr>
              <a:t>light</a:t>
            </a:r>
            <a:r>
              <a:rPr sz="1400" spc="-15" dirty="0">
                <a:latin typeface="Calibri"/>
                <a:cs typeface="Calibri"/>
              </a:rPr>
              <a:t> </a:t>
            </a:r>
            <a:r>
              <a:rPr sz="1400" spc="15" dirty="0">
                <a:latin typeface="Calibri"/>
                <a:cs typeface="Calibri"/>
              </a:rPr>
              <a:t>is</a:t>
            </a:r>
            <a:r>
              <a:rPr sz="1400" spc="-5" dirty="0">
                <a:latin typeface="Calibri"/>
                <a:cs typeface="Calibri"/>
              </a:rPr>
              <a:t> </a:t>
            </a:r>
            <a:r>
              <a:rPr sz="1400" b="1" i="1" spc="-10" dirty="0">
                <a:solidFill>
                  <a:srgbClr val="FF0000"/>
                </a:solidFill>
                <a:latin typeface="Calibri"/>
                <a:cs typeface="Calibri"/>
              </a:rPr>
              <a:t>RED.</a:t>
            </a:r>
            <a:endParaRPr sz="1400">
              <a:latin typeface="Calibri"/>
              <a:cs typeface="Calibri"/>
            </a:endParaRPr>
          </a:p>
        </p:txBody>
      </p:sp>
      <p:sp>
        <p:nvSpPr>
          <p:cNvPr id="13" name="object 13"/>
          <p:cNvSpPr txBox="1"/>
          <p:nvPr/>
        </p:nvSpPr>
        <p:spPr>
          <a:xfrm>
            <a:off x="464819" y="5505450"/>
            <a:ext cx="3479800" cy="673735"/>
          </a:xfrm>
          <a:prstGeom prst="rect">
            <a:avLst/>
          </a:prstGeom>
        </p:spPr>
        <p:txBody>
          <a:bodyPr vert="horz" wrap="square" lIns="0" tIns="8890" rIns="0" bIns="0" rtlCol="0">
            <a:spAutoFit/>
          </a:bodyPr>
          <a:lstStyle/>
          <a:p>
            <a:pPr marL="38100" marR="30480">
              <a:lnSpc>
                <a:spcPct val="101800"/>
              </a:lnSpc>
              <a:spcBef>
                <a:spcPts val="70"/>
              </a:spcBef>
            </a:pPr>
            <a:r>
              <a:rPr sz="1400" spc="-30" dirty="0">
                <a:latin typeface="Calibri"/>
                <a:cs typeface="Calibri"/>
              </a:rPr>
              <a:t>The</a:t>
            </a:r>
            <a:r>
              <a:rPr sz="1400" spc="-20" dirty="0">
                <a:latin typeface="Calibri"/>
                <a:cs typeface="Calibri"/>
              </a:rPr>
              <a:t> </a:t>
            </a:r>
            <a:r>
              <a:rPr sz="1400" spc="10" dirty="0">
                <a:latin typeface="Calibri"/>
                <a:cs typeface="Calibri"/>
              </a:rPr>
              <a:t>360</a:t>
            </a:r>
            <a:r>
              <a:rPr sz="1350" spc="15" baseline="40123" dirty="0">
                <a:latin typeface="Calibri"/>
                <a:cs typeface="Calibri"/>
              </a:rPr>
              <a:t>o</a:t>
            </a:r>
            <a:r>
              <a:rPr sz="1350" spc="150" baseline="40123" dirty="0">
                <a:latin typeface="Calibri"/>
                <a:cs typeface="Calibri"/>
              </a:rPr>
              <a:t> </a:t>
            </a:r>
            <a:r>
              <a:rPr sz="1400" spc="70" dirty="0">
                <a:latin typeface="Calibri"/>
                <a:cs typeface="Calibri"/>
              </a:rPr>
              <a:t>all-around/anchor</a:t>
            </a:r>
            <a:r>
              <a:rPr sz="1400" spc="-25" dirty="0">
                <a:latin typeface="Calibri"/>
                <a:cs typeface="Calibri"/>
              </a:rPr>
              <a:t> </a:t>
            </a:r>
            <a:r>
              <a:rPr sz="1400" spc="95" dirty="0">
                <a:latin typeface="Calibri"/>
                <a:cs typeface="Calibri"/>
              </a:rPr>
              <a:t>light</a:t>
            </a:r>
            <a:r>
              <a:rPr sz="1400" spc="-10" dirty="0">
                <a:latin typeface="Calibri"/>
                <a:cs typeface="Calibri"/>
              </a:rPr>
              <a:t> </a:t>
            </a:r>
            <a:r>
              <a:rPr sz="1400" spc="15" dirty="0">
                <a:latin typeface="Calibri"/>
                <a:cs typeface="Calibri"/>
              </a:rPr>
              <a:t>is</a:t>
            </a:r>
            <a:r>
              <a:rPr sz="1400" spc="-5" dirty="0">
                <a:latin typeface="Calibri"/>
                <a:cs typeface="Calibri"/>
              </a:rPr>
              <a:t> </a:t>
            </a:r>
            <a:r>
              <a:rPr sz="1400" spc="75" dirty="0">
                <a:latin typeface="Calibri"/>
                <a:cs typeface="Calibri"/>
              </a:rPr>
              <a:t>also</a:t>
            </a:r>
            <a:r>
              <a:rPr sz="1400" spc="-20" dirty="0">
                <a:latin typeface="Calibri"/>
                <a:cs typeface="Calibri"/>
              </a:rPr>
              <a:t> </a:t>
            </a:r>
            <a:r>
              <a:rPr sz="1400" spc="-5" dirty="0">
                <a:latin typeface="Calibri"/>
                <a:cs typeface="Calibri"/>
              </a:rPr>
              <a:t>LED </a:t>
            </a:r>
            <a:r>
              <a:rPr sz="1400" spc="-305" dirty="0">
                <a:latin typeface="Calibri"/>
                <a:cs typeface="Calibri"/>
              </a:rPr>
              <a:t> </a:t>
            </a:r>
            <a:r>
              <a:rPr sz="1400" spc="35" dirty="0">
                <a:latin typeface="Calibri"/>
                <a:cs typeface="Calibri"/>
              </a:rPr>
              <a:t>and </a:t>
            </a:r>
            <a:r>
              <a:rPr sz="1400" spc="20" dirty="0">
                <a:latin typeface="Calibri"/>
                <a:cs typeface="Calibri"/>
              </a:rPr>
              <a:t>is </a:t>
            </a:r>
            <a:r>
              <a:rPr sz="1400" spc="-5" dirty="0">
                <a:latin typeface="Calibri"/>
                <a:cs typeface="Calibri"/>
              </a:rPr>
              <a:t>WHITE, </a:t>
            </a:r>
            <a:r>
              <a:rPr sz="1400" spc="35" dirty="0">
                <a:latin typeface="Calibri"/>
                <a:cs typeface="Calibri"/>
              </a:rPr>
              <a:t>and </a:t>
            </a:r>
            <a:r>
              <a:rPr sz="1400" spc="60" dirty="0">
                <a:latin typeface="Calibri"/>
                <a:cs typeface="Calibri"/>
              </a:rPr>
              <a:t>it </a:t>
            </a:r>
            <a:r>
              <a:rPr sz="1400" spc="30" dirty="0">
                <a:latin typeface="Calibri"/>
                <a:cs typeface="Calibri"/>
              </a:rPr>
              <a:t>mounted </a:t>
            </a:r>
            <a:r>
              <a:rPr sz="1400" spc="70" dirty="0">
                <a:latin typeface="Calibri"/>
                <a:cs typeface="Calibri"/>
              </a:rPr>
              <a:t>on </a:t>
            </a:r>
            <a:r>
              <a:rPr sz="1400" spc="20" dirty="0">
                <a:latin typeface="Calibri"/>
                <a:cs typeface="Calibri"/>
              </a:rPr>
              <a:t>a </a:t>
            </a:r>
            <a:r>
              <a:rPr sz="1400" spc="30" dirty="0">
                <a:latin typeface="Calibri"/>
                <a:cs typeface="Calibri"/>
              </a:rPr>
              <a:t>stainless </a:t>
            </a:r>
            <a:r>
              <a:rPr sz="1400" spc="35" dirty="0">
                <a:latin typeface="Calibri"/>
                <a:cs typeface="Calibri"/>
              </a:rPr>
              <a:t> </a:t>
            </a:r>
            <a:r>
              <a:rPr sz="1400" spc="25" dirty="0">
                <a:latin typeface="Calibri"/>
                <a:cs typeface="Calibri"/>
              </a:rPr>
              <a:t>steel</a:t>
            </a:r>
            <a:r>
              <a:rPr sz="1400" spc="-15" dirty="0">
                <a:latin typeface="Calibri"/>
                <a:cs typeface="Calibri"/>
              </a:rPr>
              <a:t> </a:t>
            </a:r>
            <a:r>
              <a:rPr sz="1400" spc="15" dirty="0">
                <a:latin typeface="Calibri"/>
                <a:cs typeface="Calibri"/>
              </a:rPr>
              <a:t>pole.</a:t>
            </a:r>
            <a:endParaRPr sz="1400">
              <a:latin typeface="Calibri"/>
              <a:cs typeface="Calibri"/>
            </a:endParaRPr>
          </a:p>
        </p:txBody>
      </p:sp>
      <p:sp>
        <p:nvSpPr>
          <p:cNvPr id="14" name="object 14"/>
          <p:cNvSpPr txBox="1"/>
          <p:nvPr/>
        </p:nvSpPr>
        <p:spPr>
          <a:xfrm>
            <a:off x="5116957" y="678534"/>
            <a:ext cx="4248150" cy="1263015"/>
          </a:xfrm>
          <a:prstGeom prst="rect">
            <a:avLst/>
          </a:prstGeom>
        </p:spPr>
        <p:txBody>
          <a:bodyPr vert="horz" wrap="square" lIns="0" tIns="91440" rIns="0" bIns="0" rtlCol="0">
            <a:spAutoFit/>
          </a:bodyPr>
          <a:lstStyle/>
          <a:p>
            <a:pPr marL="38100">
              <a:lnSpc>
                <a:spcPct val="100000"/>
              </a:lnSpc>
              <a:spcBef>
                <a:spcPts val="720"/>
              </a:spcBef>
            </a:pPr>
            <a:r>
              <a:rPr sz="1400" u="sng" spc="80" dirty="0">
                <a:uFill>
                  <a:solidFill>
                    <a:srgbClr val="000000"/>
                  </a:solidFill>
                </a:uFill>
                <a:latin typeface="Calibri"/>
                <a:cs typeface="Calibri"/>
              </a:rPr>
              <a:t>For</a:t>
            </a:r>
            <a:r>
              <a:rPr sz="1400" u="sng" spc="-25" dirty="0">
                <a:uFill>
                  <a:solidFill>
                    <a:srgbClr val="000000"/>
                  </a:solidFill>
                </a:uFill>
                <a:latin typeface="Calibri"/>
                <a:cs typeface="Calibri"/>
              </a:rPr>
              <a:t> </a:t>
            </a:r>
            <a:r>
              <a:rPr sz="1400" u="sng" spc="20" dirty="0">
                <a:uFill>
                  <a:solidFill>
                    <a:srgbClr val="000000"/>
                  </a:solidFill>
                </a:uFill>
                <a:latin typeface="Calibri"/>
                <a:cs typeface="Calibri"/>
              </a:rPr>
              <a:t>vessels</a:t>
            </a:r>
            <a:r>
              <a:rPr sz="1400" u="sng" spc="-20" dirty="0">
                <a:uFill>
                  <a:solidFill>
                    <a:srgbClr val="000000"/>
                  </a:solidFill>
                </a:uFill>
                <a:latin typeface="Calibri"/>
                <a:cs typeface="Calibri"/>
              </a:rPr>
              <a:t> </a:t>
            </a:r>
            <a:r>
              <a:rPr sz="1400" u="sng" spc="70" dirty="0">
                <a:uFill>
                  <a:solidFill>
                    <a:srgbClr val="000000"/>
                  </a:solidFill>
                </a:uFill>
                <a:latin typeface="Calibri"/>
                <a:cs typeface="Calibri"/>
              </a:rPr>
              <a:t>without</a:t>
            </a:r>
            <a:r>
              <a:rPr sz="1400" u="sng"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spc="-5" dirty="0">
                <a:uFill>
                  <a:solidFill>
                    <a:srgbClr val="000000"/>
                  </a:solidFill>
                </a:uFill>
                <a:latin typeface="Calibri"/>
                <a:cs typeface="Calibri"/>
              </a:rPr>
              <a:t> </a:t>
            </a:r>
            <a:r>
              <a:rPr sz="1400" u="sng" spc="-20" dirty="0">
                <a:uFill>
                  <a:solidFill>
                    <a:srgbClr val="000000"/>
                  </a:solidFill>
                </a:uFill>
                <a:latin typeface="Calibri"/>
                <a:cs typeface="Calibri"/>
              </a:rPr>
              <a:t>T-Top</a:t>
            </a:r>
            <a:r>
              <a:rPr sz="1400" spc="-20" dirty="0">
                <a:latin typeface="Calibri"/>
                <a:cs typeface="Calibri"/>
              </a:rPr>
              <a:t>:</a:t>
            </a:r>
            <a:endParaRPr sz="1400">
              <a:latin typeface="Calibri"/>
              <a:cs typeface="Calibri"/>
            </a:endParaRPr>
          </a:p>
          <a:p>
            <a:pPr marL="38100" marR="30480">
              <a:lnSpc>
                <a:spcPct val="101899"/>
              </a:lnSpc>
              <a:spcBef>
                <a:spcPts val="595"/>
              </a:spcBef>
            </a:pPr>
            <a:r>
              <a:rPr sz="1400" spc="-30" dirty="0">
                <a:latin typeface="Calibri"/>
                <a:cs typeface="Calibri"/>
              </a:rPr>
              <a:t>The</a:t>
            </a:r>
            <a:r>
              <a:rPr sz="1400" spc="-10" dirty="0">
                <a:latin typeface="Calibri"/>
                <a:cs typeface="Calibri"/>
              </a:rPr>
              <a:t> </a:t>
            </a:r>
            <a:r>
              <a:rPr sz="1400" spc="55" dirty="0">
                <a:latin typeface="Calibri"/>
                <a:cs typeface="Calibri"/>
              </a:rPr>
              <a:t>mounting</a:t>
            </a:r>
            <a:r>
              <a:rPr sz="1400" spc="5" dirty="0">
                <a:latin typeface="Calibri"/>
                <a:cs typeface="Calibri"/>
              </a:rPr>
              <a:t> </a:t>
            </a:r>
            <a:r>
              <a:rPr sz="1400" spc="15" dirty="0">
                <a:latin typeface="Calibri"/>
                <a:cs typeface="Calibri"/>
              </a:rPr>
              <a:t>receptacle</a:t>
            </a:r>
            <a:r>
              <a:rPr sz="1400" spc="-5" dirty="0">
                <a:latin typeface="Calibri"/>
                <a:cs typeface="Calibri"/>
              </a:rPr>
              <a:t> </a:t>
            </a:r>
            <a:r>
              <a:rPr sz="1400" spc="20" dirty="0">
                <a:latin typeface="Calibri"/>
                <a:cs typeface="Calibri"/>
              </a:rPr>
              <a:t>is</a:t>
            </a:r>
            <a:r>
              <a:rPr sz="1400" spc="-10" dirty="0">
                <a:latin typeface="Calibri"/>
                <a:cs typeface="Calibri"/>
              </a:rPr>
              <a:t> </a:t>
            </a:r>
            <a:r>
              <a:rPr sz="1400" spc="40" dirty="0">
                <a:latin typeface="Calibri"/>
                <a:cs typeface="Calibri"/>
              </a:rPr>
              <a:t>located</a:t>
            </a:r>
            <a:r>
              <a:rPr sz="1400" spc="-5" dirty="0">
                <a:latin typeface="Calibri"/>
                <a:cs typeface="Calibri"/>
              </a:rPr>
              <a:t> </a:t>
            </a:r>
            <a:r>
              <a:rPr sz="1400" spc="30" dirty="0">
                <a:latin typeface="Calibri"/>
                <a:cs typeface="Calibri"/>
              </a:rPr>
              <a:t>at</a:t>
            </a:r>
            <a:r>
              <a:rPr sz="1400" dirty="0">
                <a:latin typeface="Calibri"/>
                <a:cs typeface="Calibri"/>
              </a:rPr>
              <a:t> </a:t>
            </a:r>
            <a:r>
              <a:rPr sz="1400" spc="25" dirty="0">
                <a:latin typeface="Calibri"/>
                <a:cs typeface="Calibri"/>
              </a:rPr>
              <a:t>the</a:t>
            </a:r>
            <a:r>
              <a:rPr sz="1400" dirty="0">
                <a:latin typeface="Calibri"/>
                <a:cs typeface="Calibri"/>
              </a:rPr>
              <a:t> </a:t>
            </a:r>
            <a:r>
              <a:rPr sz="1400" spc="45" dirty="0">
                <a:latin typeface="Calibri"/>
                <a:cs typeface="Calibri"/>
              </a:rPr>
              <a:t>stern,</a:t>
            </a:r>
            <a:r>
              <a:rPr sz="1400" dirty="0">
                <a:latin typeface="Calibri"/>
                <a:cs typeface="Calibri"/>
              </a:rPr>
              <a:t> </a:t>
            </a:r>
            <a:r>
              <a:rPr sz="1400" spc="70" dirty="0">
                <a:latin typeface="Calibri"/>
                <a:cs typeface="Calibri"/>
              </a:rPr>
              <a:t>on</a:t>
            </a:r>
            <a:r>
              <a:rPr sz="1400" dirty="0">
                <a:latin typeface="Calibri"/>
                <a:cs typeface="Calibri"/>
              </a:rPr>
              <a:t> </a:t>
            </a:r>
            <a:r>
              <a:rPr sz="1400" spc="20" dirty="0">
                <a:latin typeface="Calibri"/>
                <a:cs typeface="Calibri"/>
              </a:rPr>
              <a:t>the </a:t>
            </a:r>
            <a:r>
              <a:rPr sz="1400" spc="-305" dirty="0">
                <a:latin typeface="Calibri"/>
                <a:cs typeface="Calibri"/>
              </a:rPr>
              <a:t> </a:t>
            </a:r>
            <a:r>
              <a:rPr sz="1400" spc="60" dirty="0">
                <a:latin typeface="Calibri"/>
                <a:cs typeface="Calibri"/>
              </a:rPr>
              <a:t>starboard </a:t>
            </a:r>
            <a:r>
              <a:rPr sz="1400" spc="-5" dirty="0">
                <a:latin typeface="Calibri"/>
                <a:cs typeface="Calibri"/>
              </a:rPr>
              <a:t>side </a:t>
            </a:r>
            <a:r>
              <a:rPr sz="1400" spc="114" dirty="0">
                <a:latin typeface="Calibri"/>
                <a:cs typeface="Calibri"/>
              </a:rPr>
              <a:t>of </a:t>
            </a:r>
            <a:r>
              <a:rPr sz="1400" spc="25" dirty="0">
                <a:latin typeface="Calibri"/>
                <a:cs typeface="Calibri"/>
              </a:rPr>
              <a:t>the </a:t>
            </a:r>
            <a:r>
              <a:rPr sz="1400" spc="15" dirty="0">
                <a:latin typeface="Calibri"/>
                <a:cs typeface="Calibri"/>
              </a:rPr>
              <a:t>vessel. </a:t>
            </a:r>
            <a:r>
              <a:rPr sz="1400" spc="25" dirty="0">
                <a:latin typeface="Calibri"/>
                <a:cs typeface="Calibri"/>
              </a:rPr>
              <a:t>Flip </a:t>
            </a:r>
            <a:r>
              <a:rPr sz="1400" spc="-10" dirty="0">
                <a:latin typeface="Calibri"/>
                <a:cs typeface="Calibri"/>
              </a:rPr>
              <a:t>open </a:t>
            </a:r>
            <a:r>
              <a:rPr sz="1400" spc="25" dirty="0">
                <a:latin typeface="Calibri"/>
                <a:cs typeface="Calibri"/>
              </a:rPr>
              <a:t>the </a:t>
            </a:r>
            <a:r>
              <a:rPr sz="1400" spc="60" dirty="0">
                <a:latin typeface="Calibri"/>
                <a:cs typeface="Calibri"/>
              </a:rPr>
              <a:t>cover </a:t>
            </a:r>
            <a:r>
              <a:rPr sz="1400" spc="35" dirty="0">
                <a:latin typeface="Calibri"/>
                <a:cs typeface="Calibri"/>
              </a:rPr>
              <a:t>and </a:t>
            </a:r>
            <a:r>
              <a:rPr sz="1400" spc="40" dirty="0">
                <a:latin typeface="Calibri"/>
                <a:cs typeface="Calibri"/>
              </a:rPr>
              <a:t> </a:t>
            </a:r>
            <a:r>
              <a:rPr sz="1400" spc="50" dirty="0">
                <a:latin typeface="Calibri"/>
                <a:cs typeface="Calibri"/>
              </a:rPr>
              <a:t>insert </a:t>
            </a:r>
            <a:r>
              <a:rPr sz="1400" spc="20" dirty="0">
                <a:latin typeface="Calibri"/>
                <a:cs typeface="Calibri"/>
              </a:rPr>
              <a:t>the </a:t>
            </a:r>
            <a:r>
              <a:rPr sz="1400" spc="10" dirty="0">
                <a:latin typeface="Calibri"/>
                <a:cs typeface="Calibri"/>
              </a:rPr>
              <a:t>360</a:t>
            </a:r>
            <a:r>
              <a:rPr sz="1350" spc="15" baseline="40123" dirty="0">
                <a:latin typeface="Calibri"/>
                <a:cs typeface="Calibri"/>
              </a:rPr>
              <a:t>o </a:t>
            </a:r>
            <a:r>
              <a:rPr sz="1400" spc="55" dirty="0">
                <a:latin typeface="Calibri"/>
                <a:cs typeface="Calibri"/>
              </a:rPr>
              <a:t>Light </a:t>
            </a:r>
            <a:r>
              <a:rPr sz="1400" spc="40" dirty="0">
                <a:latin typeface="Calibri"/>
                <a:cs typeface="Calibri"/>
              </a:rPr>
              <a:t>Pole </a:t>
            </a:r>
            <a:r>
              <a:rPr sz="1400" spc="35" dirty="0">
                <a:latin typeface="Calibri"/>
                <a:cs typeface="Calibri"/>
              </a:rPr>
              <a:t>and </a:t>
            </a:r>
            <a:r>
              <a:rPr sz="1400" spc="40" dirty="0">
                <a:latin typeface="Calibri"/>
                <a:cs typeface="Calibri"/>
              </a:rPr>
              <a:t>rotate clockwise </a:t>
            </a:r>
            <a:r>
              <a:rPr sz="1400" spc="75" dirty="0">
                <a:latin typeface="Calibri"/>
                <a:cs typeface="Calibri"/>
              </a:rPr>
              <a:t>to </a:t>
            </a:r>
            <a:r>
              <a:rPr sz="1400" spc="80" dirty="0">
                <a:latin typeface="Calibri"/>
                <a:cs typeface="Calibri"/>
              </a:rPr>
              <a:t>lock </a:t>
            </a:r>
            <a:r>
              <a:rPr sz="1400" spc="-305" dirty="0">
                <a:latin typeface="Calibri"/>
                <a:cs typeface="Calibri"/>
              </a:rPr>
              <a:t> </a:t>
            </a:r>
            <a:r>
              <a:rPr sz="1400" spc="55" dirty="0">
                <a:latin typeface="Calibri"/>
                <a:cs typeface="Calibri"/>
              </a:rPr>
              <a:t>into</a:t>
            </a:r>
            <a:r>
              <a:rPr sz="1400" spc="-15" dirty="0">
                <a:latin typeface="Calibri"/>
                <a:cs typeface="Calibri"/>
              </a:rPr>
              <a:t> </a:t>
            </a:r>
            <a:r>
              <a:rPr sz="1400" spc="15" dirty="0">
                <a:latin typeface="Calibri"/>
                <a:cs typeface="Calibri"/>
              </a:rPr>
              <a:t>place.</a:t>
            </a:r>
            <a:endParaRPr sz="1400">
              <a:latin typeface="Calibri"/>
              <a:cs typeface="Calibri"/>
            </a:endParaRPr>
          </a:p>
        </p:txBody>
      </p:sp>
      <p:sp>
        <p:nvSpPr>
          <p:cNvPr id="15" name="object 15"/>
          <p:cNvSpPr txBox="1"/>
          <p:nvPr/>
        </p:nvSpPr>
        <p:spPr>
          <a:xfrm>
            <a:off x="5116957" y="3676878"/>
            <a:ext cx="3307715" cy="2348865"/>
          </a:xfrm>
          <a:prstGeom prst="rect">
            <a:avLst/>
          </a:prstGeom>
        </p:spPr>
        <p:txBody>
          <a:bodyPr vert="horz" wrap="square" lIns="0" tIns="91440" rIns="0" bIns="0" rtlCol="0">
            <a:spAutoFit/>
          </a:bodyPr>
          <a:lstStyle/>
          <a:p>
            <a:pPr marL="38100">
              <a:lnSpc>
                <a:spcPct val="100000"/>
              </a:lnSpc>
              <a:spcBef>
                <a:spcPts val="720"/>
              </a:spcBef>
            </a:pPr>
            <a:r>
              <a:rPr sz="1400" u="sng" spc="-35" dirty="0">
                <a:uFill>
                  <a:solidFill>
                    <a:srgbClr val="000000"/>
                  </a:solidFill>
                </a:uFill>
                <a:latin typeface="Calibri"/>
                <a:cs typeface="Calibri"/>
              </a:rPr>
              <a:t>F</a:t>
            </a:r>
            <a:r>
              <a:rPr sz="1400" u="sng" spc="80" dirty="0">
                <a:uFill>
                  <a:solidFill>
                    <a:srgbClr val="000000"/>
                  </a:solidFill>
                </a:uFill>
                <a:latin typeface="Calibri"/>
                <a:cs typeface="Calibri"/>
              </a:rPr>
              <a:t>o</a:t>
            </a:r>
            <a:r>
              <a:rPr sz="1400" u="sng" spc="200" dirty="0">
                <a:uFill>
                  <a:solidFill>
                    <a:srgbClr val="000000"/>
                  </a:solidFill>
                </a:uFill>
                <a:latin typeface="Calibri"/>
                <a:cs typeface="Calibri"/>
              </a:rPr>
              <a:t>r</a:t>
            </a:r>
            <a:r>
              <a:rPr sz="1400" u="sng" spc="-15" dirty="0">
                <a:uFill>
                  <a:solidFill>
                    <a:srgbClr val="000000"/>
                  </a:solidFill>
                </a:uFill>
                <a:latin typeface="Calibri"/>
                <a:cs typeface="Calibri"/>
              </a:rPr>
              <a:t> </a:t>
            </a:r>
            <a:r>
              <a:rPr sz="1400" u="sng" spc="60" dirty="0">
                <a:uFill>
                  <a:solidFill>
                    <a:srgbClr val="000000"/>
                  </a:solidFill>
                </a:uFill>
                <a:latin typeface="Calibri"/>
                <a:cs typeface="Calibri"/>
              </a:rPr>
              <a:t>v</a:t>
            </a:r>
            <a:r>
              <a:rPr sz="1400" u="sng" spc="-100" dirty="0">
                <a:uFill>
                  <a:solidFill>
                    <a:srgbClr val="000000"/>
                  </a:solidFill>
                </a:uFill>
                <a:latin typeface="Calibri"/>
                <a:cs typeface="Calibri"/>
              </a:rPr>
              <a:t>e</a:t>
            </a:r>
            <a:r>
              <a:rPr sz="1400" u="sng" spc="25" dirty="0">
                <a:uFill>
                  <a:solidFill>
                    <a:srgbClr val="000000"/>
                  </a:solidFill>
                </a:uFill>
                <a:latin typeface="Calibri"/>
                <a:cs typeface="Calibri"/>
              </a:rPr>
              <a:t>ss</a:t>
            </a:r>
            <a:r>
              <a:rPr sz="1400" u="sng" spc="50" dirty="0">
                <a:uFill>
                  <a:solidFill>
                    <a:srgbClr val="000000"/>
                  </a:solidFill>
                </a:uFill>
                <a:latin typeface="Calibri"/>
                <a:cs typeface="Calibri"/>
              </a:rPr>
              <a:t>el</a:t>
            </a:r>
            <a:r>
              <a:rPr sz="1400" u="sng" spc="30" dirty="0">
                <a:uFill>
                  <a:solidFill>
                    <a:srgbClr val="000000"/>
                  </a:solidFill>
                </a:uFill>
                <a:latin typeface="Calibri"/>
                <a:cs typeface="Calibri"/>
              </a:rPr>
              <a:t>s</a:t>
            </a:r>
            <a:r>
              <a:rPr sz="1400" u="sng" spc="-15" dirty="0">
                <a:uFill>
                  <a:solidFill>
                    <a:srgbClr val="000000"/>
                  </a:solidFill>
                </a:uFill>
                <a:latin typeface="Calibri"/>
                <a:cs typeface="Calibri"/>
              </a:rPr>
              <a:t> </a:t>
            </a:r>
            <a:r>
              <a:rPr sz="1400" u="sng" spc="70" dirty="0">
                <a:uFill>
                  <a:solidFill>
                    <a:srgbClr val="000000"/>
                  </a:solidFill>
                </a:uFill>
                <a:latin typeface="Calibri"/>
                <a:cs typeface="Calibri"/>
              </a:rPr>
              <a:t>wit</a:t>
            </a:r>
            <a:r>
              <a:rPr sz="1400" u="sng" spc="45" dirty="0">
                <a:uFill>
                  <a:solidFill>
                    <a:srgbClr val="000000"/>
                  </a:solidFill>
                </a:uFill>
                <a:latin typeface="Calibri"/>
                <a:cs typeface="Calibri"/>
              </a:rPr>
              <a:t>h</a:t>
            </a:r>
            <a:r>
              <a:rPr sz="1400" u="sng" spc="-5"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dirty="0">
                <a:uFill>
                  <a:solidFill>
                    <a:srgbClr val="000000"/>
                  </a:solidFill>
                </a:uFill>
                <a:latin typeface="Calibri"/>
                <a:cs typeface="Calibri"/>
              </a:rPr>
              <a:t> T-</a:t>
            </a:r>
            <a:r>
              <a:rPr sz="1400" u="sng" spc="-110" dirty="0">
                <a:uFill>
                  <a:solidFill>
                    <a:srgbClr val="000000"/>
                  </a:solidFill>
                </a:uFill>
                <a:latin typeface="Calibri"/>
                <a:cs typeface="Calibri"/>
              </a:rPr>
              <a:t>T</a:t>
            </a:r>
            <a:r>
              <a:rPr sz="1400" u="sng" dirty="0">
                <a:uFill>
                  <a:solidFill>
                    <a:srgbClr val="000000"/>
                  </a:solidFill>
                </a:uFill>
                <a:latin typeface="Calibri"/>
                <a:cs typeface="Calibri"/>
              </a:rPr>
              <a:t>op</a:t>
            </a:r>
            <a:r>
              <a:rPr sz="1400" spc="-95" dirty="0">
                <a:latin typeface="Calibri"/>
                <a:cs typeface="Calibri"/>
              </a:rPr>
              <a:t> </a:t>
            </a:r>
            <a:r>
              <a:rPr sz="1400" dirty="0">
                <a:latin typeface="Calibri"/>
                <a:cs typeface="Calibri"/>
              </a:rPr>
              <a:t>:</a:t>
            </a:r>
            <a:endParaRPr sz="1400">
              <a:latin typeface="Calibri"/>
              <a:cs typeface="Calibri"/>
            </a:endParaRPr>
          </a:p>
          <a:p>
            <a:pPr marL="38100" marR="30480">
              <a:lnSpc>
                <a:spcPct val="101800"/>
              </a:lnSpc>
              <a:spcBef>
                <a:spcPts val="595"/>
              </a:spcBef>
            </a:pPr>
            <a:r>
              <a:rPr sz="1400" spc="70" dirty="0">
                <a:latin typeface="Calibri"/>
                <a:cs typeface="Calibri"/>
              </a:rPr>
              <a:t>If your </a:t>
            </a:r>
            <a:r>
              <a:rPr sz="1400" spc="20" dirty="0">
                <a:latin typeface="Calibri"/>
                <a:cs typeface="Calibri"/>
              </a:rPr>
              <a:t>vessel </a:t>
            </a:r>
            <a:r>
              <a:rPr sz="1400" spc="30" dirty="0">
                <a:latin typeface="Calibri"/>
                <a:cs typeface="Calibri"/>
              </a:rPr>
              <a:t>has </a:t>
            </a:r>
            <a:r>
              <a:rPr sz="1400" spc="-30" dirty="0">
                <a:latin typeface="Calibri"/>
                <a:cs typeface="Calibri"/>
              </a:rPr>
              <a:t>been </a:t>
            </a:r>
            <a:r>
              <a:rPr sz="1400" spc="65" dirty="0">
                <a:latin typeface="Calibri"/>
                <a:cs typeface="Calibri"/>
              </a:rPr>
              <a:t>outfitted with </a:t>
            </a:r>
            <a:r>
              <a:rPr sz="1400" spc="20" dirty="0">
                <a:latin typeface="Calibri"/>
                <a:cs typeface="Calibri"/>
              </a:rPr>
              <a:t>a </a:t>
            </a:r>
            <a:r>
              <a:rPr sz="1400" dirty="0">
                <a:latin typeface="Calibri"/>
                <a:cs typeface="Calibri"/>
              </a:rPr>
              <a:t>T- </a:t>
            </a:r>
            <a:r>
              <a:rPr sz="1400" spc="-305" dirty="0">
                <a:latin typeface="Calibri"/>
                <a:cs typeface="Calibri"/>
              </a:rPr>
              <a:t> </a:t>
            </a:r>
            <a:r>
              <a:rPr sz="1400" spc="-110" dirty="0">
                <a:latin typeface="Calibri"/>
                <a:cs typeface="Calibri"/>
              </a:rPr>
              <a:t>T</a:t>
            </a:r>
            <a:r>
              <a:rPr sz="1400" spc="80" dirty="0">
                <a:latin typeface="Calibri"/>
                <a:cs typeface="Calibri"/>
              </a:rPr>
              <a:t>o</a:t>
            </a:r>
            <a:r>
              <a:rPr sz="1400" spc="-240" dirty="0">
                <a:latin typeface="Calibri"/>
                <a:cs typeface="Calibri"/>
              </a:rPr>
              <a:t>p</a:t>
            </a:r>
            <a:r>
              <a:rPr sz="1400" dirty="0">
                <a:latin typeface="Calibri"/>
                <a:cs typeface="Calibri"/>
              </a:rPr>
              <a:t>,</a:t>
            </a:r>
            <a:r>
              <a:rPr sz="1400" spc="-10" dirty="0">
                <a:latin typeface="Calibri"/>
                <a:cs typeface="Calibri"/>
              </a:rPr>
              <a:t> </a:t>
            </a:r>
            <a:r>
              <a:rPr sz="1400" spc="55" dirty="0">
                <a:latin typeface="Calibri"/>
                <a:cs typeface="Calibri"/>
              </a:rPr>
              <a:t>thi</a:t>
            </a:r>
            <a:r>
              <a:rPr sz="1400" spc="30" dirty="0">
                <a:latin typeface="Calibri"/>
                <a:cs typeface="Calibri"/>
              </a:rPr>
              <a:t>s</a:t>
            </a:r>
            <a:r>
              <a:rPr sz="1400" spc="-10" dirty="0">
                <a:latin typeface="Calibri"/>
                <a:cs typeface="Calibri"/>
              </a:rPr>
              <a:t> </a:t>
            </a:r>
            <a:r>
              <a:rPr sz="1400" dirty="0">
                <a:latin typeface="Calibri"/>
                <a:cs typeface="Calibri"/>
              </a:rPr>
              <a:t>3</a:t>
            </a:r>
            <a:r>
              <a:rPr sz="1400" spc="-10" dirty="0">
                <a:latin typeface="Calibri"/>
                <a:cs typeface="Calibri"/>
              </a:rPr>
              <a:t>6</a:t>
            </a:r>
            <a:r>
              <a:rPr sz="1400" spc="-5" dirty="0">
                <a:latin typeface="Calibri"/>
                <a:cs typeface="Calibri"/>
              </a:rPr>
              <a:t>0</a:t>
            </a:r>
            <a:r>
              <a:rPr sz="1350" spc="82" baseline="40123" dirty="0">
                <a:latin typeface="Calibri"/>
                <a:cs typeface="Calibri"/>
              </a:rPr>
              <a:t>o</a:t>
            </a:r>
            <a:r>
              <a:rPr sz="1350" baseline="40123" dirty="0">
                <a:latin typeface="Calibri"/>
                <a:cs typeface="Calibri"/>
              </a:rPr>
              <a:t> </a:t>
            </a:r>
            <a:r>
              <a:rPr sz="1350" spc="-135" baseline="40123" dirty="0">
                <a:latin typeface="Calibri"/>
                <a:cs typeface="Calibri"/>
              </a:rPr>
              <a:t> </a:t>
            </a:r>
            <a:r>
              <a:rPr sz="1400" spc="90" dirty="0">
                <a:latin typeface="Calibri"/>
                <a:cs typeface="Calibri"/>
              </a:rPr>
              <a:t>ligh</a:t>
            </a:r>
            <a:r>
              <a:rPr sz="1400" spc="114" dirty="0">
                <a:latin typeface="Calibri"/>
                <a:cs typeface="Calibri"/>
              </a:rPr>
              <a:t>t</a:t>
            </a:r>
            <a:r>
              <a:rPr sz="1400" spc="5" dirty="0">
                <a:latin typeface="Calibri"/>
                <a:cs typeface="Calibri"/>
              </a:rPr>
              <a:t> </a:t>
            </a:r>
            <a:r>
              <a:rPr sz="1400" spc="125" dirty="0">
                <a:latin typeface="Calibri"/>
                <a:cs typeface="Calibri"/>
              </a:rPr>
              <a:t>wil</a:t>
            </a:r>
            <a:r>
              <a:rPr sz="1400" spc="75" dirty="0">
                <a:latin typeface="Calibri"/>
                <a:cs typeface="Calibri"/>
              </a:rPr>
              <a:t>l</a:t>
            </a:r>
            <a:r>
              <a:rPr sz="1400" spc="-10" dirty="0">
                <a:latin typeface="Calibri"/>
                <a:cs typeface="Calibri"/>
              </a:rPr>
              <a:t> </a:t>
            </a:r>
            <a:r>
              <a:rPr sz="1400" spc="-60" dirty="0">
                <a:latin typeface="Calibri"/>
                <a:cs typeface="Calibri"/>
              </a:rPr>
              <a:t>be</a:t>
            </a:r>
            <a:r>
              <a:rPr sz="1400" spc="-5" dirty="0">
                <a:latin typeface="Calibri"/>
                <a:cs typeface="Calibri"/>
              </a:rPr>
              <a:t> </a:t>
            </a:r>
            <a:r>
              <a:rPr sz="1400" spc="155" dirty="0">
                <a:latin typeface="Calibri"/>
                <a:cs typeface="Calibri"/>
              </a:rPr>
              <a:t>l</a:t>
            </a:r>
            <a:r>
              <a:rPr sz="1400" spc="85" dirty="0">
                <a:latin typeface="Calibri"/>
                <a:cs typeface="Calibri"/>
              </a:rPr>
              <a:t>o</a:t>
            </a:r>
            <a:r>
              <a:rPr sz="1400" spc="55" dirty="0">
                <a:latin typeface="Calibri"/>
                <a:cs typeface="Calibri"/>
              </a:rPr>
              <a:t>c</a:t>
            </a:r>
            <a:r>
              <a:rPr sz="1400" spc="-55" dirty="0">
                <a:latin typeface="Calibri"/>
                <a:cs typeface="Calibri"/>
              </a:rPr>
              <a:t>a</a:t>
            </a:r>
            <a:r>
              <a:rPr sz="1400" spc="15" dirty="0">
                <a:latin typeface="Calibri"/>
                <a:cs typeface="Calibri"/>
              </a:rPr>
              <a:t>te</a:t>
            </a:r>
            <a:r>
              <a:rPr sz="1400" spc="25" dirty="0">
                <a:latin typeface="Calibri"/>
                <a:cs typeface="Calibri"/>
              </a:rPr>
              <a:t>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125" dirty="0">
                <a:latin typeface="Calibri"/>
                <a:cs typeface="Calibri"/>
              </a:rPr>
              <a:t>t</a:t>
            </a:r>
            <a:r>
              <a:rPr sz="1400" spc="40" dirty="0">
                <a:latin typeface="Calibri"/>
                <a:cs typeface="Calibri"/>
              </a:rPr>
              <a:t>h</a:t>
            </a:r>
            <a:r>
              <a:rPr sz="1400" spc="-55" dirty="0">
                <a:latin typeface="Calibri"/>
                <a:cs typeface="Calibri"/>
              </a:rPr>
              <a:t>e  </a:t>
            </a:r>
            <a:r>
              <a:rPr sz="1400" spc="-20" dirty="0">
                <a:latin typeface="Calibri"/>
                <a:cs typeface="Calibri"/>
              </a:rPr>
              <a:t>top, </a:t>
            </a:r>
            <a:r>
              <a:rPr sz="1400" spc="30" dirty="0">
                <a:latin typeface="Calibri"/>
                <a:cs typeface="Calibri"/>
              </a:rPr>
              <a:t>at </a:t>
            </a:r>
            <a:r>
              <a:rPr sz="1400" spc="20" dirty="0">
                <a:latin typeface="Calibri"/>
                <a:cs typeface="Calibri"/>
              </a:rPr>
              <a:t>the </a:t>
            </a:r>
            <a:r>
              <a:rPr sz="1400" spc="60" dirty="0">
                <a:latin typeface="Calibri"/>
                <a:cs typeface="Calibri"/>
              </a:rPr>
              <a:t>rear.</a:t>
            </a:r>
            <a:r>
              <a:rPr sz="1400" spc="65" dirty="0">
                <a:latin typeface="Calibri"/>
                <a:cs typeface="Calibri"/>
              </a:rPr>
              <a:t> </a:t>
            </a:r>
            <a:r>
              <a:rPr sz="1400" spc="-30" dirty="0">
                <a:latin typeface="Calibri"/>
                <a:cs typeface="Calibri"/>
              </a:rPr>
              <a:t>The </a:t>
            </a:r>
            <a:r>
              <a:rPr sz="1400" spc="95" dirty="0">
                <a:latin typeface="Calibri"/>
                <a:cs typeface="Calibri"/>
              </a:rPr>
              <a:t>light </a:t>
            </a:r>
            <a:r>
              <a:rPr sz="1400" spc="15" dirty="0">
                <a:latin typeface="Calibri"/>
                <a:cs typeface="Calibri"/>
              </a:rPr>
              <a:t>is </a:t>
            </a:r>
            <a:r>
              <a:rPr sz="1400" spc="30" dirty="0">
                <a:latin typeface="Calibri"/>
                <a:cs typeface="Calibri"/>
              </a:rPr>
              <a:t>mounted </a:t>
            </a:r>
            <a:r>
              <a:rPr sz="1400" spc="70" dirty="0">
                <a:latin typeface="Calibri"/>
                <a:cs typeface="Calibri"/>
              </a:rPr>
              <a:t>on </a:t>
            </a:r>
            <a:r>
              <a:rPr sz="1400" spc="75" dirty="0">
                <a:latin typeface="Calibri"/>
                <a:cs typeface="Calibri"/>
              </a:rPr>
              <a:t> </a:t>
            </a:r>
            <a:r>
              <a:rPr sz="1400" spc="40" dirty="0">
                <a:latin typeface="Calibri"/>
                <a:cs typeface="Calibri"/>
              </a:rPr>
              <a:t>an</a:t>
            </a:r>
            <a:r>
              <a:rPr sz="1400" spc="-10" dirty="0">
                <a:latin typeface="Calibri"/>
                <a:cs typeface="Calibri"/>
              </a:rPr>
              <a:t> </a:t>
            </a:r>
            <a:r>
              <a:rPr sz="1400" spc="25" dirty="0">
                <a:latin typeface="Calibri"/>
                <a:cs typeface="Calibri"/>
              </a:rPr>
              <a:t>adjustable,</a:t>
            </a:r>
            <a:r>
              <a:rPr sz="1400" spc="-15" dirty="0">
                <a:latin typeface="Calibri"/>
                <a:cs typeface="Calibri"/>
              </a:rPr>
              <a:t> </a:t>
            </a:r>
            <a:r>
              <a:rPr sz="1400" spc="50" dirty="0">
                <a:latin typeface="Calibri"/>
                <a:cs typeface="Calibri"/>
              </a:rPr>
              <a:t>lever-lock,</a:t>
            </a:r>
            <a:r>
              <a:rPr sz="1400" spc="-20" dirty="0">
                <a:latin typeface="Calibri"/>
                <a:cs typeface="Calibri"/>
              </a:rPr>
              <a:t> base</a:t>
            </a:r>
            <a:r>
              <a:rPr sz="1400" spc="-15" dirty="0">
                <a:latin typeface="Calibri"/>
                <a:cs typeface="Calibri"/>
              </a:rPr>
              <a:t> </a:t>
            </a:r>
            <a:r>
              <a:rPr sz="1400" spc="55" dirty="0">
                <a:latin typeface="Calibri"/>
                <a:cs typeface="Calibri"/>
              </a:rPr>
              <a:t>that</a:t>
            </a:r>
            <a:r>
              <a:rPr sz="1400" spc="-10" dirty="0">
                <a:latin typeface="Calibri"/>
                <a:cs typeface="Calibri"/>
              </a:rPr>
              <a:t> </a:t>
            </a:r>
            <a:r>
              <a:rPr sz="1400" spc="85" dirty="0">
                <a:latin typeface="Calibri"/>
                <a:cs typeface="Calibri"/>
              </a:rPr>
              <a:t>allows </a:t>
            </a:r>
            <a:r>
              <a:rPr sz="1400" spc="-305" dirty="0">
                <a:latin typeface="Calibri"/>
                <a:cs typeface="Calibri"/>
              </a:rPr>
              <a:t> </a:t>
            </a:r>
            <a:r>
              <a:rPr sz="1400" spc="60" dirty="0">
                <a:latin typeface="Calibri"/>
                <a:cs typeface="Calibri"/>
              </a:rPr>
              <a:t>it </a:t>
            </a:r>
            <a:r>
              <a:rPr sz="1400" spc="75" dirty="0">
                <a:latin typeface="Calibri"/>
                <a:cs typeface="Calibri"/>
              </a:rPr>
              <a:t>to </a:t>
            </a:r>
            <a:r>
              <a:rPr sz="1400" spc="-60" dirty="0">
                <a:latin typeface="Calibri"/>
                <a:cs typeface="Calibri"/>
              </a:rPr>
              <a:t>be </a:t>
            </a:r>
            <a:r>
              <a:rPr sz="1400" spc="30" dirty="0">
                <a:latin typeface="Calibri"/>
                <a:cs typeface="Calibri"/>
              </a:rPr>
              <a:t>stowed </a:t>
            </a:r>
            <a:r>
              <a:rPr sz="1400" spc="35" dirty="0">
                <a:latin typeface="Calibri"/>
                <a:cs typeface="Calibri"/>
              </a:rPr>
              <a:t>in </a:t>
            </a:r>
            <a:r>
              <a:rPr sz="1400" spc="20" dirty="0">
                <a:latin typeface="Calibri"/>
                <a:cs typeface="Calibri"/>
              </a:rPr>
              <a:t>a </a:t>
            </a:r>
            <a:r>
              <a:rPr sz="1400" spc="70" dirty="0">
                <a:latin typeface="Calibri"/>
                <a:cs typeface="Calibri"/>
              </a:rPr>
              <a:t>horizontal </a:t>
            </a:r>
            <a:r>
              <a:rPr sz="1400" spc="30" dirty="0">
                <a:latin typeface="Calibri"/>
                <a:cs typeface="Calibri"/>
              </a:rPr>
              <a:t>position, </a:t>
            </a:r>
            <a:r>
              <a:rPr sz="1400" spc="35" dirty="0">
                <a:latin typeface="Calibri"/>
                <a:cs typeface="Calibri"/>
              </a:rPr>
              <a:t> and </a:t>
            </a:r>
            <a:r>
              <a:rPr sz="1400" spc="30" dirty="0">
                <a:latin typeface="Calibri"/>
                <a:cs typeface="Calibri"/>
              </a:rPr>
              <a:t>then </a:t>
            </a:r>
            <a:r>
              <a:rPr sz="1400" spc="25" dirty="0">
                <a:latin typeface="Calibri"/>
                <a:cs typeface="Calibri"/>
              </a:rPr>
              <a:t>raised </a:t>
            </a:r>
            <a:r>
              <a:rPr sz="1400" spc="55" dirty="0">
                <a:latin typeface="Calibri"/>
                <a:cs typeface="Calibri"/>
              </a:rPr>
              <a:t>into </a:t>
            </a:r>
            <a:r>
              <a:rPr sz="1400" spc="20" dirty="0">
                <a:latin typeface="Calibri"/>
                <a:cs typeface="Calibri"/>
              </a:rPr>
              <a:t>a </a:t>
            </a:r>
            <a:r>
              <a:rPr sz="1400" spc="65" dirty="0">
                <a:latin typeface="Calibri"/>
                <a:cs typeface="Calibri"/>
              </a:rPr>
              <a:t>vertical </a:t>
            </a:r>
            <a:r>
              <a:rPr sz="1400" spc="35" dirty="0">
                <a:latin typeface="Calibri"/>
                <a:cs typeface="Calibri"/>
              </a:rPr>
              <a:t>position </a:t>
            </a:r>
            <a:r>
              <a:rPr sz="1400" spc="40" dirty="0">
                <a:latin typeface="Calibri"/>
                <a:cs typeface="Calibri"/>
              </a:rPr>
              <a:t> </a:t>
            </a:r>
            <a:r>
              <a:rPr sz="1400" spc="135" dirty="0">
                <a:latin typeface="Calibri"/>
                <a:cs typeface="Calibri"/>
              </a:rPr>
              <a:t>for </a:t>
            </a:r>
            <a:r>
              <a:rPr sz="1400" dirty="0">
                <a:latin typeface="Calibri"/>
                <a:cs typeface="Calibri"/>
              </a:rPr>
              <a:t>use.</a:t>
            </a:r>
            <a:r>
              <a:rPr sz="1400" spc="5" dirty="0">
                <a:latin typeface="Calibri"/>
                <a:cs typeface="Calibri"/>
              </a:rPr>
              <a:t> </a:t>
            </a:r>
            <a:r>
              <a:rPr sz="1400" spc="65" dirty="0">
                <a:latin typeface="Calibri"/>
                <a:cs typeface="Calibri"/>
              </a:rPr>
              <a:t>Unlock </a:t>
            </a:r>
            <a:r>
              <a:rPr sz="1400" spc="25" dirty="0">
                <a:latin typeface="Calibri"/>
                <a:cs typeface="Calibri"/>
              </a:rPr>
              <a:t>the </a:t>
            </a:r>
            <a:r>
              <a:rPr sz="1400" spc="-20" dirty="0">
                <a:latin typeface="Calibri"/>
                <a:cs typeface="Calibri"/>
              </a:rPr>
              <a:t>base </a:t>
            </a:r>
            <a:r>
              <a:rPr sz="1400" spc="-45" dirty="0">
                <a:latin typeface="Calibri"/>
                <a:cs typeface="Calibri"/>
              </a:rPr>
              <a:t>by </a:t>
            </a:r>
            <a:r>
              <a:rPr sz="1400" spc="45" dirty="0">
                <a:latin typeface="Calibri"/>
                <a:cs typeface="Calibri"/>
              </a:rPr>
              <a:t>flipping </a:t>
            </a:r>
            <a:r>
              <a:rPr sz="1400" spc="20" dirty="0">
                <a:latin typeface="Calibri"/>
                <a:cs typeface="Calibri"/>
              </a:rPr>
              <a:t>the </a:t>
            </a:r>
            <a:r>
              <a:rPr sz="1400" spc="25" dirty="0">
                <a:latin typeface="Calibri"/>
                <a:cs typeface="Calibri"/>
              </a:rPr>
              <a:t> </a:t>
            </a:r>
            <a:r>
              <a:rPr sz="1400" spc="50" dirty="0">
                <a:latin typeface="Calibri"/>
                <a:cs typeface="Calibri"/>
              </a:rPr>
              <a:t>lever </a:t>
            </a:r>
            <a:r>
              <a:rPr sz="1400" spc="45" dirty="0">
                <a:latin typeface="Calibri"/>
                <a:cs typeface="Calibri"/>
              </a:rPr>
              <a:t>down, </a:t>
            </a:r>
            <a:r>
              <a:rPr sz="1400" spc="35" dirty="0">
                <a:latin typeface="Calibri"/>
                <a:cs typeface="Calibri"/>
              </a:rPr>
              <a:t>position </a:t>
            </a:r>
            <a:r>
              <a:rPr sz="1400" spc="20" dirty="0">
                <a:latin typeface="Calibri"/>
                <a:cs typeface="Calibri"/>
              </a:rPr>
              <a:t>the </a:t>
            </a:r>
            <a:r>
              <a:rPr sz="1400" spc="95" dirty="0">
                <a:latin typeface="Calibri"/>
                <a:cs typeface="Calibri"/>
              </a:rPr>
              <a:t>light </a:t>
            </a:r>
            <a:r>
              <a:rPr sz="1400" spc="25" dirty="0">
                <a:latin typeface="Calibri"/>
                <a:cs typeface="Calibri"/>
              </a:rPr>
              <a:t>as </a:t>
            </a:r>
            <a:r>
              <a:rPr sz="1400" spc="5" dirty="0">
                <a:latin typeface="Calibri"/>
                <a:cs typeface="Calibri"/>
              </a:rPr>
              <a:t>desired, </a:t>
            </a:r>
            <a:r>
              <a:rPr sz="1400" spc="10" dirty="0">
                <a:latin typeface="Calibri"/>
                <a:cs typeface="Calibri"/>
              </a:rPr>
              <a:t> </a:t>
            </a:r>
            <a:r>
              <a:rPr sz="1400" spc="30" dirty="0">
                <a:latin typeface="Calibri"/>
                <a:cs typeface="Calibri"/>
              </a:rPr>
              <a:t>then</a:t>
            </a:r>
            <a:r>
              <a:rPr sz="1400" dirty="0">
                <a:latin typeface="Calibri"/>
                <a:cs typeface="Calibri"/>
              </a:rPr>
              <a:t> </a:t>
            </a:r>
            <a:r>
              <a:rPr sz="1400" spc="60" dirty="0">
                <a:latin typeface="Calibri"/>
                <a:cs typeface="Calibri"/>
              </a:rPr>
              <a:t>flip</a:t>
            </a:r>
            <a:r>
              <a:rPr sz="1400" spc="-10" dirty="0">
                <a:latin typeface="Calibri"/>
                <a:cs typeface="Calibri"/>
              </a:rPr>
              <a:t> up </a:t>
            </a:r>
            <a:r>
              <a:rPr sz="1400" spc="25" dirty="0">
                <a:latin typeface="Calibri"/>
                <a:cs typeface="Calibri"/>
              </a:rPr>
              <a:t>the</a:t>
            </a:r>
            <a:r>
              <a:rPr sz="1400" spc="-15" dirty="0">
                <a:latin typeface="Calibri"/>
                <a:cs typeface="Calibri"/>
              </a:rPr>
              <a:t> </a:t>
            </a:r>
            <a:r>
              <a:rPr sz="1400" spc="50" dirty="0">
                <a:latin typeface="Calibri"/>
                <a:cs typeface="Calibri"/>
              </a:rPr>
              <a:t>lever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80" dirty="0">
                <a:latin typeface="Calibri"/>
                <a:cs typeface="Calibri"/>
              </a:rPr>
              <a:t>lock</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15" dirty="0">
                <a:latin typeface="Calibri"/>
                <a:cs typeface="Calibri"/>
              </a:rPr>
              <a:t>place.</a:t>
            </a:r>
            <a:endParaRPr sz="1400">
              <a:latin typeface="Calibri"/>
              <a:cs typeface="Calibri"/>
            </a:endParaRPr>
          </a:p>
        </p:txBody>
      </p:sp>
      <p:grpSp>
        <p:nvGrpSpPr>
          <p:cNvPr id="16" name="object 16"/>
          <p:cNvGrpSpPr/>
          <p:nvPr/>
        </p:nvGrpSpPr>
        <p:grpSpPr>
          <a:xfrm>
            <a:off x="760958" y="1823783"/>
            <a:ext cx="8684895" cy="5437505"/>
            <a:chOff x="760958" y="1823783"/>
            <a:chExt cx="8684895" cy="5437505"/>
          </a:xfrm>
        </p:grpSpPr>
        <p:pic>
          <p:nvPicPr>
            <p:cNvPr id="17" name="object 17"/>
            <p:cNvPicPr/>
            <p:nvPr/>
          </p:nvPicPr>
          <p:blipFill>
            <a:blip r:embed="rId4" cstate="print"/>
            <a:stretch>
              <a:fillRect/>
            </a:stretch>
          </p:blipFill>
          <p:spPr>
            <a:xfrm>
              <a:off x="6618732" y="2072766"/>
              <a:ext cx="1319783" cy="984503"/>
            </a:xfrm>
            <a:prstGeom prst="rect">
              <a:avLst/>
            </a:prstGeom>
          </p:spPr>
        </p:pic>
        <p:sp>
          <p:nvSpPr>
            <p:cNvPr id="18" name="object 18"/>
            <p:cNvSpPr/>
            <p:nvPr/>
          </p:nvSpPr>
          <p:spPr>
            <a:xfrm>
              <a:off x="6618732" y="2072766"/>
              <a:ext cx="1320165" cy="984885"/>
            </a:xfrm>
            <a:custGeom>
              <a:avLst/>
              <a:gdLst/>
              <a:ahLst/>
              <a:cxnLst/>
              <a:rect l="l" t="t" r="r" b="b"/>
              <a:pathLst>
                <a:path w="1320165" h="984885">
                  <a:moveTo>
                    <a:pt x="0" y="984503"/>
                  </a:moveTo>
                  <a:lnTo>
                    <a:pt x="1319783" y="984503"/>
                  </a:lnTo>
                  <a:lnTo>
                    <a:pt x="1319783" y="0"/>
                  </a:lnTo>
                  <a:lnTo>
                    <a:pt x="0" y="0"/>
                  </a:lnTo>
                  <a:lnTo>
                    <a:pt x="0" y="984503"/>
                  </a:lnTo>
                  <a:close/>
                </a:path>
              </a:pathLst>
            </a:custGeom>
            <a:ln w="19050">
              <a:solidFill>
                <a:srgbClr val="000000"/>
              </a:solidFill>
            </a:ln>
          </p:spPr>
          <p:txBody>
            <a:bodyPr wrap="square" lIns="0" tIns="0" rIns="0" bIns="0" rtlCol="0"/>
            <a:lstStyle/>
            <a:p>
              <a:endParaRPr/>
            </a:p>
          </p:txBody>
        </p:sp>
        <p:pic>
          <p:nvPicPr>
            <p:cNvPr id="19" name="object 19"/>
            <p:cNvPicPr/>
            <p:nvPr/>
          </p:nvPicPr>
          <p:blipFill>
            <a:blip r:embed="rId5" cstate="print"/>
            <a:stretch>
              <a:fillRect/>
            </a:stretch>
          </p:blipFill>
          <p:spPr>
            <a:xfrm>
              <a:off x="8026399" y="2072766"/>
              <a:ext cx="1332483" cy="984503"/>
            </a:xfrm>
            <a:prstGeom prst="rect">
              <a:avLst/>
            </a:prstGeom>
          </p:spPr>
        </p:pic>
        <p:sp>
          <p:nvSpPr>
            <p:cNvPr id="20" name="object 20"/>
            <p:cNvSpPr/>
            <p:nvPr/>
          </p:nvSpPr>
          <p:spPr>
            <a:xfrm>
              <a:off x="8026399" y="2072766"/>
              <a:ext cx="1332865" cy="984885"/>
            </a:xfrm>
            <a:custGeom>
              <a:avLst/>
              <a:gdLst/>
              <a:ahLst/>
              <a:cxnLst/>
              <a:rect l="l" t="t" r="r" b="b"/>
              <a:pathLst>
                <a:path w="1332865" h="984885">
                  <a:moveTo>
                    <a:pt x="0" y="984503"/>
                  </a:moveTo>
                  <a:lnTo>
                    <a:pt x="1332483" y="984503"/>
                  </a:lnTo>
                  <a:lnTo>
                    <a:pt x="1332483" y="0"/>
                  </a:lnTo>
                  <a:lnTo>
                    <a:pt x="0" y="0"/>
                  </a:lnTo>
                  <a:lnTo>
                    <a:pt x="0" y="984503"/>
                  </a:lnTo>
                  <a:close/>
                </a:path>
              </a:pathLst>
            </a:custGeom>
            <a:ln w="19050">
              <a:solidFill>
                <a:srgbClr val="000000"/>
              </a:solidFill>
            </a:ln>
          </p:spPr>
          <p:txBody>
            <a:bodyPr wrap="square" lIns="0" tIns="0" rIns="0" bIns="0" rtlCol="0"/>
            <a:lstStyle/>
            <a:p>
              <a:endParaRPr/>
            </a:p>
          </p:txBody>
        </p:sp>
        <p:pic>
          <p:nvPicPr>
            <p:cNvPr id="21" name="object 21"/>
            <p:cNvPicPr/>
            <p:nvPr/>
          </p:nvPicPr>
          <p:blipFill>
            <a:blip r:embed="rId6" cstate="print"/>
            <a:stretch>
              <a:fillRect/>
            </a:stretch>
          </p:blipFill>
          <p:spPr>
            <a:xfrm>
              <a:off x="5200777" y="2065286"/>
              <a:ext cx="1317371" cy="991984"/>
            </a:xfrm>
            <a:prstGeom prst="rect">
              <a:avLst/>
            </a:prstGeom>
          </p:spPr>
        </p:pic>
        <p:sp>
          <p:nvSpPr>
            <p:cNvPr id="22" name="object 22"/>
            <p:cNvSpPr/>
            <p:nvPr/>
          </p:nvSpPr>
          <p:spPr>
            <a:xfrm>
              <a:off x="5200777" y="2065286"/>
              <a:ext cx="1317625" cy="992505"/>
            </a:xfrm>
            <a:custGeom>
              <a:avLst/>
              <a:gdLst/>
              <a:ahLst/>
              <a:cxnLst/>
              <a:rect l="l" t="t" r="r" b="b"/>
              <a:pathLst>
                <a:path w="1317625" h="992505">
                  <a:moveTo>
                    <a:pt x="0" y="991984"/>
                  </a:moveTo>
                  <a:lnTo>
                    <a:pt x="1317371" y="991984"/>
                  </a:lnTo>
                  <a:lnTo>
                    <a:pt x="1317371" y="0"/>
                  </a:lnTo>
                  <a:lnTo>
                    <a:pt x="0" y="0"/>
                  </a:lnTo>
                  <a:lnTo>
                    <a:pt x="0" y="991984"/>
                  </a:lnTo>
                  <a:close/>
                </a:path>
              </a:pathLst>
            </a:custGeom>
            <a:ln w="19050">
              <a:solidFill>
                <a:srgbClr val="000000"/>
              </a:solidFill>
            </a:ln>
          </p:spPr>
          <p:txBody>
            <a:bodyPr wrap="square" lIns="0" tIns="0" rIns="0" bIns="0" rtlCol="0"/>
            <a:lstStyle/>
            <a:p>
              <a:endParaRPr/>
            </a:p>
          </p:txBody>
        </p:sp>
        <p:pic>
          <p:nvPicPr>
            <p:cNvPr id="23" name="object 23"/>
            <p:cNvPicPr/>
            <p:nvPr/>
          </p:nvPicPr>
          <p:blipFill>
            <a:blip r:embed="rId7" cstate="print"/>
            <a:stretch>
              <a:fillRect/>
            </a:stretch>
          </p:blipFill>
          <p:spPr>
            <a:xfrm>
              <a:off x="3301619" y="1833308"/>
              <a:ext cx="1614804" cy="843470"/>
            </a:xfrm>
            <a:prstGeom prst="rect">
              <a:avLst/>
            </a:prstGeom>
          </p:spPr>
        </p:pic>
        <p:sp>
          <p:nvSpPr>
            <p:cNvPr id="24" name="object 24"/>
            <p:cNvSpPr/>
            <p:nvPr/>
          </p:nvSpPr>
          <p:spPr>
            <a:xfrm>
              <a:off x="3301619" y="1833308"/>
              <a:ext cx="1614805" cy="843915"/>
            </a:xfrm>
            <a:custGeom>
              <a:avLst/>
              <a:gdLst/>
              <a:ahLst/>
              <a:cxnLst/>
              <a:rect l="l" t="t" r="r" b="b"/>
              <a:pathLst>
                <a:path w="1614804" h="843914">
                  <a:moveTo>
                    <a:pt x="0" y="843470"/>
                  </a:moveTo>
                  <a:lnTo>
                    <a:pt x="1614804" y="843470"/>
                  </a:lnTo>
                  <a:lnTo>
                    <a:pt x="1614804" y="0"/>
                  </a:lnTo>
                  <a:lnTo>
                    <a:pt x="0" y="0"/>
                  </a:lnTo>
                  <a:lnTo>
                    <a:pt x="0" y="843470"/>
                  </a:lnTo>
                  <a:close/>
                </a:path>
              </a:pathLst>
            </a:custGeom>
            <a:ln w="19049">
              <a:solidFill>
                <a:srgbClr val="000000"/>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4234179" y="5106911"/>
              <a:ext cx="548639" cy="2144776"/>
            </a:xfrm>
            <a:prstGeom prst="rect">
              <a:avLst/>
            </a:prstGeom>
          </p:spPr>
        </p:pic>
        <p:sp>
          <p:nvSpPr>
            <p:cNvPr id="26" name="object 26"/>
            <p:cNvSpPr/>
            <p:nvPr/>
          </p:nvSpPr>
          <p:spPr>
            <a:xfrm>
              <a:off x="4234179" y="5106911"/>
              <a:ext cx="548640" cy="2145030"/>
            </a:xfrm>
            <a:custGeom>
              <a:avLst/>
              <a:gdLst/>
              <a:ahLst/>
              <a:cxnLst/>
              <a:rect l="l" t="t" r="r" b="b"/>
              <a:pathLst>
                <a:path w="548639" h="2145029">
                  <a:moveTo>
                    <a:pt x="0" y="2144775"/>
                  </a:moveTo>
                  <a:lnTo>
                    <a:pt x="548639" y="2144775"/>
                  </a:lnTo>
                  <a:lnTo>
                    <a:pt x="548639" y="0"/>
                  </a:lnTo>
                  <a:lnTo>
                    <a:pt x="0" y="0"/>
                  </a:lnTo>
                  <a:lnTo>
                    <a:pt x="0" y="2144775"/>
                  </a:lnTo>
                  <a:close/>
                </a:path>
              </a:pathLst>
            </a:custGeom>
            <a:ln w="19050">
              <a:solidFill>
                <a:srgbClr val="000000"/>
              </a:solidFill>
            </a:ln>
          </p:spPr>
          <p:txBody>
            <a:bodyPr wrap="square" lIns="0" tIns="0" rIns="0" bIns="0" rtlCol="0"/>
            <a:lstStyle/>
            <a:p>
              <a:endParaRPr/>
            </a:p>
          </p:txBody>
        </p:sp>
        <p:pic>
          <p:nvPicPr>
            <p:cNvPr id="27" name="object 27"/>
            <p:cNvPicPr/>
            <p:nvPr/>
          </p:nvPicPr>
          <p:blipFill>
            <a:blip r:embed="rId9" cstate="print"/>
            <a:stretch>
              <a:fillRect/>
            </a:stretch>
          </p:blipFill>
          <p:spPr>
            <a:xfrm>
              <a:off x="770483" y="3365931"/>
              <a:ext cx="3993134" cy="783666"/>
            </a:xfrm>
            <a:prstGeom prst="rect">
              <a:avLst/>
            </a:prstGeom>
          </p:spPr>
        </p:pic>
        <p:sp>
          <p:nvSpPr>
            <p:cNvPr id="28" name="object 28"/>
            <p:cNvSpPr/>
            <p:nvPr/>
          </p:nvSpPr>
          <p:spPr>
            <a:xfrm>
              <a:off x="770483" y="3365931"/>
              <a:ext cx="3993515" cy="784225"/>
            </a:xfrm>
            <a:custGeom>
              <a:avLst/>
              <a:gdLst/>
              <a:ahLst/>
              <a:cxnLst/>
              <a:rect l="l" t="t" r="r" b="b"/>
              <a:pathLst>
                <a:path w="3993515" h="784225">
                  <a:moveTo>
                    <a:pt x="0" y="783666"/>
                  </a:moveTo>
                  <a:lnTo>
                    <a:pt x="3993134" y="783666"/>
                  </a:lnTo>
                  <a:lnTo>
                    <a:pt x="3993134" y="0"/>
                  </a:lnTo>
                  <a:lnTo>
                    <a:pt x="0" y="0"/>
                  </a:lnTo>
                  <a:lnTo>
                    <a:pt x="0" y="783666"/>
                  </a:lnTo>
                  <a:close/>
                </a:path>
              </a:pathLst>
            </a:custGeom>
            <a:ln w="19050">
              <a:solidFill>
                <a:srgbClr val="000000"/>
              </a:solidFill>
            </a:ln>
          </p:spPr>
          <p:txBody>
            <a:bodyPr wrap="square" lIns="0" tIns="0" rIns="0" bIns="0" rtlCol="0"/>
            <a:lstStyle/>
            <a:p>
              <a:endParaRPr/>
            </a:p>
          </p:txBody>
        </p:sp>
        <p:sp>
          <p:nvSpPr>
            <p:cNvPr id="29" name="object 29"/>
            <p:cNvSpPr/>
            <p:nvPr/>
          </p:nvSpPr>
          <p:spPr>
            <a:xfrm>
              <a:off x="4139819" y="3449447"/>
              <a:ext cx="323215" cy="314960"/>
            </a:xfrm>
            <a:custGeom>
              <a:avLst/>
              <a:gdLst/>
              <a:ahLst/>
              <a:cxnLst/>
              <a:rect l="l" t="t" r="r" b="b"/>
              <a:pathLst>
                <a:path w="323214" h="314960">
                  <a:moveTo>
                    <a:pt x="161543" y="0"/>
                  </a:moveTo>
                  <a:lnTo>
                    <a:pt x="110459" y="8012"/>
                  </a:lnTo>
                  <a:lnTo>
                    <a:pt x="66111" y="30325"/>
                  </a:lnTo>
                  <a:lnTo>
                    <a:pt x="31150" y="64355"/>
                  </a:lnTo>
                  <a:lnTo>
                    <a:pt x="8229" y="107517"/>
                  </a:lnTo>
                  <a:lnTo>
                    <a:pt x="0" y="157225"/>
                  </a:lnTo>
                  <a:lnTo>
                    <a:pt x="8229" y="206934"/>
                  </a:lnTo>
                  <a:lnTo>
                    <a:pt x="31150" y="250096"/>
                  </a:lnTo>
                  <a:lnTo>
                    <a:pt x="66111" y="284126"/>
                  </a:lnTo>
                  <a:lnTo>
                    <a:pt x="110459" y="306439"/>
                  </a:lnTo>
                  <a:lnTo>
                    <a:pt x="161543" y="314451"/>
                  </a:lnTo>
                  <a:lnTo>
                    <a:pt x="212641" y="306439"/>
                  </a:lnTo>
                  <a:lnTo>
                    <a:pt x="257021" y="284126"/>
                  </a:lnTo>
                  <a:lnTo>
                    <a:pt x="292019" y="250096"/>
                  </a:lnTo>
                  <a:lnTo>
                    <a:pt x="314972" y="206934"/>
                  </a:lnTo>
                  <a:lnTo>
                    <a:pt x="323214" y="157225"/>
                  </a:lnTo>
                  <a:lnTo>
                    <a:pt x="314972" y="107517"/>
                  </a:lnTo>
                  <a:lnTo>
                    <a:pt x="292019" y="64355"/>
                  </a:lnTo>
                  <a:lnTo>
                    <a:pt x="257021" y="30325"/>
                  </a:lnTo>
                  <a:lnTo>
                    <a:pt x="212641" y="8012"/>
                  </a:lnTo>
                  <a:lnTo>
                    <a:pt x="161543" y="0"/>
                  </a:lnTo>
                  <a:close/>
                </a:path>
              </a:pathLst>
            </a:custGeom>
            <a:solidFill>
              <a:srgbClr val="FF0000">
                <a:alpha val="29803"/>
              </a:srgbClr>
            </a:solidFill>
          </p:spPr>
          <p:txBody>
            <a:bodyPr wrap="square" lIns="0" tIns="0" rIns="0" bIns="0" rtlCol="0"/>
            <a:lstStyle/>
            <a:p>
              <a:endParaRPr/>
            </a:p>
          </p:txBody>
        </p:sp>
        <p:sp>
          <p:nvSpPr>
            <p:cNvPr id="30" name="object 30"/>
            <p:cNvSpPr/>
            <p:nvPr/>
          </p:nvSpPr>
          <p:spPr>
            <a:xfrm>
              <a:off x="4139819" y="3449447"/>
              <a:ext cx="323215" cy="314960"/>
            </a:xfrm>
            <a:custGeom>
              <a:avLst/>
              <a:gdLst/>
              <a:ahLst/>
              <a:cxnLst/>
              <a:rect l="l" t="t" r="r" b="b"/>
              <a:pathLst>
                <a:path w="323214" h="314960">
                  <a:moveTo>
                    <a:pt x="161543" y="0"/>
                  </a:moveTo>
                  <a:lnTo>
                    <a:pt x="110459" y="8012"/>
                  </a:lnTo>
                  <a:lnTo>
                    <a:pt x="66111" y="30325"/>
                  </a:lnTo>
                  <a:lnTo>
                    <a:pt x="31150" y="64355"/>
                  </a:lnTo>
                  <a:lnTo>
                    <a:pt x="8229" y="107517"/>
                  </a:lnTo>
                  <a:lnTo>
                    <a:pt x="0" y="157225"/>
                  </a:lnTo>
                  <a:lnTo>
                    <a:pt x="8229" y="206934"/>
                  </a:lnTo>
                  <a:lnTo>
                    <a:pt x="31150" y="250096"/>
                  </a:lnTo>
                  <a:lnTo>
                    <a:pt x="66111" y="284126"/>
                  </a:lnTo>
                  <a:lnTo>
                    <a:pt x="110459" y="306439"/>
                  </a:lnTo>
                  <a:lnTo>
                    <a:pt x="161543" y="314451"/>
                  </a:lnTo>
                  <a:lnTo>
                    <a:pt x="212641" y="306439"/>
                  </a:lnTo>
                  <a:lnTo>
                    <a:pt x="257021" y="284126"/>
                  </a:lnTo>
                  <a:lnTo>
                    <a:pt x="292019" y="250096"/>
                  </a:lnTo>
                  <a:lnTo>
                    <a:pt x="314972" y="206934"/>
                  </a:lnTo>
                  <a:lnTo>
                    <a:pt x="323214" y="157225"/>
                  </a:lnTo>
                  <a:lnTo>
                    <a:pt x="314972" y="107517"/>
                  </a:lnTo>
                  <a:lnTo>
                    <a:pt x="292019" y="64355"/>
                  </a:lnTo>
                  <a:lnTo>
                    <a:pt x="257021" y="30325"/>
                  </a:lnTo>
                  <a:lnTo>
                    <a:pt x="212641" y="8012"/>
                  </a:lnTo>
                  <a:lnTo>
                    <a:pt x="161543" y="0"/>
                  </a:lnTo>
                  <a:close/>
                </a:path>
              </a:pathLst>
            </a:custGeom>
            <a:ln w="19049">
              <a:solidFill>
                <a:srgbClr val="000000"/>
              </a:solidFill>
            </a:ln>
          </p:spPr>
          <p:txBody>
            <a:bodyPr wrap="square" lIns="0" tIns="0" rIns="0" bIns="0" rtlCol="0"/>
            <a:lstStyle/>
            <a:p>
              <a:endParaRPr/>
            </a:p>
          </p:txBody>
        </p:sp>
        <p:sp>
          <p:nvSpPr>
            <p:cNvPr id="31" name="object 31"/>
            <p:cNvSpPr/>
            <p:nvPr/>
          </p:nvSpPr>
          <p:spPr>
            <a:xfrm>
              <a:off x="1099337" y="3449447"/>
              <a:ext cx="323850" cy="314960"/>
            </a:xfrm>
            <a:custGeom>
              <a:avLst/>
              <a:gdLst/>
              <a:ahLst/>
              <a:cxnLst/>
              <a:rect l="l" t="t" r="r" b="b"/>
              <a:pathLst>
                <a:path w="323850" h="314960">
                  <a:moveTo>
                    <a:pt x="161645" y="0"/>
                  </a:moveTo>
                  <a:lnTo>
                    <a:pt x="110550" y="8012"/>
                  </a:lnTo>
                  <a:lnTo>
                    <a:pt x="66176" y="30325"/>
                  </a:lnTo>
                  <a:lnTo>
                    <a:pt x="31186" y="64355"/>
                  </a:lnTo>
                  <a:lnTo>
                    <a:pt x="8240" y="107517"/>
                  </a:lnTo>
                  <a:lnTo>
                    <a:pt x="0" y="157225"/>
                  </a:lnTo>
                  <a:lnTo>
                    <a:pt x="8240" y="206934"/>
                  </a:lnTo>
                  <a:lnTo>
                    <a:pt x="31186" y="250096"/>
                  </a:lnTo>
                  <a:lnTo>
                    <a:pt x="66176" y="284126"/>
                  </a:lnTo>
                  <a:lnTo>
                    <a:pt x="110550" y="306439"/>
                  </a:lnTo>
                  <a:lnTo>
                    <a:pt x="161645" y="314451"/>
                  </a:lnTo>
                  <a:lnTo>
                    <a:pt x="212743" y="306439"/>
                  </a:lnTo>
                  <a:lnTo>
                    <a:pt x="257123" y="284126"/>
                  </a:lnTo>
                  <a:lnTo>
                    <a:pt x="292121" y="250096"/>
                  </a:lnTo>
                  <a:lnTo>
                    <a:pt x="315073" y="206934"/>
                  </a:lnTo>
                  <a:lnTo>
                    <a:pt x="323316" y="157225"/>
                  </a:lnTo>
                  <a:lnTo>
                    <a:pt x="315073" y="107517"/>
                  </a:lnTo>
                  <a:lnTo>
                    <a:pt x="292121" y="64355"/>
                  </a:lnTo>
                  <a:lnTo>
                    <a:pt x="257123" y="30325"/>
                  </a:lnTo>
                  <a:lnTo>
                    <a:pt x="212743" y="8012"/>
                  </a:lnTo>
                  <a:lnTo>
                    <a:pt x="161645" y="0"/>
                  </a:lnTo>
                  <a:close/>
                </a:path>
              </a:pathLst>
            </a:custGeom>
            <a:solidFill>
              <a:srgbClr val="00AF50">
                <a:alpha val="29803"/>
              </a:srgbClr>
            </a:solidFill>
          </p:spPr>
          <p:txBody>
            <a:bodyPr wrap="square" lIns="0" tIns="0" rIns="0" bIns="0" rtlCol="0"/>
            <a:lstStyle/>
            <a:p>
              <a:endParaRPr/>
            </a:p>
          </p:txBody>
        </p:sp>
        <p:sp>
          <p:nvSpPr>
            <p:cNvPr id="32" name="object 32"/>
            <p:cNvSpPr/>
            <p:nvPr/>
          </p:nvSpPr>
          <p:spPr>
            <a:xfrm>
              <a:off x="1099337" y="3449447"/>
              <a:ext cx="323850" cy="314960"/>
            </a:xfrm>
            <a:custGeom>
              <a:avLst/>
              <a:gdLst/>
              <a:ahLst/>
              <a:cxnLst/>
              <a:rect l="l" t="t" r="r" b="b"/>
              <a:pathLst>
                <a:path w="323850" h="314960">
                  <a:moveTo>
                    <a:pt x="161645" y="0"/>
                  </a:moveTo>
                  <a:lnTo>
                    <a:pt x="110550" y="8012"/>
                  </a:lnTo>
                  <a:lnTo>
                    <a:pt x="66176" y="30325"/>
                  </a:lnTo>
                  <a:lnTo>
                    <a:pt x="31186" y="64355"/>
                  </a:lnTo>
                  <a:lnTo>
                    <a:pt x="8240" y="107517"/>
                  </a:lnTo>
                  <a:lnTo>
                    <a:pt x="0" y="157225"/>
                  </a:lnTo>
                  <a:lnTo>
                    <a:pt x="8240" y="206934"/>
                  </a:lnTo>
                  <a:lnTo>
                    <a:pt x="31186" y="250096"/>
                  </a:lnTo>
                  <a:lnTo>
                    <a:pt x="66176" y="284126"/>
                  </a:lnTo>
                  <a:lnTo>
                    <a:pt x="110550" y="306439"/>
                  </a:lnTo>
                  <a:lnTo>
                    <a:pt x="161645" y="314451"/>
                  </a:lnTo>
                  <a:lnTo>
                    <a:pt x="212743" y="306439"/>
                  </a:lnTo>
                  <a:lnTo>
                    <a:pt x="257123" y="284126"/>
                  </a:lnTo>
                  <a:lnTo>
                    <a:pt x="292121" y="250096"/>
                  </a:lnTo>
                  <a:lnTo>
                    <a:pt x="315073" y="206934"/>
                  </a:lnTo>
                  <a:lnTo>
                    <a:pt x="323316" y="157225"/>
                  </a:lnTo>
                  <a:lnTo>
                    <a:pt x="315073" y="107517"/>
                  </a:lnTo>
                  <a:lnTo>
                    <a:pt x="292121" y="64355"/>
                  </a:lnTo>
                  <a:lnTo>
                    <a:pt x="257123" y="30325"/>
                  </a:lnTo>
                  <a:lnTo>
                    <a:pt x="212743" y="8012"/>
                  </a:lnTo>
                  <a:lnTo>
                    <a:pt x="161645" y="0"/>
                  </a:lnTo>
                  <a:close/>
                </a:path>
              </a:pathLst>
            </a:custGeom>
            <a:ln w="19050">
              <a:solidFill>
                <a:srgbClr val="000000"/>
              </a:solidFill>
            </a:ln>
          </p:spPr>
          <p:txBody>
            <a:bodyPr wrap="square" lIns="0" tIns="0" rIns="0" bIns="0" rtlCol="0"/>
            <a:lstStyle/>
            <a:p>
              <a:endParaRPr/>
            </a:p>
          </p:txBody>
        </p:sp>
        <p:pic>
          <p:nvPicPr>
            <p:cNvPr id="33" name="object 33"/>
            <p:cNvPicPr/>
            <p:nvPr/>
          </p:nvPicPr>
          <p:blipFill>
            <a:blip r:embed="rId10" cstate="print"/>
            <a:stretch>
              <a:fillRect/>
            </a:stretch>
          </p:blipFill>
          <p:spPr>
            <a:xfrm>
              <a:off x="8444357" y="3665994"/>
              <a:ext cx="991831" cy="3376167"/>
            </a:xfrm>
            <a:prstGeom prst="rect">
              <a:avLst/>
            </a:prstGeom>
          </p:spPr>
        </p:pic>
        <p:sp>
          <p:nvSpPr>
            <p:cNvPr id="34" name="object 34"/>
            <p:cNvSpPr/>
            <p:nvPr/>
          </p:nvSpPr>
          <p:spPr>
            <a:xfrm>
              <a:off x="8444357" y="3665994"/>
              <a:ext cx="991869" cy="3376295"/>
            </a:xfrm>
            <a:custGeom>
              <a:avLst/>
              <a:gdLst/>
              <a:ahLst/>
              <a:cxnLst/>
              <a:rect l="l" t="t" r="r" b="b"/>
              <a:pathLst>
                <a:path w="991870" h="3376295">
                  <a:moveTo>
                    <a:pt x="0" y="3376167"/>
                  </a:moveTo>
                  <a:lnTo>
                    <a:pt x="991831" y="3376167"/>
                  </a:lnTo>
                  <a:lnTo>
                    <a:pt x="991831" y="0"/>
                  </a:lnTo>
                  <a:lnTo>
                    <a:pt x="0" y="0"/>
                  </a:lnTo>
                  <a:lnTo>
                    <a:pt x="0" y="3376167"/>
                  </a:lnTo>
                  <a:close/>
                </a:path>
              </a:pathLst>
            </a:custGeom>
            <a:ln w="19050">
              <a:solidFill>
                <a:srgbClr val="000000"/>
              </a:solidFill>
            </a:ln>
          </p:spPr>
          <p:txBody>
            <a:bodyPr wrap="square" lIns="0" tIns="0" rIns="0" bIns="0" rtlCol="0"/>
            <a:lstStyle/>
            <a:p>
              <a:endParaRPr/>
            </a:p>
          </p:txBody>
        </p:sp>
      </p:grpSp>
      <p:sp>
        <p:nvSpPr>
          <p:cNvPr id="35" name="object 35"/>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25</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90219" y="377233"/>
            <a:ext cx="4378325" cy="1093470"/>
          </a:xfrm>
          <a:prstGeom prst="rect">
            <a:avLst/>
          </a:prstGeom>
        </p:spPr>
        <p:txBody>
          <a:bodyPr vert="horz" wrap="square" lIns="0" tIns="105410" rIns="0" bIns="0" rtlCol="0">
            <a:spAutoFit/>
          </a:bodyPr>
          <a:lstStyle/>
          <a:p>
            <a:pPr marL="12700">
              <a:lnSpc>
                <a:spcPct val="100000"/>
              </a:lnSpc>
              <a:spcBef>
                <a:spcPts val="830"/>
              </a:spcBef>
            </a:pPr>
            <a:r>
              <a:rPr sz="1600" b="1" spc="45" dirty="0">
                <a:latin typeface="Calibri"/>
                <a:cs typeface="Calibri"/>
              </a:rPr>
              <a:t>Trim</a:t>
            </a:r>
            <a:r>
              <a:rPr sz="1600" b="1" spc="-30" dirty="0">
                <a:latin typeface="Calibri"/>
                <a:cs typeface="Calibri"/>
              </a:rPr>
              <a:t> </a:t>
            </a:r>
            <a:r>
              <a:rPr sz="1600" b="1" spc="25" dirty="0">
                <a:latin typeface="Calibri"/>
                <a:cs typeface="Calibri"/>
              </a:rPr>
              <a:t>tab</a:t>
            </a:r>
            <a:r>
              <a:rPr sz="1600" b="1" spc="-20" dirty="0">
                <a:latin typeface="Calibri"/>
                <a:cs typeface="Calibri"/>
              </a:rPr>
              <a:t> </a:t>
            </a:r>
            <a:r>
              <a:rPr sz="1600" b="1" spc="105" dirty="0">
                <a:latin typeface="Calibri"/>
                <a:cs typeface="Calibri"/>
              </a:rPr>
              <a:t>Control:</a:t>
            </a:r>
            <a:endParaRPr sz="1600">
              <a:latin typeface="Calibri"/>
              <a:cs typeface="Calibri"/>
            </a:endParaRPr>
          </a:p>
          <a:p>
            <a:pPr marL="12700" marR="5080">
              <a:lnSpc>
                <a:spcPct val="102099"/>
              </a:lnSpc>
              <a:spcBef>
                <a:spcPts val="610"/>
              </a:spcBef>
            </a:pPr>
            <a:r>
              <a:rPr sz="1400" spc="20" dirty="0">
                <a:latin typeface="Calibri"/>
                <a:cs typeface="Calibri"/>
              </a:rPr>
              <a:t>Trim</a:t>
            </a:r>
            <a:r>
              <a:rPr sz="1400" spc="-15" dirty="0">
                <a:latin typeface="Calibri"/>
                <a:cs typeface="Calibri"/>
              </a:rPr>
              <a:t> </a:t>
            </a:r>
            <a:r>
              <a:rPr sz="1400" spc="-30" dirty="0">
                <a:latin typeface="Calibri"/>
                <a:cs typeface="Calibri"/>
              </a:rPr>
              <a:t>Tabs</a:t>
            </a:r>
            <a:r>
              <a:rPr sz="1400" spc="-10" dirty="0">
                <a:latin typeface="Calibri"/>
                <a:cs typeface="Calibri"/>
              </a:rPr>
              <a:t> </a:t>
            </a:r>
            <a:r>
              <a:rPr sz="1400" spc="40" dirty="0">
                <a:latin typeface="Calibri"/>
                <a:cs typeface="Calibri"/>
              </a:rPr>
              <a:t>are</a:t>
            </a:r>
            <a:r>
              <a:rPr sz="1400" spc="-20" dirty="0">
                <a:latin typeface="Calibri"/>
                <a:cs typeface="Calibri"/>
              </a:rPr>
              <a:t> </a:t>
            </a:r>
            <a:r>
              <a:rPr sz="1400" spc="40" dirty="0">
                <a:latin typeface="Calibri"/>
                <a:cs typeface="Calibri"/>
              </a:rPr>
              <a:t>an</a:t>
            </a:r>
            <a:r>
              <a:rPr sz="1400" spc="-5" dirty="0">
                <a:latin typeface="Calibri"/>
                <a:cs typeface="Calibri"/>
              </a:rPr>
              <a:t> </a:t>
            </a:r>
            <a:r>
              <a:rPr sz="1400" spc="40" dirty="0">
                <a:latin typeface="Calibri"/>
                <a:cs typeface="Calibri"/>
              </a:rPr>
              <a:t>option</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55" dirty="0">
                <a:latin typeface="Calibri"/>
                <a:cs typeface="Calibri"/>
              </a:rPr>
              <a:t>may</a:t>
            </a:r>
            <a:r>
              <a:rPr sz="1400" spc="-15" dirty="0">
                <a:latin typeface="Calibri"/>
                <a:cs typeface="Calibri"/>
              </a:rPr>
              <a:t> </a:t>
            </a:r>
            <a:r>
              <a:rPr sz="1400" spc="-60" dirty="0">
                <a:latin typeface="Calibri"/>
                <a:cs typeface="Calibri"/>
              </a:rPr>
              <a:t>be</a:t>
            </a:r>
            <a:r>
              <a:rPr sz="1400" spc="-5" dirty="0">
                <a:latin typeface="Calibri"/>
                <a:cs typeface="Calibri"/>
              </a:rPr>
              <a:t> </a:t>
            </a:r>
            <a:r>
              <a:rPr sz="1400" spc="50" dirty="0">
                <a:latin typeface="Calibri"/>
                <a:cs typeface="Calibri"/>
              </a:rPr>
              <a:t>installed</a:t>
            </a:r>
            <a:r>
              <a:rPr sz="1400" spc="-15"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 </a:t>
            </a:r>
            <a:r>
              <a:rPr sz="1400" i="1" spc="-305" dirty="0">
                <a:latin typeface="Calibri"/>
                <a:cs typeface="Calibri"/>
              </a:rPr>
              <a:t> </a:t>
            </a:r>
            <a:r>
              <a:rPr sz="1400" i="1" spc="-5" dirty="0">
                <a:latin typeface="Calibri"/>
                <a:cs typeface="Calibri"/>
              </a:rPr>
              <a:t>PRO </a:t>
            </a:r>
            <a:r>
              <a:rPr sz="1400" spc="-10" dirty="0">
                <a:latin typeface="Calibri"/>
                <a:cs typeface="Calibri"/>
              </a:rPr>
              <a:t>boat.</a:t>
            </a:r>
            <a:r>
              <a:rPr sz="1400" spc="-5" dirty="0">
                <a:latin typeface="Calibri"/>
                <a:cs typeface="Calibri"/>
              </a:rPr>
              <a:t> </a:t>
            </a:r>
            <a:r>
              <a:rPr sz="1400" spc="-30" dirty="0">
                <a:latin typeface="Calibri"/>
                <a:cs typeface="Calibri"/>
              </a:rPr>
              <a:t>The </a:t>
            </a:r>
            <a:r>
              <a:rPr sz="1400" spc="20" dirty="0">
                <a:latin typeface="Calibri"/>
                <a:cs typeface="Calibri"/>
              </a:rPr>
              <a:t>Trim </a:t>
            </a:r>
            <a:r>
              <a:rPr sz="1400" spc="-35" dirty="0">
                <a:latin typeface="Calibri"/>
                <a:cs typeface="Calibri"/>
              </a:rPr>
              <a:t>Tabs </a:t>
            </a:r>
            <a:r>
              <a:rPr sz="1400" spc="114" dirty="0">
                <a:latin typeface="Calibri"/>
                <a:cs typeface="Calibri"/>
              </a:rPr>
              <a:t>will </a:t>
            </a:r>
            <a:r>
              <a:rPr sz="1400" spc="-60" dirty="0">
                <a:latin typeface="Calibri"/>
                <a:cs typeface="Calibri"/>
              </a:rPr>
              <a:t>be </a:t>
            </a:r>
            <a:r>
              <a:rPr sz="1400" spc="20" dirty="0">
                <a:latin typeface="Calibri"/>
                <a:cs typeface="Calibri"/>
              </a:rPr>
              <a:t>attached </a:t>
            </a:r>
            <a:r>
              <a:rPr sz="1400" spc="30" dirty="0">
                <a:latin typeface="Calibri"/>
                <a:cs typeface="Calibri"/>
              </a:rPr>
              <a:t>at </a:t>
            </a:r>
            <a:r>
              <a:rPr sz="1400" spc="20" dirty="0">
                <a:latin typeface="Calibri"/>
                <a:cs typeface="Calibri"/>
              </a:rPr>
              <a:t>the </a:t>
            </a:r>
            <a:r>
              <a:rPr sz="1400" spc="50" dirty="0">
                <a:latin typeface="Calibri"/>
                <a:cs typeface="Calibri"/>
              </a:rPr>
              <a:t>transom, </a:t>
            </a:r>
            <a:r>
              <a:rPr sz="1400" spc="55" dirty="0">
                <a:latin typeface="Calibri"/>
                <a:cs typeface="Calibri"/>
              </a:rPr>
              <a:t> </a:t>
            </a:r>
            <a:r>
              <a:rPr sz="1400" spc="45" dirty="0">
                <a:latin typeface="Calibri"/>
                <a:cs typeface="Calibri"/>
              </a:rPr>
              <a:t>close</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bottom</a:t>
            </a:r>
            <a:r>
              <a:rPr sz="1400" spc="-25" dirty="0">
                <a:latin typeface="Calibri"/>
                <a:cs typeface="Calibri"/>
              </a:rPr>
              <a:t> </a:t>
            </a:r>
            <a:r>
              <a:rPr sz="1400" spc="-5" dirty="0">
                <a:latin typeface="Calibri"/>
                <a:cs typeface="Calibri"/>
              </a:rPr>
              <a:t>edge,</a:t>
            </a:r>
            <a:r>
              <a:rPr sz="1400" spc="-10" dirty="0">
                <a:latin typeface="Calibri"/>
                <a:cs typeface="Calibri"/>
              </a:rPr>
              <a:t> </a:t>
            </a:r>
            <a:r>
              <a:rPr sz="1400" spc="90" dirty="0">
                <a:latin typeface="Calibri"/>
                <a:cs typeface="Calibri"/>
              </a:rPr>
              <a:t>Port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Starboard.</a:t>
            </a:r>
            <a:endParaRPr sz="1400">
              <a:latin typeface="Calibri"/>
              <a:cs typeface="Calibri"/>
            </a:endParaRPr>
          </a:p>
        </p:txBody>
      </p:sp>
      <p:sp>
        <p:nvSpPr>
          <p:cNvPr id="7" name="object 7"/>
          <p:cNvSpPr txBox="1">
            <a:spLocks noGrp="1"/>
          </p:cNvSpPr>
          <p:nvPr>
            <p:ph sz="half" idx="2"/>
          </p:nvPr>
        </p:nvSpPr>
        <p:spPr>
          <a:prstGeom prst="rect">
            <a:avLst/>
          </a:prstGeom>
        </p:spPr>
        <p:txBody>
          <a:bodyPr vert="horz" wrap="square" lIns="0" tIns="8890" rIns="0" bIns="0" rtlCol="0">
            <a:spAutoFit/>
          </a:bodyPr>
          <a:lstStyle/>
          <a:p>
            <a:pPr marL="12700" marR="5080">
              <a:lnSpc>
                <a:spcPct val="101899"/>
              </a:lnSpc>
              <a:spcBef>
                <a:spcPts val="70"/>
              </a:spcBef>
            </a:pPr>
            <a:r>
              <a:rPr spc="20" dirty="0"/>
              <a:t>Trim </a:t>
            </a:r>
            <a:r>
              <a:rPr spc="-30" dirty="0"/>
              <a:t>Tabs </a:t>
            </a:r>
            <a:r>
              <a:rPr spc="40" dirty="0"/>
              <a:t>are </a:t>
            </a:r>
            <a:r>
              <a:rPr spc="10" dirty="0"/>
              <a:t>used </a:t>
            </a:r>
            <a:r>
              <a:rPr spc="70" dirty="0"/>
              <a:t>to </a:t>
            </a:r>
            <a:r>
              <a:rPr spc="45" dirty="0"/>
              <a:t>adjust </a:t>
            </a:r>
            <a:r>
              <a:rPr spc="20" dirty="0"/>
              <a:t>the </a:t>
            </a:r>
            <a:r>
              <a:rPr spc="45" dirty="0"/>
              <a:t>level </a:t>
            </a:r>
            <a:r>
              <a:rPr spc="114" dirty="0"/>
              <a:t>of </a:t>
            </a:r>
            <a:r>
              <a:rPr spc="25" dirty="0"/>
              <a:t>the </a:t>
            </a:r>
            <a:r>
              <a:rPr spc="20" dirty="0"/>
              <a:t>vessel </a:t>
            </a:r>
            <a:r>
              <a:rPr spc="75" dirty="0"/>
              <a:t>fore </a:t>
            </a:r>
            <a:r>
              <a:rPr spc="-305" dirty="0"/>
              <a:t> </a:t>
            </a:r>
            <a:r>
              <a:rPr spc="80" dirty="0"/>
              <a:t>(front) </a:t>
            </a:r>
            <a:r>
              <a:rPr spc="35" dirty="0"/>
              <a:t>and </a:t>
            </a:r>
            <a:r>
              <a:rPr spc="95" dirty="0"/>
              <a:t>aft </a:t>
            </a:r>
            <a:r>
              <a:rPr spc="5" dirty="0"/>
              <a:t>(back), </a:t>
            </a:r>
            <a:r>
              <a:rPr spc="60" dirty="0"/>
              <a:t>thus </a:t>
            </a:r>
            <a:r>
              <a:rPr spc="50" dirty="0"/>
              <a:t>adjusting </a:t>
            </a:r>
            <a:r>
              <a:rPr spc="65" dirty="0"/>
              <a:t>how </a:t>
            </a:r>
            <a:r>
              <a:rPr spc="25" dirty="0"/>
              <a:t>the </a:t>
            </a:r>
            <a:r>
              <a:rPr spc="20" dirty="0"/>
              <a:t>vessel </a:t>
            </a:r>
            <a:r>
              <a:rPr spc="25" dirty="0"/>
              <a:t> </a:t>
            </a:r>
            <a:r>
              <a:rPr spc="45" dirty="0"/>
              <a:t>performs</a:t>
            </a:r>
            <a:r>
              <a:rPr spc="-5" dirty="0"/>
              <a:t> </a:t>
            </a:r>
            <a:r>
              <a:rPr spc="45" dirty="0"/>
              <a:t>while</a:t>
            </a:r>
            <a:r>
              <a:rPr spc="-10" dirty="0"/>
              <a:t> </a:t>
            </a:r>
            <a:r>
              <a:rPr spc="35" dirty="0"/>
              <a:t>in</a:t>
            </a:r>
            <a:r>
              <a:rPr dirty="0"/>
              <a:t> </a:t>
            </a:r>
            <a:r>
              <a:rPr spc="25" dirty="0"/>
              <a:t>operation.</a:t>
            </a:r>
            <a:r>
              <a:rPr spc="325" dirty="0"/>
              <a:t> </a:t>
            </a:r>
            <a:r>
              <a:rPr spc="40" dirty="0"/>
              <a:t>“trimming”</a:t>
            </a:r>
            <a:r>
              <a:rPr spc="-5" dirty="0"/>
              <a:t> </a:t>
            </a:r>
            <a:r>
              <a:rPr spc="25" dirty="0"/>
              <a:t>the</a:t>
            </a:r>
            <a:r>
              <a:rPr spc="-10" dirty="0"/>
              <a:t> </a:t>
            </a:r>
            <a:r>
              <a:rPr spc="15" dirty="0"/>
              <a:t>tabs</a:t>
            </a:r>
            <a:r>
              <a:rPr spc="-10" dirty="0"/>
              <a:t> </a:t>
            </a:r>
            <a:r>
              <a:rPr spc="60" dirty="0"/>
              <a:t>down </a:t>
            </a:r>
            <a:r>
              <a:rPr spc="-305" dirty="0"/>
              <a:t> </a:t>
            </a:r>
            <a:r>
              <a:rPr spc="10" dirty="0"/>
              <a:t>causes </a:t>
            </a:r>
            <a:r>
              <a:rPr spc="40" dirty="0"/>
              <a:t>upward </a:t>
            </a:r>
            <a:r>
              <a:rPr spc="30" dirty="0"/>
              <a:t>pressure </a:t>
            </a:r>
            <a:r>
              <a:rPr spc="114" dirty="0"/>
              <a:t>of </a:t>
            </a:r>
            <a:r>
              <a:rPr spc="25" dirty="0"/>
              <a:t>the </a:t>
            </a:r>
            <a:r>
              <a:rPr spc="40" dirty="0"/>
              <a:t>water </a:t>
            </a:r>
            <a:r>
              <a:rPr spc="75" dirty="0"/>
              <a:t>to </a:t>
            </a:r>
            <a:r>
              <a:rPr spc="20" dirty="0"/>
              <a:t>increase the </a:t>
            </a:r>
            <a:r>
              <a:rPr spc="25" dirty="0"/>
              <a:t> </a:t>
            </a:r>
            <a:r>
              <a:rPr spc="70" dirty="0"/>
              <a:t>riding </a:t>
            </a:r>
            <a:r>
              <a:rPr spc="45" dirty="0"/>
              <a:t>level </a:t>
            </a:r>
            <a:r>
              <a:rPr spc="114" dirty="0"/>
              <a:t>of </a:t>
            </a:r>
            <a:r>
              <a:rPr spc="25" dirty="0"/>
              <a:t>the </a:t>
            </a:r>
            <a:r>
              <a:rPr spc="50" dirty="0"/>
              <a:t>transom, which </a:t>
            </a:r>
            <a:r>
              <a:rPr spc="114" dirty="0"/>
              <a:t>will </a:t>
            </a:r>
            <a:r>
              <a:rPr spc="80" dirty="0"/>
              <a:t>lower </a:t>
            </a:r>
            <a:r>
              <a:rPr spc="25" dirty="0"/>
              <a:t>the </a:t>
            </a:r>
            <a:r>
              <a:rPr dirty="0"/>
              <a:t>bow. </a:t>
            </a:r>
            <a:r>
              <a:rPr spc="-305" dirty="0"/>
              <a:t> </a:t>
            </a:r>
            <a:r>
              <a:rPr spc="25" dirty="0"/>
              <a:t>Benefits</a:t>
            </a:r>
            <a:r>
              <a:rPr spc="-20" dirty="0"/>
              <a:t> </a:t>
            </a:r>
            <a:r>
              <a:rPr spc="114" dirty="0"/>
              <a:t>of</a:t>
            </a:r>
            <a:r>
              <a:rPr spc="-15" dirty="0"/>
              <a:t> </a:t>
            </a:r>
            <a:r>
              <a:rPr spc="20" dirty="0"/>
              <a:t>a</a:t>
            </a:r>
            <a:r>
              <a:rPr spc="-5" dirty="0"/>
              <a:t> </a:t>
            </a:r>
            <a:r>
              <a:rPr spc="35" dirty="0"/>
              <a:t>properly</a:t>
            </a:r>
            <a:r>
              <a:rPr spc="-5" dirty="0"/>
              <a:t> </a:t>
            </a:r>
            <a:r>
              <a:rPr spc="15" dirty="0"/>
              <a:t>“trimmed”</a:t>
            </a:r>
            <a:r>
              <a:rPr spc="-5" dirty="0"/>
              <a:t> </a:t>
            </a:r>
            <a:r>
              <a:rPr spc="25" dirty="0"/>
              <a:t>boat</a:t>
            </a:r>
            <a:r>
              <a:rPr spc="-10" dirty="0"/>
              <a:t> </a:t>
            </a:r>
            <a:r>
              <a:rPr spc="35" dirty="0"/>
              <a:t>can:</a:t>
            </a:r>
          </a:p>
          <a:p>
            <a:pPr marL="575310" indent="-106045">
              <a:lnSpc>
                <a:spcPct val="100000"/>
              </a:lnSpc>
              <a:spcBef>
                <a:spcPts val="635"/>
              </a:spcBef>
              <a:buSzPct val="71428"/>
              <a:buFont typeface="Symbol"/>
              <a:buChar char=""/>
              <a:tabLst>
                <a:tab pos="575945" algn="l"/>
              </a:tabLst>
            </a:pPr>
            <a:r>
              <a:rPr spc="20" dirty="0"/>
              <a:t>Increase</a:t>
            </a:r>
            <a:r>
              <a:rPr spc="-20" dirty="0"/>
              <a:t> </a:t>
            </a:r>
            <a:r>
              <a:rPr spc="45" dirty="0"/>
              <a:t>operator</a:t>
            </a:r>
            <a:r>
              <a:rPr spc="-20" dirty="0"/>
              <a:t> </a:t>
            </a:r>
            <a:r>
              <a:rPr spc="35" dirty="0"/>
              <a:t>visibility</a:t>
            </a:r>
          </a:p>
          <a:p>
            <a:pPr marL="575310" indent="-106045">
              <a:lnSpc>
                <a:spcPct val="100000"/>
              </a:lnSpc>
              <a:spcBef>
                <a:spcPts val="625"/>
              </a:spcBef>
              <a:buSzPct val="71428"/>
              <a:buFont typeface="Symbol"/>
              <a:buChar char=""/>
              <a:tabLst>
                <a:tab pos="575945" algn="l"/>
              </a:tabLst>
            </a:pPr>
            <a:r>
              <a:rPr dirty="0"/>
              <a:t>Decrease</a:t>
            </a:r>
            <a:r>
              <a:rPr spc="-20" dirty="0"/>
              <a:t> </a:t>
            </a:r>
            <a:r>
              <a:rPr spc="-10" dirty="0"/>
              <a:t>time</a:t>
            </a:r>
            <a:r>
              <a:rPr spc="-15" dirty="0"/>
              <a:t> </a:t>
            </a:r>
            <a:r>
              <a:rPr spc="45" dirty="0"/>
              <a:t>required</a:t>
            </a:r>
            <a:r>
              <a:rPr spc="-15" dirty="0"/>
              <a:t> </a:t>
            </a:r>
            <a:r>
              <a:rPr spc="75" dirty="0"/>
              <a:t>to</a:t>
            </a:r>
            <a:r>
              <a:rPr spc="-10" dirty="0"/>
              <a:t> </a:t>
            </a:r>
            <a:r>
              <a:rPr spc="50" dirty="0"/>
              <a:t>get</a:t>
            </a:r>
            <a:r>
              <a:rPr spc="-15" dirty="0"/>
              <a:t> </a:t>
            </a:r>
            <a:r>
              <a:rPr spc="20" dirty="0"/>
              <a:t>vessel</a:t>
            </a:r>
            <a:r>
              <a:rPr spc="-10" dirty="0"/>
              <a:t> </a:t>
            </a:r>
            <a:r>
              <a:rPr spc="70" dirty="0"/>
              <a:t>on</a:t>
            </a:r>
            <a:r>
              <a:rPr dirty="0"/>
              <a:t> </a:t>
            </a:r>
            <a:r>
              <a:rPr spc="25" dirty="0"/>
              <a:t>plane</a:t>
            </a:r>
          </a:p>
          <a:p>
            <a:pPr marL="575310" indent="-106045">
              <a:lnSpc>
                <a:spcPct val="100000"/>
              </a:lnSpc>
              <a:spcBef>
                <a:spcPts val="625"/>
              </a:spcBef>
              <a:buSzPct val="71428"/>
              <a:buFont typeface="Symbol"/>
              <a:buChar char=""/>
              <a:tabLst>
                <a:tab pos="575945" algn="l"/>
              </a:tabLst>
            </a:pPr>
            <a:r>
              <a:rPr spc="20" dirty="0"/>
              <a:t>Increase</a:t>
            </a:r>
            <a:r>
              <a:rPr spc="-25" dirty="0"/>
              <a:t> </a:t>
            </a:r>
            <a:r>
              <a:rPr spc="75" dirty="0"/>
              <a:t>fuel</a:t>
            </a:r>
            <a:r>
              <a:rPr spc="-20" dirty="0"/>
              <a:t> </a:t>
            </a:r>
            <a:r>
              <a:rPr spc="10" dirty="0"/>
              <a:t>economy</a:t>
            </a:r>
          </a:p>
          <a:p>
            <a:pPr marL="575310" indent="-106045">
              <a:lnSpc>
                <a:spcPct val="100000"/>
              </a:lnSpc>
              <a:spcBef>
                <a:spcPts val="640"/>
              </a:spcBef>
              <a:buSzPct val="71428"/>
              <a:buFont typeface="Symbol"/>
              <a:buChar char=""/>
              <a:tabLst>
                <a:tab pos="575945" algn="l"/>
              </a:tabLst>
            </a:pPr>
            <a:r>
              <a:rPr dirty="0"/>
              <a:t>Decrease</a:t>
            </a:r>
            <a:r>
              <a:rPr spc="-25" dirty="0"/>
              <a:t> </a:t>
            </a:r>
            <a:r>
              <a:rPr spc="50" dirty="0"/>
              <a:t>wear</a:t>
            </a:r>
            <a:r>
              <a:rPr spc="-15" dirty="0"/>
              <a:t> </a:t>
            </a:r>
            <a:r>
              <a:rPr spc="70" dirty="0"/>
              <a:t>on</a:t>
            </a:r>
            <a:r>
              <a:rPr spc="-15" dirty="0"/>
              <a:t> </a:t>
            </a:r>
            <a:r>
              <a:rPr spc="25" dirty="0"/>
              <a:t>the</a:t>
            </a:r>
            <a:r>
              <a:rPr spc="-20" dirty="0"/>
              <a:t> </a:t>
            </a:r>
            <a:r>
              <a:rPr spc="15" dirty="0"/>
              <a:t>engine</a:t>
            </a:r>
          </a:p>
          <a:p>
            <a:pPr marL="575310" indent="-106045">
              <a:lnSpc>
                <a:spcPct val="100000"/>
              </a:lnSpc>
              <a:spcBef>
                <a:spcPts val="625"/>
              </a:spcBef>
              <a:buSzPct val="71428"/>
              <a:buFont typeface="Symbol"/>
              <a:buChar char=""/>
              <a:tabLst>
                <a:tab pos="575945" algn="l"/>
              </a:tabLst>
            </a:pPr>
            <a:r>
              <a:rPr spc="10" dirty="0"/>
              <a:t>Improve</a:t>
            </a:r>
            <a:r>
              <a:rPr spc="-25" dirty="0"/>
              <a:t> </a:t>
            </a:r>
            <a:r>
              <a:rPr spc="40" dirty="0"/>
              <a:t>steering</a:t>
            </a:r>
            <a:r>
              <a:rPr spc="-10" dirty="0"/>
              <a:t> </a:t>
            </a:r>
            <a:r>
              <a:rPr spc="30" dirty="0"/>
              <a:t>operation</a:t>
            </a:r>
          </a:p>
          <a:p>
            <a:pPr marL="575310" indent="-106045">
              <a:lnSpc>
                <a:spcPct val="100000"/>
              </a:lnSpc>
              <a:spcBef>
                <a:spcPts val="635"/>
              </a:spcBef>
              <a:buSzPct val="71428"/>
              <a:buFont typeface="Symbol"/>
              <a:buChar char=""/>
              <a:tabLst>
                <a:tab pos="575945" algn="l"/>
              </a:tabLst>
            </a:pPr>
            <a:r>
              <a:rPr spc="20" dirty="0"/>
              <a:t>Increase</a:t>
            </a:r>
            <a:r>
              <a:rPr spc="-25" dirty="0"/>
              <a:t> </a:t>
            </a:r>
            <a:r>
              <a:rPr spc="-40" dirty="0"/>
              <a:t>speed</a:t>
            </a:r>
            <a:r>
              <a:rPr spc="-15" dirty="0"/>
              <a:t> </a:t>
            </a:r>
            <a:r>
              <a:rPr spc="35" dirty="0"/>
              <a:t>and</a:t>
            </a:r>
            <a:r>
              <a:rPr spc="-15" dirty="0"/>
              <a:t> </a:t>
            </a:r>
            <a:r>
              <a:rPr spc="40" dirty="0"/>
              <a:t>performance</a:t>
            </a:r>
          </a:p>
          <a:p>
            <a:pPr marL="575310" indent="-106045">
              <a:lnSpc>
                <a:spcPct val="100000"/>
              </a:lnSpc>
              <a:spcBef>
                <a:spcPts val="625"/>
              </a:spcBef>
              <a:buSzPct val="71428"/>
              <a:buFont typeface="Symbol"/>
              <a:buChar char=""/>
              <a:tabLst>
                <a:tab pos="575945" algn="l"/>
              </a:tabLst>
            </a:pPr>
            <a:r>
              <a:rPr spc="40" dirty="0"/>
              <a:t>Balance</a:t>
            </a:r>
            <a:r>
              <a:rPr spc="-30" dirty="0"/>
              <a:t> </a:t>
            </a:r>
            <a:r>
              <a:rPr spc="45" dirty="0"/>
              <a:t>weight</a:t>
            </a:r>
            <a:r>
              <a:rPr spc="-20" dirty="0"/>
              <a:t> </a:t>
            </a:r>
            <a:r>
              <a:rPr spc="55" dirty="0"/>
              <a:t>distribution</a:t>
            </a:r>
          </a:p>
          <a:p>
            <a:pPr marL="575310" indent="-106045">
              <a:lnSpc>
                <a:spcPct val="100000"/>
              </a:lnSpc>
              <a:spcBef>
                <a:spcPts val="620"/>
              </a:spcBef>
              <a:buSzPct val="71428"/>
              <a:buFont typeface="Symbol"/>
              <a:buChar char=""/>
              <a:tabLst>
                <a:tab pos="575945" algn="l"/>
              </a:tabLst>
            </a:pPr>
            <a:r>
              <a:rPr spc="75" dirty="0"/>
              <a:t>Correct</a:t>
            </a:r>
            <a:r>
              <a:rPr spc="-10" dirty="0"/>
              <a:t> </a:t>
            </a:r>
            <a:r>
              <a:rPr spc="70" dirty="0"/>
              <a:t>listing</a:t>
            </a:r>
            <a:r>
              <a:rPr spc="-10" dirty="0"/>
              <a:t> </a:t>
            </a:r>
            <a:r>
              <a:rPr spc="15" dirty="0"/>
              <a:t>caused</a:t>
            </a:r>
            <a:r>
              <a:rPr spc="-10" dirty="0"/>
              <a:t> </a:t>
            </a:r>
            <a:r>
              <a:rPr spc="-45" dirty="0"/>
              <a:t>by</a:t>
            </a:r>
            <a:r>
              <a:rPr spc="-15" dirty="0"/>
              <a:t> </a:t>
            </a:r>
            <a:r>
              <a:rPr spc="95" dirty="0"/>
              <a:t>strong</a:t>
            </a:r>
            <a:r>
              <a:rPr dirty="0"/>
              <a:t> </a:t>
            </a:r>
            <a:r>
              <a:rPr spc="75" dirty="0"/>
              <a:t>cross</a:t>
            </a:r>
            <a:r>
              <a:rPr spc="5" dirty="0"/>
              <a:t> </a:t>
            </a:r>
            <a:r>
              <a:rPr spc="45" dirty="0"/>
              <a:t>winds</a:t>
            </a:r>
          </a:p>
          <a:p>
            <a:pPr marL="575310" indent="-106045">
              <a:lnSpc>
                <a:spcPct val="100000"/>
              </a:lnSpc>
              <a:spcBef>
                <a:spcPts val="640"/>
              </a:spcBef>
              <a:buSzPct val="71428"/>
              <a:buFont typeface="Symbol"/>
              <a:buChar char=""/>
              <a:tabLst>
                <a:tab pos="575945" algn="l"/>
              </a:tabLst>
            </a:pPr>
            <a:r>
              <a:rPr spc="10" dirty="0"/>
              <a:t>Improve</a:t>
            </a:r>
            <a:r>
              <a:rPr spc="-20" dirty="0"/>
              <a:t> </a:t>
            </a:r>
            <a:r>
              <a:rPr spc="65" dirty="0"/>
              <a:t>handling</a:t>
            </a:r>
            <a:r>
              <a:rPr spc="-15" dirty="0"/>
              <a:t> </a:t>
            </a:r>
            <a:r>
              <a:rPr spc="35" dirty="0"/>
              <a:t>in</a:t>
            </a:r>
            <a:r>
              <a:rPr spc="-30" dirty="0"/>
              <a:t> </a:t>
            </a:r>
            <a:r>
              <a:rPr dirty="0"/>
              <a:t>choppy</a:t>
            </a:r>
            <a:r>
              <a:rPr spc="-5" dirty="0"/>
              <a:t> </a:t>
            </a:r>
            <a:r>
              <a:rPr spc="140" dirty="0"/>
              <a:t>or</a:t>
            </a:r>
            <a:r>
              <a:rPr spc="-20" dirty="0"/>
              <a:t> </a:t>
            </a:r>
            <a:r>
              <a:rPr spc="100" dirty="0"/>
              <a:t>rough</a:t>
            </a:r>
            <a:r>
              <a:rPr spc="-15" dirty="0"/>
              <a:t> </a:t>
            </a:r>
            <a:r>
              <a:rPr spc="40" dirty="0"/>
              <a:t>water</a:t>
            </a:r>
          </a:p>
          <a:p>
            <a:pPr>
              <a:lnSpc>
                <a:spcPct val="100000"/>
              </a:lnSpc>
            </a:pPr>
            <a:endParaRPr spc="40" dirty="0"/>
          </a:p>
          <a:p>
            <a:pPr>
              <a:lnSpc>
                <a:spcPct val="100000"/>
              </a:lnSpc>
              <a:spcBef>
                <a:spcPts val="40"/>
              </a:spcBef>
            </a:pPr>
            <a:endParaRPr sz="1250"/>
          </a:p>
          <a:p>
            <a:pPr marL="15240">
              <a:lnSpc>
                <a:spcPct val="100000"/>
              </a:lnSpc>
            </a:pPr>
            <a:r>
              <a:rPr sz="1100" spc="-5" dirty="0"/>
              <a:t>208</a:t>
            </a:r>
            <a:r>
              <a:rPr sz="1100" spc="-10" dirty="0"/>
              <a:t> </a:t>
            </a:r>
            <a:r>
              <a:rPr sz="1100" dirty="0"/>
              <a:t>/</a:t>
            </a:r>
            <a:r>
              <a:rPr sz="1100" spc="-15" dirty="0"/>
              <a:t> </a:t>
            </a:r>
            <a:r>
              <a:rPr sz="1100" spc="-5" dirty="0"/>
              <a:t>228</a:t>
            </a:r>
            <a:r>
              <a:rPr sz="1100" spc="-20" dirty="0"/>
              <a:t> </a:t>
            </a:r>
            <a:r>
              <a:rPr sz="1100" dirty="0"/>
              <a:t>BAY</a:t>
            </a:r>
            <a:r>
              <a:rPr sz="1100" spc="-10" dirty="0"/>
              <a:t> </a:t>
            </a:r>
            <a:r>
              <a:rPr sz="1100" spc="-5" dirty="0"/>
              <a:t>SERIES</a:t>
            </a:r>
            <a:endParaRPr sz="1100"/>
          </a:p>
        </p:txBody>
      </p:sp>
      <p:sp>
        <p:nvSpPr>
          <p:cNvPr id="8" name="object 8"/>
          <p:cNvSpPr txBox="1"/>
          <p:nvPr/>
        </p:nvSpPr>
        <p:spPr>
          <a:xfrm>
            <a:off x="5142357" y="764794"/>
            <a:ext cx="4360545" cy="1108075"/>
          </a:xfrm>
          <a:prstGeom prst="rect">
            <a:avLst/>
          </a:prstGeom>
        </p:spPr>
        <p:txBody>
          <a:bodyPr vert="horz" wrap="square" lIns="0" tIns="8890" rIns="0" bIns="0" rtlCol="0">
            <a:spAutoFit/>
          </a:bodyPr>
          <a:lstStyle/>
          <a:p>
            <a:pPr marL="12700" marR="5080">
              <a:lnSpc>
                <a:spcPct val="101800"/>
              </a:lnSpc>
              <a:spcBef>
                <a:spcPts val="70"/>
              </a:spcBef>
            </a:pPr>
            <a:r>
              <a:rPr sz="1400" spc="-30" dirty="0">
                <a:latin typeface="Calibri"/>
                <a:cs typeface="Calibri"/>
              </a:rPr>
              <a:t>The </a:t>
            </a:r>
            <a:r>
              <a:rPr sz="1400" spc="105" dirty="0">
                <a:latin typeface="Calibri"/>
                <a:cs typeface="Calibri"/>
              </a:rPr>
              <a:t>control </a:t>
            </a:r>
            <a:r>
              <a:rPr sz="1400" dirty="0">
                <a:latin typeface="Calibri"/>
                <a:cs typeface="Calibri"/>
              </a:rPr>
              <a:t>panel </a:t>
            </a:r>
            <a:r>
              <a:rPr sz="1400" spc="135" dirty="0">
                <a:latin typeface="Calibri"/>
                <a:cs typeface="Calibri"/>
              </a:rPr>
              <a:t>for </a:t>
            </a:r>
            <a:r>
              <a:rPr sz="1400" spc="25" dirty="0">
                <a:latin typeface="Calibri"/>
                <a:cs typeface="Calibri"/>
              </a:rPr>
              <a:t>the </a:t>
            </a:r>
            <a:r>
              <a:rPr sz="1400" spc="20" dirty="0">
                <a:latin typeface="Calibri"/>
                <a:cs typeface="Calibri"/>
              </a:rPr>
              <a:t>Trim </a:t>
            </a:r>
            <a:r>
              <a:rPr sz="1400" spc="15" dirty="0">
                <a:latin typeface="Calibri"/>
                <a:cs typeface="Calibri"/>
              </a:rPr>
              <a:t>tabs </a:t>
            </a:r>
            <a:r>
              <a:rPr sz="1400" spc="20" dirty="0">
                <a:latin typeface="Calibri"/>
                <a:cs typeface="Calibri"/>
              </a:rPr>
              <a:t>is </a:t>
            </a:r>
            <a:r>
              <a:rPr sz="1400" spc="45" dirty="0">
                <a:latin typeface="Calibri"/>
                <a:cs typeface="Calibri"/>
              </a:rPr>
              <a:t>located </a:t>
            </a:r>
            <a:r>
              <a:rPr sz="1400" spc="70" dirty="0">
                <a:latin typeface="Calibri"/>
                <a:cs typeface="Calibri"/>
              </a:rPr>
              <a:t>on </a:t>
            </a:r>
            <a:r>
              <a:rPr sz="1400" spc="20" dirty="0">
                <a:latin typeface="Calibri"/>
                <a:cs typeface="Calibri"/>
              </a:rPr>
              <a:t>the </a:t>
            </a:r>
            <a:r>
              <a:rPr sz="1400" spc="25" dirty="0">
                <a:latin typeface="Calibri"/>
                <a:cs typeface="Calibri"/>
              </a:rPr>
              <a:t> </a:t>
            </a:r>
            <a:r>
              <a:rPr sz="1400" dirty="0">
                <a:latin typeface="Calibri"/>
                <a:cs typeface="Calibri"/>
              </a:rPr>
              <a:t>Helm.</a:t>
            </a:r>
            <a:r>
              <a:rPr sz="1400" spc="310" dirty="0">
                <a:latin typeface="Calibri"/>
                <a:cs typeface="Calibri"/>
              </a:rPr>
              <a:t> </a:t>
            </a:r>
            <a:r>
              <a:rPr sz="1400" spc="-30" dirty="0">
                <a:latin typeface="Calibri"/>
                <a:cs typeface="Calibri"/>
              </a:rPr>
              <a:t>The</a:t>
            </a:r>
            <a:r>
              <a:rPr sz="1400" spc="-10" dirty="0">
                <a:latin typeface="Calibri"/>
                <a:cs typeface="Calibri"/>
              </a:rPr>
              <a:t> </a:t>
            </a:r>
            <a:r>
              <a:rPr sz="1400" spc="90" dirty="0">
                <a:latin typeface="Calibri"/>
                <a:cs typeface="Calibri"/>
              </a:rPr>
              <a:t>Port</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Starboard</a:t>
            </a:r>
            <a:r>
              <a:rPr sz="1400" spc="-15" dirty="0">
                <a:latin typeface="Calibri"/>
                <a:cs typeface="Calibri"/>
              </a:rPr>
              <a:t> </a:t>
            </a:r>
            <a:r>
              <a:rPr sz="1400" spc="20" dirty="0">
                <a:latin typeface="Calibri"/>
                <a:cs typeface="Calibri"/>
              </a:rPr>
              <a:t>Trim</a:t>
            </a:r>
            <a:r>
              <a:rPr sz="1400" spc="-10" dirty="0">
                <a:latin typeface="Calibri"/>
                <a:cs typeface="Calibri"/>
              </a:rPr>
              <a:t> </a:t>
            </a:r>
            <a:r>
              <a:rPr sz="1400" spc="-35" dirty="0">
                <a:latin typeface="Calibri"/>
                <a:cs typeface="Calibri"/>
              </a:rPr>
              <a:t>Tabs</a:t>
            </a:r>
            <a:r>
              <a:rPr sz="1400" spc="-10"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10" dirty="0">
                <a:latin typeface="Calibri"/>
                <a:cs typeface="Calibri"/>
              </a:rPr>
              <a:t>operated </a:t>
            </a:r>
            <a:r>
              <a:rPr sz="1400" spc="-305" dirty="0">
                <a:latin typeface="Calibri"/>
                <a:cs typeface="Calibri"/>
              </a:rPr>
              <a:t> </a:t>
            </a:r>
            <a:r>
              <a:rPr sz="1400" spc="-5" dirty="0">
                <a:latin typeface="Calibri"/>
                <a:cs typeface="Calibri"/>
              </a:rPr>
              <a:t>independently.</a:t>
            </a:r>
            <a:r>
              <a:rPr sz="1400" dirty="0">
                <a:latin typeface="Calibri"/>
                <a:cs typeface="Calibri"/>
              </a:rPr>
              <a:t> </a:t>
            </a:r>
            <a:r>
              <a:rPr sz="1400" spc="5" dirty="0">
                <a:latin typeface="Calibri"/>
                <a:cs typeface="Calibri"/>
              </a:rPr>
              <a:t>LED’s </a:t>
            </a:r>
            <a:r>
              <a:rPr sz="1400" spc="25" dirty="0">
                <a:latin typeface="Calibri"/>
                <a:cs typeface="Calibri"/>
              </a:rPr>
              <a:t>provide </a:t>
            </a:r>
            <a:r>
              <a:rPr sz="1400" spc="55" dirty="0">
                <a:latin typeface="Calibri"/>
                <a:cs typeface="Calibri"/>
              </a:rPr>
              <a:t>visual </a:t>
            </a:r>
            <a:r>
              <a:rPr sz="1400" spc="35" dirty="0">
                <a:latin typeface="Calibri"/>
                <a:cs typeface="Calibri"/>
              </a:rPr>
              <a:t>indication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35" dirty="0">
                <a:latin typeface="Calibri"/>
                <a:cs typeface="Calibri"/>
              </a:rPr>
              <a:t>position </a:t>
            </a:r>
            <a:r>
              <a:rPr sz="1400" spc="114" dirty="0">
                <a:latin typeface="Calibri"/>
                <a:cs typeface="Calibri"/>
              </a:rPr>
              <a:t>of </a:t>
            </a:r>
            <a:r>
              <a:rPr sz="1400" dirty="0">
                <a:latin typeface="Calibri"/>
                <a:cs typeface="Calibri"/>
              </a:rPr>
              <a:t>each tab, </a:t>
            </a:r>
            <a:r>
              <a:rPr sz="1400" spc="35" dirty="0">
                <a:latin typeface="Calibri"/>
                <a:cs typeface="Calibri"/>
              </a:rPr>
              <a:t>and </a:t>
            </a:r>
            <a:r>
              <a:rPr sz="1400" spc="105" dirty="0">
                <a:latin typeface="Calibri"/>
                <a:cs typeface="Calibri"/>
              </a:rPr>
              <a:t>control </a:t>
            </a:r>
            <a:r>
              <a:rPr sz="1400" spc="50" dirty="0">
                <a:latin typeface="Calibri"/>
                <a:cs typeface="Calibri"/>
              </a:rPr>
              <a:t>labels </a:t>
            </a:r>
            <a:r>
              <a:rPr sz="1400" spc="15" dirty="0">
                <a:latin typeface="Calibri"/>
                <a:cs typeface="Calibri"/>
              </a:rPr>
              <a:t>indicate </a:t>
            </a:r>
            <a:r>
              <a:rPr sz="1400" spc="-5" dirty="0">
                <a:latin typeface="Calibri"/>
                <a:cs typeface="Calibri"/>
              </a:rPr>
              <a:t>BOW </a:t>
            </a:r>
            <a:r>
              <a:rPr sz="1400" dirty="0">
                <a:latin typeface="Calibri"/>
                <a:cs typeface="Calibri"/>
              </a:rPr>
              <a:t> </a:t>
            </a:r>
            <a:r>
              <a:rPr sz="1400" spc="50" dirty="0">
                <a:latin typeface="Calibri"/>
                <a:cs typeface="Calibri"/>
              </a:rPr>
              <a:t>Down</a:t>
            </a:r>
            <a:r>
              <a:rPr sz="1400" spc="-15" dirty="0">
                <a:latin typeface="Calibri"/>
                <a:cs typeface="Calibri"/>
              </a:rPr>
              <a:t> </a:t>
            </a:r>
            <a:r>
              <a:rPr sz="1400" spc="140" dirty="0">
                <a:latin typeface="Calibri"/>
                <a:cs typeface="Calibri"/>
              </a:rPr>
              <a:t>or</a:t>
            </a:r>
            <a:r>
              <a:rPr sz="1400" spc="-15" dirty="0">
                <a:latin typeface="Calibri"/>
                <a:cs typeface="Calibri"/>
              </a:rPr>
              <a:t> </a:t>
            </a:r>
            <a:r>
              <a:rPr sz="1400" dirty="0">
                <a:latin typeface="Calibri"/>
                <a:cs typeface="Calibri"/>
              </a:rPr>
              <a:t>UP</a:t>
            </a:r>
            <a:r>
              <a:rPr sz="1400" spc="-15" dirty="0">
                <a:latin typeface="Calibri"/>
                <a:cs typeface="Calibri"/>
              </a:rPr>
              <a:t> </a:t>
            </a:r>
            <a:r>
              <a:rPr sz="1400" spc="30" dirty="0">
                <a:latin typeface="Calibri"/>
                <a:cs typeface="Calibri"/>
              </a:rPr>
              <a:t>operation.</a:t>
            </a:r>
            <a:endParaRPr sz="1400">
              <a:latin typeface="Calibri"/>
              <a:cs typeface="Calibri"/>
            </a:endParaRPr>
          </a:p>
        </p:txBody>
      </p:sp>
      <p:sp>
        <p:nvSpPr>
          <p:cNvPr id="9" name="object 9"/>
          <p:cNvSpPr txBox="1"/>
          <p:nvPr/>
        </p:nvSpPr>
        <p:spPr>
          <a:xfrm>
            <a:off x="5142357" y="3979545"/>
            <a:ext cx="4030979" cy="457834"/>
          </a:xfrm>
          <a:prstGeom prst="rect">
            <a:avLst/>
          </a:prstGeom>
        </p:spPr>
        <p:txBody>
          <a:bodyPr vert="horz" wrap="square" lIns="0" tIns="8255" rIns="0" bIns="0" rtlCol="0">
            <a:spAutoFit/>
          </a:bodyPr>
          <a:lstStyle/>
          <a:p>
            <a:pPr marL="12700" marR="5080">
              <a:lnSpc>
                <a:spcPct val="102099"/>
              </a:lnSpc>
              <a:spcBef>
                <a:spcPts val="6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a:t>
            </a:r>
            <a:r>
              <a:rPr sz="1400" spc="-15" dirty="0">
                <a:latin typeface="Calibri"/>
                <a:cs typeface="Calibri"/>
              </a:rPr>
              <a:t> </a:t>
            </a:r>
            <a:r>
              <a:rPr sz="1400" spc="90" dirty="0">
                <a:latin typeface="Calibri"/>
                <a:cs typeface="Calibri"/>
              </a:rPr>
              <a:t>further</a:t>
            </a:r>
            <a:r>
              <a:rPr sz="1400" spc="-10" dirty="0">
                <a:latin typeface="Calibri"/>
                <a:cs typeface="Calibri"/>
              </a:rPr>
              <a:t> </a:t>
            </a:r>
            <a:r>
              <a:rPr sz="1400" spc="25" dirty="0">
                <a:latin typeface="Calibri"/>
                <a:cs typeface="Calibri"/>
              </a:rPr>
              <a:t>operation, </a:t>
            </a:r>
            <a:r>
              <a:rPr sz="1400" spc="-300" dirty="0">
                <a:latin typeface="Calibri"/>
                <a:cs typeface="Calibri"/>
              </a:rPr>
              <a:t> </a:t>
            </a:r>
            <a:r>
              <a:rPr sz="1400" spc="15" dirty="0">
                <a:latin typeface="Calibri"/>
                <a:cs typeface="Calibri"/>
              </a:rPr>
              <a:t>maintenance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specification</a:t>
            </a:r>
            <a:r>
              <a:rPr sz="1400" spc="-10" dirty="0">
                <a:latin typeface="Calibri"/>
                <a:cs typeface="Calibri"/>
              </a:rPr>
              <a:t> </a:t>
            </a:r>
            <a:r>
              <a:rPr sz="1400" spc="50" dirty="0">
                <a:latin typeface="Calibri"/>
                <a:cs typeface="Calibri"/>
              </a:rPr>
              <a:t>information.</a:t>
            </a:r>
            <a:endParaRPr sz="1400">
              <a:latin typeface="Calibri"/>
              <a:cs typeface="Calibri"/>
            </a:endParaRPr>
          </a:p>
        </p:txBody>
      </p:sp>
      <p:grpSp>
        <p:nvGrpSpPr>
          <p:cNvPr id="10" name="object 10"/>
          <p:cNvGrpSpPr/>
          <p:nvPr/>
        </p:nvGrpSpPr>
        <p:grpSpPr>
          <a:xfrm>
            <a:off x="766686" y="1631137"/>
            <a:ext cx="7560945" cy="2005330"/>
            <a:chOff x="766686" y="1631137"/>
            <a:chExt cx="7560945" cy="2005330"/>
          </a:xfrm>
        </p:grpSpPr>
        <p:pic>
          <p:nvPicPr>
            <p:cNvPr id="11" name="object 11"/>
            <p:cNvPicPr/>
            <p:nvPr/>
          </p:nvPicPr>
          <p:blipFill>
            <a:blip r:embed="rId4" cstate="print"/>
            <a:stretch>
              <a:fillRect/>
            </a:stretch>
          </p:blipFill>
          <p:spPr>
            <a:xfrm>
              <a:off x="5935471" y="2038350"/>
              <a:ext cx="2382139" cy="1588008"/>
            </a:xfrm>
            <a:prstGeom prst="rect">
              <a:avLst/>
            </a:prstGeom>
          </p:spPr>
        </p:pic>
        <p:sp>
          <p:nvSpPr>
            <p:cNvPr id="12" name="object 12"/>
            <p:cNvSpPr/>
            <p:nvPr/>
          </p:nvSpPr>
          <p:spPr>
            <a:xfrm>
              <a:off x="5935471" y="2038350"/>
              <a:ext cx="2382520" cy="1588135"/>
            </a:xfrm>
            <a:custGeom>
              <a:avLst/>
              <a:gdLst/>
              <a:ahLst/>
              <a:cxnLst/>
              <a:rect l="l" t="t" r="r" b="b"/>
              <a:pathLst>
                <a:path w="2382520" h="1588135">
                  <a:moveTo>
                    <a:pt x="0" y="1588008"/>
                  </a:moveTo>
                  <a:lnTo>
                    <a:pt x="2382139" y="1588008"/>
                  </a:lnTo>
                  <a:lnTo>
                    <a:pt x="2382139" y="0"/>
                  </a:lnTo>
                  <a:lnTo>
                    <a:pt x="0" y="0"/>
                  </a:lnTo>
                  <a:lnTo>
                    <a:pt x="0" y="1588008"/>
                  </a:lnTo>
                  <a:close/>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776211" y="1643570"/>
              <a:ext cx="1823212" cy="1215453"/>
            </a:xfrm>
            <a:prstGeom prst="rect">
              <a:avLst/>
            </a:prstGeom>
          </p:spPr>
        </p:pic>
        <p:sp>
          <p:nvSpPr>
            <p:cNvPr id="14" name="object 14"/>
            <p:cNvSpPr/>
            <p:nvPr/>
          </p:nvSpPr>
          <p:spPr>
            <a:xfrm>
              <a:off x="776211" y="1643570"/>
              <a:ext cx="1823720" cy="1216025"/>
            </a:xfrm>
            <a:custGeom>
              <a:avLst/>
              <a:gdLst/>
              <a:ahLst/>
              <a:cxnLst/>
              <a:rect l="l" t="t" r="r" b="b"/>
              <a:pathLst>
                <a:path w="1823720" h="1216025">
                  <a:moveTo>
                    <a:pt x="0" y="1215453"/>
                  </a:moveTo>
                  <a:lnTo>
                    <a:pt x="1823212" y="1215453"/>
                  </a:lnTo>
                  <a:lnTo>
                    <a:pt x="1823212" y="0"/>
                  </a:lnTo>
                  <a:lnTo>
                    <a:pt x="0" y="0"/>
                  </a:lnTo>
                  <a:lnTo>
                    <a:pt x="0" y="1215453"/>
                  </a:lnTo>
                  <a:close/>
                </a:path>
              </a:pathLst>
            </a:custGeom>
            <a:ln w="19050">
              <a:solidFill>
                <a:srgbClr val="000000"/>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2732024" y="1640662"/>
              <a:ext cx="1877695" cy="1251762"/>
            </a:xfrm>
            <a:prstGeom prst="rect">
              <a:avLst/>
            </a:prstGeom>
          </p:spPr>
        </p:pic>
        <p:sp>
          <p:nvSpPr>
            <p:cNvPr id="16" name="object 16"/>
            <p:cNvSpPr/>
            <p:nvPr/>
          </p:nvSpPr>
          <p:spPr>
            <a:xfrm>
              <a:off x="2732024" y="1640662"/>
              <a:ext cx="1877695" cy="1252220"/>
            </a:xfrm>
            <a:custGeom>
              <a:avLst/>
              <a:gdLst/>
              <a:ahLst/>
              <a:cxnLst/>
              <a:rect l="l" t="t" r="r" b="b"/>
              <a:pathLst>
                <a:path w="1877695" h="1252220">
                  <a:moveTo>
                    <a:pt x="0" y="1251762"/>
                  </a:moveTo>
                  <a:lnTo>
                    <a:pt x="1877695" y="1251762"/>
                  </a:lnTo>
                  <a:lnTo>
                    <a:pt x="1877695" y="0"/>
                  </a:lnTo>
                  <a:lnTo>
                    <a:pt x="0" y="0"/>
                  </a:lnTo>
                  <a:lnTo>
                    <a:pt x="0" y="1251762"/>
                  </a:lnTo>
                  <a:close/>
                </a:path>
              </a:pathLst>
            </a:custGeom>
            <a:ln w="19050">
              <a:solidFill>
                <a:srgbClr val="000000"/>
              </a:solidFill>
            </a:ln>
          </p:spPr>
          <p:txBody>
            <a:bodyPr wrap="square" lIns="0" tIns="0" rIns="0" bIns="0" rtlCol="0"/>
            <a:lstStyle/>
            <a:p>
              <a:endParaRPr/>
            </a:p>
          </p:txBody>
        </p:sp>
      </p:grpSp>
      <p:sp>
        <p:nvSpPr>
          <p:cNvPr id="17" name="object 1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26</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p:nvPr/>
        </p:nvSpPr>
        <p:spPr>
          <a:xfrm>
            <a:off x="487172" y="490928"/>
            <a:ext cx="4401185" cy="1525270"/>
          </a:xfrm>
          <a:prstGeom prst="rect">
            <a:avLst/>
          </a:prstGeom>
        </p:spPr>
        <p:txBody>
          <a:bodyPr vert="horz" wrap="square" lIns="0" tIns="104775" rIns="0" bIns="0" rtlCol="0">
            <a:spAutoFit/>
          </a:bodyPr>
          <a:lstStyle/>
          <a:p>
            <a:pPr marL="12700">
              <a:lnSpc>
                <a:spcPct val="100000"/>
              </a:lnSpc>
              <a:spcBef>
                <a:spcPts val="825"/>
              </a:spcBef>
            </a:pPr>
            <a:r>
              <a:rPr sz="1600" b="1" spc="35" dirty="0">
                <a:latin typeface="Calibri"/>
                <a:cs typeface="Calibri"/>
              </a:rPr>
              <a:t>Raw</a:t>
            </a:r>
            <a:r>
              <a:rPr sz="1600" b="1" spc="-25" dirty="0">
                <a:latin typeface="Calibri"/>
                <a:cs typeface="Calibri"/>
              </a:rPr>
              <a:t> </a:t>
            </a:r>
            <a:r>
              <a:rPr sz="1600" b="1" spc="30" dirty="0">
                <a:latin typeface="Calibri"/>
                <a:cs typeface="Calibri"/>
              </a:rPr>
              <a:t>Water</a:t>
            </a:r>
            <a:r>
              <a:rPr sz="1600" b="1" spc="-20" dirty="0">
                <a:latin typeface="Calibri"/>
                <a:cs typeface="Calibri"/>
              </a:rPr>
              <a:t> </a:t>
            </a:r>
            <a:r>
              <a:rPr sz="1600" b="1" spc="45" dirty="0">
                <a:latin typeface="Calibri"/>
                <a:cs typeface="Calibri"/>
              </a:rPr>
              <a:t>Washdown:</a:t>
            </a:r>
            <a:endParaRPr sz="1600">
              <a:latin typeface="Calibri"/>
              <a:cs typeface="Calibri"/>
            </a:endParaRPr>
          </a:p>
          <a:p>
            <a:pPr marL="12700" marR="5080">
              <a:lnSpc>
                <a:spcPct val="101800"/>
              </a:lnSpc>
              <a:spcBef>
                <a:spcPts val="610"/>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5" dirty="0">
                <a:latin typeface="Calibri"/>
                <a:cs typeface="Calibri"/>
              </a:rPr>
              <a:t>208 </a:t>
            </a:r>
            <a:r>
              <a:rPr sz="1400" dirty="0">
                <a:latin typeface="Calibri"/>
                <a:cs typeface="Calibri"/>
              </a:rPr>
              <a:t>/ </a:t>
            </a:r>
            <a:r>
              <a:rPr sz="1400" spc="-5" dirty="0">
                <a:latin typeface="Calibri"/>
                <a:cs typeface="Calibri"/>
              </a:rPr>
              <a:t>228 </a:t>
            </a:r>
            <a:r>
              <a:rPr sz="1400" spc="20" dirty="0">
                <a:latin typeface="Calibri"/>
                <a:cs typeface="Calibri"/>
              </a:rPr>
              <a:t>is </a:t>
            </a:r>
            <a:r>
              <a:rPr sz="1400" spc="-25" dirty="0">
                <a:latin typeface="Calibri"/>
                <a:cs typeface="Calibri"/>
              </a:rPr>
              <a:t>equipped </a:t>
            </a:r>
            <a:r>
              <a:rPr sz="1400" spc="65" dirty="0">
                <a:latin typeface="Calibri"/>
                <a:cs typeface="Calibri"/>
              </a:rPr>
              <a:t>with </a:t>
            </a:r>
            <a:r>
              <a:rPr sz="1400" spc="20" dirty="0">
                <a:latin typeface="Calibri"/>
                <a:cs typeface="Calibri"/>
              </a:rPr>
              <a:t>a Raw </a:t>
            </a:r>
            <a:r>
              <a:rPr sz="1400" spc="15" dirty="0">
                <a:latin typeface="Calibri"/>
                <a:cs typeface="Calibri"/>
              </a:rPr>
              <a:t>Water </a:t>
            </a:r>
            <a:r>
              <a:rPr sz="1400" spc="20" dirty="0">
                <a:latin typeface="Calibri"/>
                <a:cs typeface="Calibri"/>
              </a:rPr>
              <a:t> </a:t>
            </a:r>
            <a:r>
              <a:rPr sz="1400" spc="45" dirty="0">
                <a:latin typeface="Calibri"/>
                <a:cs typeface="Calibri"/>
              </a:rPr>
              <a:t>washdown </a:t>
            </a:r>
            <a:r>
              <a:rPr sz="1400" spc="35" dirty="0">
                <a:latin typeface="Calibri"/>
                <a:cs typeface="Calibri"/>
              </a:rPr>
              <a:t>feature. </a:t>
            </a:r>
            <a:r>
              <a:rPr sz="1400" spc="-30" dirty="0">
                <a:latin typeface="Calibri"/>
                <a:cs typeface="Calibri"/>
              </a:rPr>
              <a:t>The </a:t>
            </a:r>
            <a:r>
              <a:rPr sz="1400" spc="40" dirty="0">
                <a:latin typeface="Calibri"/>
                <a:cs typeface="Calibri"/>
              </a:rPr>
              <a:t>ability </a:t>
            </a:r>
            <a:r>
              <a:rPr sz="1400" spc="75" dirty="0">
                <a:latin typeface="Calibri"/>
                <a:cs typeface="Calibri"/>
              </a:rPr>
              <a:t>to </a:t>
            </a:r>
            <a:r>
              <a:rPr sz="1400" spc="40" dirty="0">
                <a:latin typeface="Calibri"/>
                <a:cs typeface="Calibri"/>
              </a:rPr>
              <a:t>rinse </a:t>
            </a:r>
            <a:r>
              <a:rPr sz="1400" spc="60" dirty="0">
                <a:latin typeface="Calibri"/>
                <a:cs typeface="Calibri"/>
              </a:rPr>
              <a:t>down </a:t>
            </a:r>
            <a:r>
              <a:rPr sz="1400" spc="25" dirty="0">
                <a:latin typeface="Calibri"/>
                <a:cs typeface="Calibri"/>
              </a:rPr>
              <a:t>the </a:t>
            </a:r>
            <a:r>
              <a:rPr sz="1400" spc="5" dirty="0">
                <a:latin typeface="Calibri"/>
                <a:cs typeface="Calibri"/>
              </a:rPr>
              <a:t>deck </a:t>
            </a:r>
            <a:r>
              <a:rPr sz="1400" spc="10" dirty="0">
                <a:latin typeface="Calibri"/>
                <a:cs typeface="Calibri"/>
              </a:rPr>
              <a:t> </a:t>
            </a:r>
            <a:r>
              <a:rPr sz="1400" spc="35" dirty="0">
                <a:latin typeface="Calibri"/>
                <a:cs typeface="Calibri"/>
              </a:rPr>
              <a:t>and </a:t>
            </a:r>
            <a:r>
              <a:rPr sz="1400" spc="60" dirty="0">
                <a:latin typeface="Calibri"/>
                <a:cs typeface="Calibri"/>
              </a:rPr>
              <a:t>other </a:t>
            </a:r>
            <a:r>
              <a:rPr sz="1400" spc="35" dirty="0">
                <a:latin typeface="Calibri"/>
                <a:cs typeface="Calibri"/>
              </a:rPr>
              <a:t>parts </a:t>
            </a:r>
            <a:r>
              <a:rPr sz="1400" spc="114" dirty="0">
                <a:latin typeface="Calibri"/>
                <a:cs typeface="Calibri"/>
              </a:rPr>
              <a:t>of </a:t>
            </a:r>
            <a:r>
              <a:rPr sz="1400" spc="30" dirty="0">
                <a:latin typeface="Calibri"/>
                <a:cs typeface="Calibri"/>
              </a:rPr>
              <a:t>the </a:t>
            </a:r>
            <a:r>
              <a:rPr sz="1400" spc="25" dirty="0">
                <a:latin typeface="Calibri"/>
                <a:cs typeface="Calibri"/>
              </a:rPr>
              <a:t>boat </a:t>
            </a:r>
            <a:r>
              <a:rPr sz="1400" spc="15" dirty="0">
                <a:latin typeface="Calibri"/>
                <a:cs typeface="Calibri"/>
              </a:rPr>
              <a:t>helps </a:t>
            </a:r>
            <a:r>
              <a:rPr sz="1400" spc="75" dirty="0">
                <a:latin typeface="Calibri"/>
                <a:cs typeface="Calibri"/>
              </a:rPr>
              <a:t>to </a:t>
            </a:r>
            <a:r>
              <a:rPr sz="1400" spc="20" dirty="0">
                <a:latin typeface="Calibri"/>
                <a:cs typeface="Calibri"/>
              </a:rPr>
              <a:t>maintain the </a:t>
            </a:r>
            <a:r>
              <a:rPr sz="1400" spc="25" dirty="0">
                <a:latin typeface="Calibri"/>
                <a:cs typeface="Calibri"/>
              </a:rPr>
              <a:t> </a:t>
            </a:r>
            <a:r>
              <a:rPr sz="1400" spc="50" dirty="0">
                <a:latin typeface="Calibri"/>
                <a:cs typeface="Calibri"/>
              </a:rPr>
              <a:t>condition,</a:t>
            </a:r>
            <a:r>
              <a:rPr sz="1400" spc="-5" dirty="0">
                <a:latin typeface="Calibri"/>
                <a:cs typeface="Calibri"/>
              </a:rPr>
              <a:t> </a:t>
            </a:r>
            <a:r>
              <a:rPr sz="1400" spc="35" dirty="0">
                <a:latin typeface="Calibri"/>
                <a:cs typeface="Calibri"/>
              </a:rPr>
              <a:t>cleanliness</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value</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5" dirty="0">
                <a:latin typeface="Calibri"/>
                <a:cs typeface="Calibri"/>
              </a:rPr>
              <a:t> </a:t>
            </a:r>
            <a:r>
              <a:rPr sz="1400" spc="-10" dirty="0">
                <a:latin typeface="Calibri"/>
                <a:cs typeface="Calibri"/>
              </a:rPr>
              <a:t>boat.</a:t>
            </a:r>
            <a:r>
              <a:rPr sz="1400" spc="10" dirty="0">
                <a:latin typeface="Calibri"/>
                <a:cs typeface="Calibri"/>
              </a:rPr>
              <a:t> </a:t>
            </a:r>
            <a:r>
              <a:rPr sz="1400" spc="-30" dirty="0">
                <a:latin typeface="Calibri"/>
                <a:cs typeface="Calibri"/>
              </a:rPr>
              <a:t>The</a:t>
            </a:r>
            <a:r>
              <a:rPr sz="1400" spc="-10" dirty="0">
                <a:latin typeface="Calibri"/>
                <a:cs typeface="Calibri"/>
              </a:rPr>
              <a:t> system </a:t>
            </a:r>
            <a:r>
              <a:rPr sz="1400" spc="-305" dirty="0">
                <a:latin typeface="Calibri"/>
                <a:cs typeface="Calibri"/>
              </a:rPr>
              <a:t> </a:t>
            </a:r>
            <a:r>
              <a:rPr sz="1400" spc="5" dirty="0">
                <a:latin typeface="Calibri"/>
                <a:cs typeface="Calibri"/>
              </a:rPr>
              <a:t>supplies</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85" dirty="0">
                <a:latin typeface="Calibri"/>
                <a:cs typeface="Calibri"/>
              </a:rPr>
              <a:t>from</a:t>
            </a:r>
            <a:r>
              <a:rPr sz="1400" dirty="0">
                <a:latin typeface="Calibri"/>
                <a:cs typeface="Calibri"/>
              </a:rPr>
              <a:t> </a:t>
            </a:r>
            <a:r>
              <a:rPr sz="1400" spc="20" dirty="0">
                <a:latin typeface="Calibri"/>
                <a:cs typeface="Calibri"/>
              </a:rPr>
              <a:t>a</a:t>
            </a:r>
            <a:r>
              <a:rPr sz="1400" dirty="0">
                <a:latin typeface="Calibri"/>
                <a:cs typeface="Calibri"/>
              </a:rPr>
              <a:t> </a:t>
            </a:r>
            <a:r>
              <a:rPr sz="1400" spc="-45" dirty="0">
                <a:latin typeface="Calibri"/>
                <a:cs typeface="Calibri"/>
              </a:rPr>
              <a:t>pump</a:t>
            </a:r>
            <a:r>
              <a:rPr sz="1400" spc="-10" dirty="0">
                <a:latin typeface="Calibri"/>
                <a:cs typeface="Calibri"/>
              </a:rPr>
              <a:t> </a:t>
            </a:r>
            <a:r>
              <a:rPr sz="1400" spc="30" dirty="0">
                <a:latin typeface="Calibri"/>
                <a:cs typeface="Calibri"/>
              </a:rPr>
              <a:t>via</a:t>
            </a:r>
            <a:r>
              <a:rPr sz="1400" spc="-5" dirty="0">
                <a:latin typeface="Calibri"/>
                <a:cs typeface="Calibri"/>
              </a:rPr>
              <a:t> </a:t>
            </a:r>
            <a:r>
              <a:rPr sz="1400" spc="20" dirty="0">
                <a:latin typeface="Calibri"/>
                <a:cs typeface="Calibri"/>
              </a:rPr>
              <a:t>a</a:t>
            </a:r>
            <a:r>
              <a:rPr sz="1400" spc="-10" dirty="0">
                <a:latin typeface="Calibri"/>
                <a:cs typeface="Calibri"/>
              </a:rPr>
              <a:t> </a:t>
            </a:r>
            <a:r>
              <a:rPr sz="1400" spc="100" dirty="0">
                <a:latin typeface="Calibri"/>
                <a:cs typeface="Calibri"/>
              </a:rPr>
              <a:t>thru-hull</a:t>
            </a:r>
            <a:r>
              <a:rPr sz="1400" spc="-10" dirty="0">
                <a:latin typeface="Calibri"/>
                <a:cs typeface="Calibri"/>
              </a:rPr>
              <a:t> </a:t>
            </a:r>
            <a:r>
              <a:rPr sz="1400" spc="80" dirty="0">
                <a:latin typeface="Calibri"/>
                <a:cs typeface="Calibri"/>
              </a:rPr>
              <a:t>fitting</a:t>
            </a:r>
            <a:r>
              <a:rPr sz="1400" dirty="0">
                <a:latin typeface="Calibri"/>
                <a:cs typeface="Calibri"/>
              </a:rPr>
              <a:t> </a:t>
            </a:r>
            <a:r>
              <a:rPr sz="1400" spc="35" dirty="0">
                <a:latin typeface="Calibri"/>
                <a:cs typeface="Calibri"/>
              </a:rPr>
              <a:t>and</a:t>
            </a:r>
            <a:endParaRPr sz="1400">
              <a:latin typeface="Calibri"/>
              <a:cs typeface="Calibri"/>
            </a:endParaRPr>
          </a:p>
        </p:txBody>
      </p:sp>
      <p:sp>
        <p:nvSpPr>
          <p:cNvPr id="7" name="object 7"/>
          <p:cNvSpPr txBox="1"/>
          <p:nvPr/>
        </p:nvSpPr>
        <p:spPr>
          <a:xfrm>
            <a:off x="487172" y="1992833"/>
            <a:ext cx="1762125" cy="1836420"/>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seacock</a:t>
            </a:r>
            <a:r>
              <a:rPr sz="1400" spc="-25" dirty="0">
                <a:latin typeface="Calibri"/>
                <a:cs typeface="Calibri"/>
              </a:rPr>
              <a:t> </a:t>
            </a:r>
            <a:r>
              <a:rPr sz="1400" spc="80" dirty="0">
                <a:latin typeface="Calibri"/>
                <a:cs typeface="Calibri"/>
              </a:rPr>
              <a:t>to</a:t>
            </a:r>
            <a:r>
              <a:rPr sz="1400" spc="-20" dirty="0">
                <a:latin typeface="Calibri"/>
                <a:cs typeface="Calibri"/>
              </a:rPr>
              <a:t> </a:t>
            </a:r>
            <a:r>
              <a:rPr sz="1400" spc="20" dirty="0">
                <a:latin typeface="Calibri"/>
                <a:cs typeface="Calibri"/>
              </a:rPr>
              <a:t>a</a:t>
            </a:r>
            <a:r>
              <a:rPr sz="1400" spc="-15" dirty="0">
                <a:latin typeface="Calibri"/>
                <a:cs typeface="Calibri"/>
              </a:rPr>
              <a:t> </a:t>
            </a:r>
            <a:r>
              <a:rPr sz="1400" spc="45" dirty="0">
                <a:latin typeface="Calibri"/>
                <a:cs typeface="Calibri"/>
              </a:rPr>
              <a:t>standard</a:t>
            </a:r>
            <a:endParaRPr sz="1400">
              <a:latin typeface="Calibri"/>
              <a:cs typeface="Calibri"/>
            </a:endParaRPr>
          </a:p>
          <a:p>
            <a:pPr marL="12700">
              <a:lnSpc>
                <a:spcPct val="100000"/>
              </a:lnSpc>
              <a:spcBef>
                <a:spcPts val="40"/>
              </a:spcBef>
            </a:pPr>
            <a:r>
              <a:rPr sz="1400" spc="15" dirty="0">
                <a:latin typeface="Calibri"/>
                <a:cs typeface="Calibri"/>
              </a:rPr>
              <a:t>hose</a:t>
            </a:r>
            <a:r>
              <a:rPr sz="1400" spc="-45" dirty="0">
                <a:latin typeface="Calibri"/>
                <a:cs typeface="Calibri"/>
              </a:rPr>
              <a:t> </a:t>
            </a:r>
            <a:r>
              <a:rPr sz="1400" spc="45" dirty="0">
                <a:latin typeface="Calibri"/>
                <a:cs typeface="Calibri"/>
              </a:rPr>
              <a:t>connection.</a:t>
            </a:r>
            <a:endParaRPr sz="1400">
              <a:latin typeface="Calibri"/>
              <a:cs typeface="Calibri"/>
            </a:endParaRPr>
          </a:p>
          <a:p>
            <a:pPr marL="12700" marR="5080">
              <a:lnSpc>
                <a:spcPct val="101699"/>
              </a:lnSpc>
              <a:spcBef>
                <a:spcPts val="595"/>
              </a:spcBef>
            </a:pPr>
            <a:r>
              <a:rPr sz="1400" spc="-30" dirty="0">
                <a:latin typeface="Calibri"/>
                <a:cs typeface="Calibri"/>
              </a:rPr>
              <a:t>The </a:t>
            </a:r>
            <a:r>
              <a:rPr sz="1400" spc="-45" dirty="0">
                <a:latin typeface="Calibri"/>
                <a:cs typeface="Calibri"/>
              </a:rPr>
              <a:t>pump </a:t>
            </a:r>
            <a:r>
              <a:rPr sz="1400" spc="15" dirty="0">
                <a:latin typeface="Calibri"/>
                <a:cs typeface="Calibri"/>
              </a:rPr>
              <a:t>is </a:t>
            </a:r>
            <a:r>
              <a:rPr sz="1400" spc="40" dirty="0">
                <a:latin typeface="Calibri"/>
                <a:cs typeface="Calibri"/>
              </a:rPr>
              <a:t>located in </a:t>
            </a:r>
            <a:r>
              <a:rPr sz="1400" spc="45" dirty="0">
                <a:latin typeface="Calibri"/>
                <a:cs typeface="Calibri"/>
              </a:rPr>
              <a:t> </a:t>
            </a:r>
            <a:r>
              <a:rPr sz="1400" spc="25" dirty="0">
                <a:latin typeface="Calibri"/>
                <a:cs typeface="Calibri"/>
              </a:rPr>
              <a:t>the </a:t>
            </a:r>
            <a:r>
              <a:rPr sz="1400" spc="35" dirty="0">
                <a:latin typeface="Calibri"/>
                <a:cs typeface="Calibri"/>
              </a:rPr>
              <a:t>Lazzarette </a:t>
            </a:r>
            <a:r>
              <a:rPr sz="1400" spc="40" dirty="0">
                <a:latin typeface="Calibri"/>
                <a:cs typeface="Calibri"/>
              </a:rPr>
              <a:t> </a:t>
            </a:r>
            <a:r>
              <a:rPr sz="1400" spc="20" dirty="0">
                <a:latin typeface="Calibri"/>
                <a:cs typeface="Calibri"/>
              </a:rPr>
              <a:t>compartment </a:t>
            </a:r>
            <a:r>
              <a:rPr sz="1400" spc="35" dirty="0">
                <a:latin typeface="Calibri"/>
                <a:cs typeface="Calibri"/>
              </a:rPr>
              <a:t>in </a:t>
            </a:r>
            <a:r>
              <a:rPr sz="1400" spc="20" dirty="0">
                <a:latin typeface="Calibri"/>
                <a:cs typeface="Calibri"/>
              </a:rPr>
              <a:t>the </a:t>
            </a:r>
            <a:r>
              <a:rPr sz="1400" spc="25" dirty="0">
                <a:latin typeface="Calibri"/>
                <a:cs typeface="Calibri"/>
              </a:rPr>
              <a:t> </a:t>
            </a:r>
            <a:r>
              <a:rPr sz="1400" spc="35" dirty="0">
                <a:latin typeface="Calibri"/>
                <a:cs typeface="Calibri"/>
              </a:rPr>
              <a:t>cockpit</a:t>
            </a:r>
            <a:r>
              <a:rPr sz="1400" spc="-25" dirty="0">
                <a:latin typeface="Calibri"/>
                <a:cs typeface="Calibri"/>
              </a:rPr>
              <a:t> </a:t>
            </a:r>
            <a:r>
              <a:rPr sz="1400" spc="90" dirty="0">
                <a:latin typeface="Calibri"/>
                <a:cs typeface="Calibri"/>
              </a:rPr>
              <a:t>along</a:t>
            </a:r>
            <a:r>
              <a:rPr sz="1400" spc="-15" dirty="0">
                <a:latin typeface="Calibri"/>
                <a:cs typeface="Calibri"/>
              </a:rPr>
              <a:t> </a:t>
            </a:r>
            <a:r>
              <a:rPr sz="1400" spc="60" dirty="0">
                <a:latin typeface="Calibri"/>
                <a:cs typeface="Calibri"/>
              </a:rPr>
              <a:t>with</a:t>
            </a:r>
            <a:r>
              <a:rPr sz="1400" spc="-2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livewell </a:t>
            </a:r>
            <a:r>
              <a:rPr sz="1400" spc="-25" dirty="0">
                <a:latin typeface="Calibri"/>
                <a:cs typeface="Calibri"/>
              </a:rPr>
              <a:t>pumps.</a:t>
            </a:r>
            <a:r>
              <a:rPr sz="1400" spc="-20" dirty="0">
                <a:latin typeface="Calibri"/>
                <a:cs typeface="Calibri"/>
              </a:rPr>
              <a:t> </a:t>
            </a:r>
            <a:r>
              <a:rPr sz="1400" spc="-30" dirty="0">
                <a:latin typeface="Calibri"/>
                <a:cs typeface="Calibri"/>
              </a:rPr>
              <a:t>The </a:t>
            </a:r>
            <a:r>
              <a:rPr sz="1400" spc="-25" dirty="0">
                <a:latin typeface="Calibri"/>
                <a:cs typeface="Calibri"/>
              </a:rPr>
              <a:t> </a:t>
            </a:r>
            <a:r>
              <a:rPr sz="1400" spc="45" dirty="0">
                <a:latin typeface="Calibri"/>
                <a:cs typeface="Calibri"/>
              </a:rPr>
              <a:t>washdown</a:t>
            </a:r>
            <a:r>
              <a:rPr sz="1400" spc="-20" dirty="0">
                <a:latin typeface="Calibri"/>
                <a:cs typeface="Calibri"/>
              </a:rPr>
              <a:t> </a:t>
            </a:r>
            <a:r>
              <a:rPr sz="1400" spc="-45" dirty="0">
                <a:latin typeface="Calibri"/>
                <a:cs typeface="Calibri"/>
              </a:rPr>
              <a:t>pump</a:t>
            </a:r>
            <a:endParaRPr sz="1400">
              <a:latin typeface="Calibri"/>
              <a:cs typeface="Calibri"/>
            </a:endParaRPr>
          </a:p>
        </p:txBody>
      </p:sp>
      <p:sp>
        <p:nvSpPr>
          <p:cNvPr id="8" name="object 8"/>
          <p:cNvSpPr txBox="1"/>
          <p:nvPr/>
        </p:nvSpPr>
        <p:spPr>
          <a:xfrm>
            <a:off x="487172" y="3807332"/>
            <a:ext cx="4290060" cy="1324610"/>
          </a:xfrm>
          <a:prstGeom prst="rect">
            <a:avLst/>
          </a:prstGeom>
        </p:spPr>
        <p:txBody>
          <a:bodyPr vert="horz" wrap="square" lIns="0" tIns="9525" rIns="0" bIns="0" rtlCol="0">
            <a:spAutoFit/>
          </a:bodyPr>
          <a:lstStyle/>
          <a:p>
            <a:pPr marL="12700" marR="5080">
              <a:lnSpc>
                <a:spcPct val="101699"/>
              </a:lnSpc>
              <a:spcBef>
                <a:spcPts val="75"/>
              </a:spcBef>
            </a:pPr>
            <a:r>
              <a:rPr sz="1400" dirty="0">
                <a:latin typeface="Calibri"/>
                <a:cs typeface="Calibri"/>
              </a:rPr>
              <a:t>accesses</a:t>
            </a:r>
            <a:r>
              <a:rPr sz="1400" spc="-5" dirty="0">
                <a:latin typeface="Calibri"/>
                <a:cs typeface="Calibri"/>
              </a:rPr>
              <a:t> </a:t>
            </a:r>
            <a:r>
              <a:rPr sz="1400" spc="40" dirty="0">
                <a:latin typeface="Calibri"/>
                <a:cs typeface="Calibri"/>
              </a:rPr>
              <a:t>water</a:t>
            </a:r>
            <a:r>
              <a:rPr sz="1400" spc="-2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0" dirty="0">
                <a:latin typeface="Calibri"/>
                <a:cs typeface="Calibri"/>
              </a:rPr>
              <a:t>same</a:t>
            </a:r>
            <a:r>
              <a:rPr sz="1400" spc="-10" dirty="0">
                <a:latin typeface="Calibri"/>
                <a:cs typeface="Calibri"/>
              </a:rPr>
              <a:t> </a:t>
            </a:r>
            <a:r>
              <a:rPr sz="1400" spc="20" dirty="0">
                <a:latin typeface="Calibri"/>
                <a:cs typeface="Calibri"/>
              </a:rPr>
              <a:t>seacock</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100" dirty="0">
                <a:latin typeface="Calibri"/>
                <a:cs typeface="Calibri"/>
              </a:rPr>
              <a:t>thru-hull </a:t>
            </a:r>
            <a:r>
              <a:rPr sz="1400" spc="-305" dirty="0">
                <a:latin typeface="Calibri"/>
                <a:cs typeface="Calibri"/>
              </a:rPr>
              <a:t> </a:t>
            </a:r>
            <a:r>
              <a:rPr sz="1400" spc="80" dirty="0">
                <a:latin typeface="Calibri"/>
                <a:cs typeface="Calibri"/>
              </a:rPr>
              <a:t>fitting </a:t>
            </a:r>
            <a:r>
              <a:rPr sz="1400" spc="25" dirty="0">
                <a:latin typeface="Calibri"/>
                <a:cs typeface="Calibri"/>
              </a:rPr>
              <a:t>as the </a:t>
            </a:r>
            <a:r>
              <a:rPr sz="1400" spc="70" dirty="0">
                <a:latin typeface="Calibri"/>
                <a:cs typeface="Calibri"/>
              </a:rPr>
              <a:t>port </a:t>
            </a:r>
            <a:r>
              <a:rPr sz="1400" spc="65" dirty="0">
                <a:latin typeface="Calibri"/>
                <a:cs typeface="Calibri"/>
              </a:rPr>
              <a:t>livewell </a:t>
            </a:r>
            <a:r>
              <a:rPr sz="1400" spc="-65" dirty="0">
                <a:latin typeface="Calibri"/>
                <a:cs typeface="Calibri"/>
              </a:rPr>
              <a:t>pump.</a:t>
            </a:r>
            <a:r>
              <a:rPr sz="1400" spc="-60" dirty="0">
                <a:latin typeface="Calibri"/>
                <a:cs typeface="Calibri"/>
              </a:rPr>
              <a:t> </a:t>
            </a:r>
            <a:r>
              <a:rPr sz="1400" spc="35" dirty="0">
                <a:latin typeface="Calibri"/>
                <a:cs typeface="Calibri"/>
              </a:rPr>
              <a:t>Therefore </a:t>
            </a:r>
            <a:r>
              <a:rPr sz="1400" spc="60" dirty="0">
                <a:latin typeface="Calibri"/>
                <a:cs typeface="Calibri"/>
              </a:rPr>
              <a:t>it </a:t>
            </a:r>
            <a:r>
              <a:rPr sz="1400" spc="15" dirty="0">
                <a:latin typeface="Calibri"/>
                <a:cs typeface="Calibri"/>
              </a:rPr>
              <a:t>is </a:t>
            </a:r>
            <a:r>
              <a:rPr sz="1400" spc="20" dirty="0">
                <a:latin typeface="Calibri"/>
                <a:cs typeface="Calibri"/>
              </a:rPr>
              <a:t> </a:t>
            </a:r>
            <a:r>
              <a:rPr sz="1400" spc="-5" dirty="0">
                <a:latin typeface="Calibri"/>
                <a:cs typeface="Calibri"/>
              </a:rPr>
              <a:t>imperative </a:t>
            </a:r>
            <a:r>
              <a:rPr sz="1400" spc="55" dirty="0">
                <a:latin typeface="Calibri"/>
                <a:cs typeface="Calibri"/>
              </a:rPr>
              <a:t>that </a:t>
            </a:r>
            <a:r>
              <a:rPr sz="1400" spc="20" dirty="0">
                <a:latin typeface="Calibri"/>
                <a:cs typeface="Calibri"/>
              </a:rPr>
              <a:t>the seacock </a:t>
            </a:r>
            <a:r>
              <a:rPr sz="1400" spc="50" dirty="0">
                <a:latin typeface="Calibri"/>
                <a:cs typeface="Calibri"/>
              </a:rPr>
              <a:t>lever </a:t>
            </a:r>
            <a:r>
              <a:rPr sz="1400" spc="-60" dirty="0">
                <a:latin typeface="Calibri"/>
                <a:cs typeface="Calibri"/>
              </a:rPr>
              <a:t>be </a:t>
            </a:r>
            <a:r>
              <a:rPr sz="1400" spc="35" dirty="0">
                <a:latin typeface="Calibri"/>
                <a:cs typeface="Calibri"/>
              </a:rPr>
              <a:t>in </a:t>
            </a:r>
            <a:r>
              <a:rPr sz="1400" spc="25" dirty="0">
                <a:latin typeface="Calibri"/>
                <a:cs typeface="Calibri"/>
              </a:rPr>
              <a:t>the </a:t>
            </a:r>
            <a:r>
              <a:rPr sz="1400" spc="-10" dirty="0">
                <a:latin typeface="Calibri"/>
                <a:cs typeface="Calibri"/>
              </a:rPr>
              <a:t>open </a:t>
            </a:r>
            <a:r>
              <a:rPr sz="1400" spc="35" dirty="0">
                <a:latin typeface="Calibri"/>
                <a:cs typeface="Calibri"/>
              </a:rPr>
              <a:t>position </a:t>
            </a:r>
            <a:r>
              <a:rPr sz="1400" spc="-305" dirty="0">
                <a:latin typeface="Calibri"/>
                <a:cs typeface="Calibri"/>
              </a:rPr>
              <a:t> </a:t>
            </a:r>
            <a:r>
              <a:rPr sz="1400" spc="75" dirty="0">
                <a:latin typeface="Calibri"/>
                <a:cs typeface="Calibri"/>
              </a:rPr>
              <a:t>prior to </a:t>
            </a:r>
            <a:r>
              <a:rPr sz="1400" spc="55" dirty="0">
                <a:latin typeface="Calibri"/>
                <a:cs typeface="Calibri"/>
              </a:rPr>
              <a:t>using </a:t>
            </a:r>
            <a:r>
              <a:rPr sz="1400" spc="20" dirty="0">
                <a:latin typeface="Calibri"/>
                <a:cs typeface="Calibri"/>
              </a:rPr>
              <a:t>the </a:t>
            </a:r>
            <a:r>
              <a:rPr sz="1400" spc="45" dirty="0">
                <a:latin typeface="Calibri"/>
                <a:cs typeface="Calibri"/>
              </a:rPr>
              <a:t>washdown </a:t>
            </a:r>
            <a:r>
              <a:rPr sz="1400" spc="-5" dirty="0">
                <a:latin typeface="Calibri"/>
                <a:cs typeface="Calibri"/>
              </a:rPr>
              <a:t>system.</a:t>
            </a:r>
            <a:r>
              <a:rPr sz="1400" dirty="0">
                <a:latin typeface="Calibri"/>
                <a:cs typeface="Calibri"/>
              </a:rPr>
              <a:t> </a:t>
            </a:r>
            <a:r>
              <a:rPr sz="1400" spc="-35" dirty="0">
                <a:latin typeface="Calibri"/>
                <a:cs typeface="Calibri"/>
              </a:rPr>
              <a:t>The </a:t>
            </a:r>
            <a:r>
              <a:rPr sz="1400" spc="40" dirty="0">
                <a:latin typeface="Calibri"/>
                <a:cs typeface="Calibri"/>
              </a:rPr>
              <a:t>washdown </a:t>
            </a:r>
            <a:r>
              <a:rPr sz="1400" spc="45" dirty="0">
                <a:latin typeface="Calibri"/>
                <a:cs typeface="Calibri"/>
              </a:rPr>
              <a:t> </a:t>
            </a:r>
            <a:r>
              <a:rPr sz="1400" spc="-45" dirty="0">
                <a:latin typeface="Calibri"/>
                <a:cs typeface="Calibri"/>
              </a:rPr>
              <a:t>pump</a:t>
            </a:r>
            <a:r>
              <a:rPr sz="1400" dirty="0">
                <a:latin typeface="Calibri"/>
                <a:cs typeface="Calibri"/>
              </a:rPr>
              <a:t> </a:t>
            </a:r>
            <a:r>
              <a:rPr sz="1400" spc="15" dirty="0">
                <a:latin typeface="Calibri"/>
                <a:cs typeface="Calibri"/>
              </a:rPr>
              <a:t>is</a:t>
            </a:r>
            <a:r>
              <a:rPr sz="1400" spc="-5" dirty="0">
                <a:latin typeface="Calibri"/>
                <a:cs typeface="Calibri"/>
              </a:rPr>
              <a:t> </a:t>
            </a:r>
            <a:r>
              <a:rPr sz="1400" spc="20" dirty="0">
                <a:latin typeface="Calibri"/>
                <a:cs typeface="Calibri"/>
              </a:rPr>
              <a:t>activated</a:t>
            </a:r>
            <a:r>
              <a:rPr sz="1400" spc="-10" dirty="0">
                <a:latin typeface="Calibri"/>
                <a:cs typeface="Calibri"/>
              </a:rPr>
              <a:t> </a:t>
            </a:r>
            <a:r>
              <a:rPr sz="1400" spc="-45" dirty="0">
                <a:latin typeface="Calibri"/>
                <a:cs typeface="Calibri"/>
              </a:rPr>
              <a:t>by</a:t>
            </a:r>
            <a:r>
              <a:rPr sz="1400" spc="-5" dirty="0">
                <a:latin typeface="Calibri"/>
                <a:cs typeface="Calibri"/>
              </a:rPr>
              <a:t> </a:t>
            </a:r>
            <a:r>
              <a:rPr sz="1400" spc="25" dirty="0">
                <a:latin typeface="Calibri"/>
                <a:cs typeface="Calibri"/>
              </a:rPr>
              <a:t>the</a:t>
            </a:r>
            <a:r>
              <a:rPr sz="1400" dirty="0">
                <a:latin typeface="Calibri"/>
                <a:cs typeface="Calibri"/>
              </a:rPr>
              <a:t> </a:t>
            </a:r>
            <a:r>
              <a:rPr sz="1400" spc="-5" dirty="0">
                <a:latin typeface="Calibri"/>
                <a:cs typeface="Calibri"/>
              </a:rPr>
              <a:t>“PUMPS </a:t>
            </a:r>
            <a:r>
              <a:rPr sz="1400" dirty="0">
                <a:latin typeface="Calibri"/>
                <a:cs typeface="Calibri"/>
              </a:rPr>
              <a:t>-</a:t>
            </a:r>
            <a:r>
              <a:rPr sz="1400" spc="5" dirty="0">
                <a:latin typeface="Calibri"/>
                <a:cs typeface="Calibri"/>
              </a:rPr>
              <a:t> </a:t>
            </a:r>
            <a:r>
              <a:rPr sz="1400" spc="-10" dirty="0">
                <a:latin typeface="Calibri"/>
                <a:cs typeface="Calibri"/>
              </a:rPr>
              <a:t>WASHDOWN”</a:t>
            </a:r>
            <a:r>
              <a:rPr sz="1400" dirty="0">
                <a:latin typeface="Calibri"/>
                <a:cs typeface="Calibri"/>
              </a:rPr>
              <a:t> </a:t>
            </a:r>
            <a:r>
              <a:rPr sz="1400" spc="45" dirty="0">
                <a:latin typeface="Calibri"/>
                <a:cs typeface="Calibri"/>
              </a:rPr>
              <a:t>switch </a:t>
            </a:r>
            <a:r>
              <a:rPr sz="1400" spc="50" dirty="0">
                <a:latin typeface="Calibri"/>
                <a:cs typeface="Calibri"/>
              </a:rPr>
              <a:t> </a:t>
            </a:r>
            <a:r>
              <a:rPr sz="1400" spc="40" dirty="0">
                <a:latin typeface="Calibri"/>
                <a:cs typeface="Calibri"/>
              </a:rPr>
              <a:t>located</a:t>
            </a:r>
            <a:r>
              <a:rPr sz="1400" spc="-15"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Helm</a:t>
            </a:r>
            <a:r>
              <a:rPr sz="1400" spc="-10" dirty="0">
                <a:latin typeface="Calibri"/>
                <a:cs typeface="Calibri"/>
              </a:rPr>
              <a:t> </a:t>
            </a:r>
            <a:r>
              <a:rPr sz="1400" spc="40" dirty="0">
                <a:latin typeface="Calibri"/>
                <a:cs typeface="Calibri"/>
              </a:rPr>
              <a:t>Switch</a:t>
            </a:r>
            <a:r>
              <a:rPr sz="1400" spc="-10" dirty="0">
                <a:latin typeface="Calibri"/>
                <a:cs typeface="Calibri"/>
              </a:rPr>
              <a:t> </a:t>
            </a:r>
            <a:r>
              <a:rPr sz="1400" spc="15" dirty="0">
                <a:latin typeface="Calibri"/>
                <a:cs typeface="Calibri"/>
              </a:rPr>
              <a:t>Panel.</a:t>
            </a:r>
            <a:endParaRPr sz="1400">
              <a:latin typeface="Calibri"/>
              <a:cs typeface="Calibri"/>
            </a:endParaRPr>
          </a:p>
        </p:txBody>
      </p:sp>
      <p:sp>
        <p:nvSpPr>
          <p:cNvPr id="9" name="object 9"/>
          <p:cNvSpPr txBox="1"/>
          <p:nvPr/>
        </p:nvSpPr>
        <p:spPr>
          <a:xfrm>
            <a:off x="487172" y="5185409"/>
            <a:ext cx="2055495" cy="1326515"/>
          </a:xfrm>
          <a:prstGeom prst="rect">
            <a:avLst/>
          </a:prstGeom>
        </p:spPr>
        <p:txBody>
          <a:bodyPr vert="horz" wrap="square" lIns="0" tIns="8890" rIns="0" bIns="0" rtlCol="0">
            <a:spAutoFit/>
          </a:bodyPr>
          <a:lstStyle/>
          <a:p>
            <a:pPr marL="12700" marR="5080">
              <a:lnSpc>
                <a:spcPct val="101899"/>
              </a:lnSpc>
              <a:spcBef>
                <a:spcPts val="70"/>
              </a:spcBef>
            </a:pPr>
            <a:r>
              <a:rPr sz="1400" spc="-30" dirty="0">
                <a:latin typeface="Calibri"/>
                <a:cs typeface="Calibri"/>
              </a:rPr>
              <a:t>The </a:t>
            </a:r>
            <a:r>
              <a:rPr sz="1400" spc="40" dirty="0">
                <a:latin typeface="Calibri"/>
                <a:cs typeface="Calibri"/>
              </a:rPr>
              <a:t>water </a:t>
            </a:r>
            <a:r>
              <a:rPr sz="1400" spc="80" dirty="0">
                <a:latin typeface="Calibri"/>
                <a:cs typeface="Calibri"/>
              </a:rPr>
              <a:t>outlet </a:t>
            </a:r>
            <a:r>
              <a:rPr sz="1400" spc="30" dirty="0">
                <a:latin typeface="Calibri"/>
                <a:cs typeface="Calibri"/>
              </a:rPr>
              <a:t>and </a:t>
            </a:r>
            <a:r>
              <a:rPr sz="1400" spc="35" dirty="0">
                <a:latin typeface="Calibri"/>
                <a:cs typeface="Calibri"/>
              </a:rPr>
              <a:t> </a:t>
            </a:r>
            <a:r>
              <a:rPr sz="1400" spc="45" dirty="0">
                <a:latin typeface="Calibri"/>
                <a:cs typeface="Calibri"/>
              </a:rPr>
              <a:t>standard </a:t>
            </a:r>
            <a:r>
              <a:rPr sz="1400" spc="55" dirty="0">
                <a:latin typeface="Calibri"/>
                <a:cs typeface="Calibri"/>
              </a:rPr>
              <a:t>garden </a:t>
            </a:r>
            <a:r>
              <a:rPr sz="1400" spc="10" dirty="0">
                <a:latin typeface="Calibri"/>
                <a:cs typeface="Calibri"/>
              </a:rPr>
              <a:t>hose </a:t>
            </a:r>
            <a:r>
              <a:rPr sz="1400" spc="15" dirty="0">
                <a:latin typeface="Calibri"/>
                <a:cs typeface="Calibri"/>
              </a:rPr>
              <a:t> </a:t>
            </a:r>
            <a:r>
              <a:rPr sz="1400" spc="50" dirty="0">
                <a:latin typeface="Calibri"/>
                <a:cs typeface="Calibri"/>
              </a:rPr>
              <a:t>connection </a:t>
            </a:r>
            <a:r>
              <a:rPr sz="1400" spc="40" dirty="0">
                <a:latin typeface="Calibri"/>
                <a:cs typeface="Calibri"/>
              </a:rPr>
              <a:t>are located </a:t>
            </a:r>
            <a:r>
              <a:rPr sz="1400" spc="35" dirty="0">
                <a:latin typeface="Calibri"/>
                <a:cs typeface="Calibri"/>
              </a:rPr>
              <a:t>in </a:t>
            </a:r>
            <a:r>
              <a:rPr sz="1400" spc="40" dirty="0">
                <a:latin typeface="Calibri"/>
                <a:cs typeface="Calibri"/>
              </a:rPr>
              <a:t> </a:t>
            </a:r>
            <a:r>
              <a:rPr sz="1400" spc="25" dirty="0">
                <a:latin typeface="Calibri"/>
                <a:cs typeface="Calibri"/>
              </a:rPr>
              <a:t>the </a:t>
            </a:r>
            <a:r>
              <a:rPr sz="1400" spc="55" dirty="0">
                <a:latin typeface="Calibri"/>
                <a:cs typeface="Calibri"/>
              </a:rPr>
              <a:t>storage </a:t>
            </a:r>
            <a:r>
              <a:rPr sz="1400" spc="20" dirty="0">
                <a:latin typeface="Calibri"/>
                <a:cs typeface="Calibri"/>
              </a:rPr>
              <a:t>compartment </a:t>
            </a:r>
            <a:r>
              <a:rPr sz="1400" spc="25" dirty="0">
                <a:latin typeface="Calibri"/>
                <a:cs typeface="Calibri"/>
              </a:rPr>
              <a:t> </a:t>
            </a:r>
            <a:r>
              <a:rPr sz="1400" spc="55" dirty="0">
                <a:latin typeface="Calibri"/>
                <a:cs typeface="Calibri"/>
              </a:rPr>
              <a:t>under </a:t>
            </a:r>
            <a:r>
              <a:rPr sz="1400" spc="25" dirty="0">
                <a:latin typeface="Calibri"/>
                <a:cs typeface="Calibri"/>
              </a:rPr>
              <a:t>the </a:t>
            </a:r>
            <a:r>
              <a:rPr sz="1400" spc="55" dirty="0">
                <a:latin typeface="Calibri"/>
                <a:cs typeface="Calibri"/>
              </a:rPr>
              <a:t>stern </a:t>
            </a:r>
            <a:r>
              <a:rPr sz="1400" spc="15" dirty="0">
                <a:latin typeface="Calibri"/>
                <a:cs typeface="Calibri"/>
              </a:rPr>
              <a:t>passenger </a:t>
            </a:r>
            <a:r>
              <a:rPr sz="1400" spc="-305" dirty="0">
                <a:latin typeface="Calibri"/>
                <a:cs typeface="Calibri"/>
              </a:rPr>
              <a:t> </a:t>
            </a:r>
            <a:r>
              <a:rPr sz="1400" spc="-5" dirty="0">
                <a:latin typeface="Calibri"/>
                <a:cs typeface="Calibri"/>
              </a:rPr>
              <a:t>seat</a:t>
            </a:r>
            <a:r>
              <a:rPr sz="1400" spc="-15" dirty="0">
                <a:latin typeface="Calibri"/>
                <a:cs typeface="Calibri"/>
              </a:rPr>
              <a:t> </a:t>
            </a:r>
            <a:r>
              <a:rPr sz="1400" spc="65" dirty="0">
                <a:latin typeface="Calibri"/>
                <a:cs typeface="Calibri"/>
              </a:rPr>
              <a:t>on</a:t>
            </a:r>
            <a:r>
              <a:rPr sz="1400" spc="-5" dirty="0">
                <a:latin typeface="Calibri"/>
                <a:cs typeface="Calibri"/>
              </a:rPr>
              <a:t> </a:t>
            </a:r>
            <a:r>
              <a:rPr sz="1400" spc="20" dirty="0">
                <a:latin typeface="Calibri"/>
                <a:cs typeface="Calibri"/>
              </a:rPr>
              <a:t>the</a:t>
            </a:r>
            <a:r>
              <a:rPr sz="1400" spc="-15" dirty="0">
                <a:latin typeface="Calibri"/>
                <a:cs typeface="Calibri"/>
              </a:rPr>
              <a:t> </a:t>
            </a:r>
            <a:r>
              <a:rPr sz="1400" spc="55" dirty="0">
                <a:latin typeface="Calibri"/>
                <a:cs typeface="Calibri"/>
              </a:rPr>
              <a:t>starboard</a:t>
            </a:r>
            <a:r>
              <a:rPr sz="1400" spc="-15" dirty="0">
                <a:latin typeface="Calibri"/>
                <a:cs typeface="Calibri"/>
              </a:rPr>
              <a:t> </a:t>
            </a:r>
            <a:r>
              <a:rPr sz="1400" spc="-5" dirty="0">
                <a:latin typeface="Calibri"/>
                <a:cs typeface="Calibri"/>
              </a:rPr>
              <a:t>side.</a:t>
            </a:r>
            <a:endParaRPr sz="1400">
              <a:latin typeface="Calibri"/>
              <a:cs typeface="Calibri"/>
            </a:endParaRPr>
          </a:p>
        </p:txBody>
      </p:sp>
      <p:sp>
        <p:nvSpPr>
          <p:cNvPr id="10" name="object 10"/>
          <p:cNvSpPr txBox="1"/>
          <p:nvPr/>
        </p:nvSpPr>
        <p:spPr>
          <a:xfrm>
            <a:off x="5139309" y="583437"/>
            <a:ext cx="2947035" cy="892175"/>
          </a:xfrm>
          <a:prstGeom prst="rect">
            <a:avLst/>
          </a:prstGeom>
        </p:spPr>
        <p:txBody>
          <a:bodyPr vert="horz" wrap="square" lIns="0" tIns="8890" rIns="0" bIns="0" rtlCol="0">
            <a:spAutoFit/>
          </a:bodyPr>
          <a:lstStyle/>
          <a:p>
            <a:pPr marL="12700" marR="5080">
              <a:lnSpc>
                <a:spcPct val="101899"/>
              </a:lnSpc>
              <a:spcBef>
                <a:spcPts val="70"/>
              </a:spcBef>
            </a:pPr>
            <a:r>
              <a:rPr sz="1400" spc="-30" dirty="0">
                <a:latin typeface="Calibri"/>
                <a:cs typeface="Calibri"/>
              </a:rPr>
              <a:t>The </a:t>
            </a:r>
            <a:r>
              <a:rPr sz="1400" spc="80" dirty="0">
                <a:latin typeface="Calibri"/>
                <a:cs typeface="Calibri"/>
              </a:rPr>
              <a:t>outlet </a:t>
            </a:r>
            <a:r>
              <a:rPr sz="1400" spc="45" dirty="0">
                <a:latin typeface="Calibri"/>
                <a:cs typeface="Calibri"/>
              </a:rPr>
              <a:t>connection </a:t>
            </a:r>
            <a:r>
              <a:rPr sz="1400" spc="35" dirty="0">
                <a:latin typeface="Calibri"/>
                <a:cs typeface="Calibri"/>
              </a:rPr>
              <a:t>includes </a:t>
            </a:r>
            <a:r>
              <a:rPr sz="1400" spc="20" dirty="0">
                <a:latin typeface="Calibri"/>
                <a:cs typeface="Calibri"/>
              </a:rPr>
              <a:t>a </a:t>
            </a:r>
            <a:r>
              <a:rPr sz="1400" spc="25" dirty="0">
                <a:latin typeface="Calibri"/>
                <a:cs typeface="Calibri"/>
              </a:rPr>
              <a:t> </a:t>
            </a:r>
            <a:r>
              <a:rPr sz="1400" spc="30" dirty="0">
                <a:latin typeface="Calibri"/>
                <a:cs typeface="Calibri"/>
              </a:rPr>
              <a:t>tethered </a:t>
            </a:r>
            <a:r>
              <a:rPr sz="1400" dirty="0">
                <a:latin typeface="Calibri"/>
                <a:cs typeface="Calibri"/>
              </a:rPr>
              <a:t>cap </a:t>
            </a:r>
            <a:r>
              <a:rPr sz="1400" spc="50" dirty="0">
                <a:latin typeface="Calibri"/>
                <a:cs typeface="Calibri"/>
              </a:rPr>
              <a:t>that </a:t>
            </a:r>
            <a:r>
              <a:rPr sz="1400" spc="70" dirty="0">
                <a:latin typeface="Calibri"/>
                <a:cs typeface="Calibri"/>
              </a:rPr>
              <a:t>should </a:t>
            </a:r>
            <a:r>
              <a:rPr sz="1400" spc="25" dirty="0">
                <a:latin typeface="Calibri"/>
                <a:cs typeface="Calibri"/>
              </a:rPr>
              <a:t>remain </a:t>
            </a:r>
            <a:r>
              <a:rPr sz="1400" spc="35" dirty="0">
                <a:latin typeface="Calibri"/>
                <a:cs typeface="Calibri"/>
              </a:rPr>
              <a:t>in </a:t>
            </a:r>
            <a:r>
              <a:rPr sz="1400" spc="40" dirty="0">
                <a:latin typeface="Calibri"/>
                <a:cs typeface="Calibri"/>
              </a:rPr>
              <a:t> </a:t>
            </a:r>
            <a:r>
              <a:rPr sz="1400" spc="20" dirty="0">
                <a:latin typeface="Calibri"/>
                <a:cs typeface="Calibri"/>
              </a:rPr>
              <a:t>place</a:t>
            </a:r>
            <a:r>
              <a:rPr sz="1400" spc="-20" dirty="0">
                <a:latin typeface="Calibri"/>
                <a:cs typeface="Calibri"/>
              </a:rPr>
              <a:t> </a:t>
            </a:r>
            <a:r>
              <a:rPr sz="1400" spc="70" dirty="0">
                <a:latin typeface="Calibri"/>
                <a:cs typeface="Calibri"/>
              </a:rPr>
              <a:t>on</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80" dirty="0">
                <a:latin typeface="Calibri"/>
                <a:cs typeface="Calibri"/>
              </a:rPr>
              <a:t>outlet</a:t>
            </a:r>
            <a:r>
              <a:rPr sz="1400" spc="-5" dirty="0">
                <a:latin typeface="Calibri"/>
                <a:cs typeface="Calibri"/>
              </a:rPr>
              <a:t> </a:t>
            </a:r>
            <a:r>
              <a:rPr sz="1400" spc="25" dirty="0">
                <a:latin typeface="Calibri"/>
                <a:cs typeface="Calibri"/>
              </a:rPr>
              <a:t>when</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10" dirty="0">
                <a:latin typeface="Calibri"/>
                <a:cs typeface="Calibri"/>
              </a:rPr>
              <a:t>system</a:t>
            </a:r>
            <a:r>
              <a:rPr sz="1400" spc="-15" dirty="0">
                <a:latin typeface="Calibri"/>
                <a:cs typeface="Calibri"/>
              </a:rPr>
              <a:t> </a:t>
            </a:r>
            <a:r>
              <a:rPr sz="1400" spc="15" dirty="0">
                <a:latin typeface="Calibri"/>
                <a:cs typeface="Calibri"/>
              </a:rPr>
              <a:t>is </a:t>
            </a:r>
            <a:r>
              <a:rPr sz="1400" spc="-300" dirty="0">
                <a:latin typeface="Calibri"/>
                <a:cs typeface="Calibri"/>
              </a:rPr>
              <a:t> </a:t>
            </a:r>
            <a:r>
              <a:rPr sz="1400" spc="70" dirty="0">
                <a:latin typeface="Calibri"/>
                <a:cs typeface="Calibri"/>
              </a:rPr>
              <a:t>not</a:t>
            </a:r>
            <a:r>
              <a:rPr sz="1400" spc="-10" dirty="0">
                <a:latin typeface="Calibri"/>
                <a:cs typeface="Calibri"/>
              </a:rPr>
              <a:t> </a:t>
            </a:r>
            <a:r>
              <a:rPr sz="1400" spc="35" dirty="0">
                <a:latin typeface="Calibri"/>
                <a:cs typeface="Calibri"/>
              </a:rPr>
              <a:t>in</a:t>
            </a:r>
            <a:r>
              <a:rPr sz="1400" dirty="0">
                <a:latin typeface="Calibri"/>
                <a:cs typeface="Calibri"/>
              </a:rPr>
              <a:t> use.</a:t>
            </a:r>
            <a:endParaRPr sz="1400">
              <a:latin typeface="Calibri"/>
              <a:cs typeface="Calibri"/>
            </a:endParaRPr>
          </a:p>
        </p:txBody>
      </p:sp>
      <p:sp>
        <p:nvSpPr>
          <p:cNvPr id="11" name="object 11"/>
          <p:cNvSpPr txBox="1"/>
          <p:nvPr/>
        </p:nvSpPr>
        <p:spPr>
          <a:xfrm>
            <a:off x="5139309" y="1820926"/>
            <a:ext cx="2604770" cy="1544320"/>
          </a:xfrm>
          <a:prstGeom prst="rect">
            <a:avLst/>
          </a:prstGeom>
        </p:spPr>
        <p:txBody>
          <a:bodyPr vert="horz" wrap="square" lIns="0" tIns="8890" rIns="0" bIns="0" rtlCol="0">
            <a:spAutoFit/>
          </a:bodyPr>
          <a:lstStyle/>
          <a:p>
            <a:pPr marL="241300" marR="5080" indent="-228600">
              <a:lnSpc>
                <a:spcPct val="101899"/>
              </a:lnSpc>
              <a:spcBef>
                <a:spcPts val="70"/>
              </a:spcBef>
            </a:pPr>
            <a:r>
              <a:rPr sz="1400" spc="-5" dirty="0">
                <a:latin typeface="Calibri"/>
                <a:cs typeface="Calibri"/>
              </a:rPr>
              <a:t>1.</a:t>
            </a:r>
            <a:r>
              <a:rPr sz="1400" spc="310" dirty="0">
                <a:latin typeface="Calibri"/>
                <a:cs typeface="Calibri"/>
              </a:rPr>
              <a:t> </a:t>
            </a:r>
            <a:r>
              <a:rPr sz="1400" spc="-30" dirty="0">
                <a:latin typeface="Calibri"/>
                <a:cs typeface="Calibri"/>
              </a:rPr>
              <a:t>Open </a:t>
            </a:r>
            <a:r>
              <a:rPr sz="1400" spc="20" dirty="0">
                <a:latin typeface="Calibri"/>
                <a:cs typeface="Calibri"/>
              </a:rPr>
              <a:t>the </a:t>
            </a:r>
            <a:r>
              <a:rPr sz="1400" spc="15" dirty="0">
                <a:latin typeface="Calibri"/>
                <a:cs typeface="Calibri"/>
              </a:rPr>
              <a:t>Seacock </a:t>
            </a:r>
            <a:r>
              <a:rPr sz="1400" spc="45" dirty="0">
                <a:latin typeface="Calibri"/>
                <a:cs typeface="Calibri"/>
              </a:rPr>
              <a:t>located </a:t>
            </a:r>
            <a:r>
              <a:rPr sz="1400" spc="30" dirty="0">
                <a:latin typeface="Calibri"/>
                <a:cs typeface="Calibri"/>
              </a:rPr>
              <a:t>at </a:t>
            </a:r>
            <a:r>
              <a:rPr sz="1400" spc="35" dirty="0">
                <a:latin typeface="Calibri"/>
                <a:cs typeface="Calibri"/>
              </a:rPr>
              <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0" dirty="0">
                <a:latin typeface="Calibri"/>
                <a:cs typeface="Calibri"/>
              </a:rPr>
              <a:t>the </a:t>
            </a:r>
            <a:r>
              <a:rPr sz="1400" spc="70" dirty="0">
                <a:latin typeface="Calibri"/>
                <a:cs typeface="Calibri"/>
              </a:rPr>
              <a:t>port </a:t>
            </a:r>
            <a:r>
              <a:rPr sz="1400" spc="75" dirty="0">
                <a:latin typeface="Calibri"/>
                <a:cs typeface="Calibri"/>
              </a:rPr>
              <a:t> </a:t>
            </a:r>
            <a:r>
              <a:rPr sz="1400" spc="60" dirty="0">
                <a:latin typeface="Calibri"/>
                <a:cs typeface="Calibri"/>
              </a:rPr>
              <a:t>livewell </a:t>
            </a:r>
            <a:r>
              <a:rPr sz="1400" spc="-65" dirty="0">
                <a:latin typeface="Calibri"/>
                <a:cs typeface="Calibri"/>
              </a:rPr>
              <a:t>pump.</a:t>
            </a:r>
            <a:r>
              <a:rPr sz="1400" spc="-60" dirty="0">
                <a:latin typeface="Calibri"/>
                <a:cs typeface="Calibri"/>
              </a:rPr>
              <a:t> </a:t>
            </a:r>
            <a:r>
              <a:rPr sz="1400" spc="-30" dirty="0">
                <a:latin typeface="Calibri"/>
                <a:cs typeface="Calibri"/>
              </a:rPr>
              <a:t>The </a:t>
            </a:r>
            <a:r>
              <a:rPr sz="1400" spc="20" dirty="0">
                <a:latin typeface="Calibri"/>
                <a:cs typeface="Calibri"/>
              </a:rPr>
              <a:t>seacock </a:t>
            </a:r>
            <a:r>
              <a:rPr sz="1400" spc="15" dirty="0">
                <a:latin typeface="Calibri"/>
                <a:cs typeface="Calibri"/>
              </a:rPr>
              <a:t>is </a:t>
            </a:r>
            <a:r>
              <a:rPr sz="1400" spc="20" dirty="0">
                <a:latin typeface="Calibri"/>
                <a:cs typeface="Calibri"/>
              </a:rPr>
              <a:t> </a:t>
            </a:r>
            <a:r>
              <a:rPr sz="1400" spc="45" dirty="0">
                <a:latin typeface="Calibri"/>
                <a:cs typeface="Calibri"/>
              </a:rPr>
              <a:t>closed </a:t>
            </a:r>
            <a:r>
              <a:rPr sz="1400" spc="25" dirty="0">
                <a:latin typeface="Calibri"/>
                <a:cs typeface="Calibri"/>
              </a:rPr>
              <a:t>when the </a:t>
            </a:r>
            <a:r>
              <a:rPr sz="1400" spc="40" dirty="0">
                <a:latin typeface="Calibri"/>
                <a:cs typeface="Calibri"/>
              </a:rPr>
              <a:t>handle </a:t>
            </a:r>
            <a:r>
              <a:rPr sz="1400" spc="20" dirty="0">
                <a:latin typeface="Calibri"/>
                <a:cs typeface="Calibri"/>
              </a:rPr>
              <a:t>is </a:t>
            </a:r>
            <a:r>
              <a:rPr sz="1400" spc="35" dirty="0">
                <a:latin typeface="Calibri"/>
                <a:cs typeface="Calibri"/>
              </a:rPr>
              <a:t>in </a:t>
            </a:r>
            <a:r>
              <a:rPr sz="1400" spc="20" dirty="0">
                <a:latin typeface="Calibri"/>
                <a:cs typeface="Calibri"/>
              </a:rPr>
              <a:t>a </a:t>
            </a:r>
            <a:r>
              <a:rPr sz="1400" spc="-305" dirty="0">
                <a:latin typeface="Calibri"/>
                <a:cs typeface="Calibri"/>
              </a:rPr>
              <a:t> </a:t>
            </a:r>
            <a:r>
              <a:rPr sz="1400" spc="70" dirty="0">
                <a:latin typeface="Calibri"/>
                <a:cs typeface="Calibri"/>
              </a:rPr>
              <a:t>horizontal </a:t>
            </a:r>
            <a:r>
              <a:rPr sz="1400" spc="30" dirty="0">
                <a:latin typeface="Calibri"/>
                <a:cs typeface="Calibri"/>
              </a:rPr>
              <a:t>position, </a:t>
            </a:r>
            <a:r>
              <a:rPr sz="1400" spc="35" dirty="0">
                <a:latin typeface="Calibri"/>
                <a:cs typeface="Calibri"/>
              </a:rPr>
              <a:t>and </a:t>
            </a:r>
            <a:r>
              <a:rPr sz="1400" spc="15" dirty="0">
                <a:latin typeface="Calibri"/>
                <a:cs typeface="Calibri"/>
              </a:rPr>
              <a:t>is </a:t>
            </a:r>
            <a:r>
              <a:rPr sz="1400" spc="20" dirty="0">
                <a:latin typeface="Calibri"/>
                <a:cs typeface="Calibri"/>
              </a:rPr>
              <a:t> </a:t>
            </a:r>
            <a:r>
              <a:rPr sz="1400" spc="-10" dirty="0">
                <a:latin typeface="Calibri"/>
                <a:cs typeface="Calibri"/>
              </a:rPr>
              <a:t>open</a:t>
            </a:r>
            <a:r>
              <a:rPr sz="1400" spc="-5" dirty="0">
                <a:latin typeface="Calibri"/>
                <a:cs typeface="Calibri"/>
              </a:rPr>
              <a:t> </a:t>
            </a:r>
            <a:r>
              <a:rPr sz="1400" spc="25" dirty="0">
                <a:latin typeface="Calibri"/>
                <a:cs typeface="Calibri"/>
              </a:rPr>
              <a:t>when</a:t>
            </a:r>
            <a:r>
              <a:rPr sz="1400" spc="-10" dirty="0">
                <a:latin typeface="Calibri"/>
                <a:cs typeface="Calibri"/>
              </a:rPr>
              <a:t> </a:t>
            </a:r>
            <a:r>
              <a:rPr sz="1400" dirty="0">
                <a:latin typeface="Calibri"/>
                <a:cs typeface="Calibri"/>
              </a:rPr>
              <a:t>moved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dirty="0">
                <a:latin typeface="Calibri"/>
                <a:cs typeface="Calibri"/>
              </a:rPr>
              <a:t> </a:t>
            </a:r>
            <a:r>
              <a:rPr sz="1400" spc="65" dirty="0">
                <a:latin typeface="Calibri"/>
                <a:cs typeface="Calibri"/>
              </a:rPr>
              <a:t>vertical </a:t>
            </a:r>
            <a:r>
              <a:rPr sz="1400" spc="-305" dirty="0">
                <a:latin typeface="Calibri"/>
                <a:cs typeface="Calibri"/>
              </a:rPr>
              <a:t> </a:t>
            </a:r>
            <a:r>
              <a:rPr sz="1400" spc="30" dirty="0">
                <a:latin typeface="Calibri"/>
                <a:cs typeface="Calibri"/>
              </a:rPr>
              <a:t>position.</a:t>
            </a:r>
            <a:endParaRPr sz="1400">
              <a:latin typeface="Calibri"/>
              <a:cs typeface="Calibri"/>
            </a:endParaRPr>
          </a:p>
        </p:txBody>
      </p:sp>
      <p:sp>
        <p:nvSpPr>
          <p:cNvPr id="12" name="object 12"/>
          <p:cNvSpPr txBox="1"/>
          <p:nvPr/>
        </p:nvSpPr>
        <p:spPr>
          <a:xfrm>
            <a:off x="5139309" y="3416934"/>
            <a:ext cx="4351655" cy="3585845"/>
          </a:xfrm>
          <a:prstGeom prst="rect">
            <a:avLst/>
          </a:prstGeom>
        </p:spPr>
        <p:txBody>
          <a:bodyPr vert="horz" wrap="square" lIns="0" tIns="8255" rIns="0" bIns="0" rtlCol="0">
            <a:spAutoFit/>
          </a:bodyPr>
          <a:lstStyle/>
          <a:p>
            <a:pPr marL="241300" marR="5080" indent="-228600">
              <a:lnSpc>
                <a:spcPct val="102299"/>
              </a:lnSpc>
              <a:spcBef>
                <a:spcPts val="65"/>
              </a:spcBef>
              <a:buAutoNum type="arabicPeriod" startAt="2"/>
              <a:tabLst>
                <a:tab pos="241300" algn="l"/>
              </a:tabLst>
            </a:pPr>
            <a:r>
              <a:rPr sz="1400" spc="-20" dirty="0">
                <a:latin typeface="Calibri"/>
                <a:cs typeface="Calibri"/>
              </a:rPr>
              <a:t>Remove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outlet</a:t>
            </a:r>
            <a:r>
              <a:rPr sz="1400" spc="-5" dirty="0">
                <a:latin typeface="Calibri"/>
                <a:cs typeface="Calibri"/>
              </a:rPr>
              <a:t> </a:t>
            </a:r>
            <a:r>
              <a:rPr sz="1400" dirty="0">
                <a:latin typeface="Calibri"/>
                <a:cs typeface="Calibri"/>
              </a:rPr>
              <a:t>cap </a:t>
            </a:r>
            <a:r>
              <a:rPr sz="1400" spc="35" dirty="0">
                <a:latin typeface="Calibri"/>
                <a:cs typeface="Calibri"/>
              </a:rPr>
              <a:t>and</a:t>
            </a:r>
            <a:r>
              <a:rPr sz="1400" spc="-10" dirty="0">
                <a:latin typeface="Calibri"/>
                <a:cs typeface="Calibri"/>
              </a:rPr>
              <a:t> </a:t>
            </a:r>
            <a:r>
              <a:rPr sz="1400" spc="45" dirty="0">
                <a:latin typeface="Calibri"/>
                <a:cs typeface="Calibri"/>
              </a:rPr>
              <a:t>connect</a:t>
            </a:r>
            <a:r>
              <a:rPr sz="1400" dirty="0">
                <a:latin typeface="Calibri"/>
                <a:cs typeface="Calibri"/>
              </a:rPr>
              <a:t> </a:t>
            </a:r>
            <a:r>
              <a:rPr sz="1400" spc="20" dirty="0">
                <a:latin typeface="Calibri"/>
                <a:cs typeface="Calibri"/>
              </a:rPr>
              <a:t>a</a:t>
            </a:r>
            <a:r>
              <a:rPr sz="1400" spc="-10" dirty="0">
                <a:latin typeface="Calibri"/>
                <a:cs typeface="Calibri"/>
              </a:rPr>
              <a:t> </a:t>
            </a:r>
            <a:r>
              <a:rPr sz="1400" spc="15" dirty="0">
                <a:latin typeface="Calibri"/>
                <a:cs typeface="Calibri"/>
              </a:rPr>
              <a:t>hose</a:t>
            </a:r>
            <a:r>
              <a:rPr sz="1400" spc="-10" dirty="0">
                <a:latin typeface="Calibri"/>
                <a:cs typeface="Calibri"/>
              </a:rPr>
              <a:t> </a:t>
            </a:r>
            <a:r>
              <a:rPr sz="1400" spc="60" dirty="0">
                <a:latin typeface="Calibri"/>
                <a:cs typeface="Calibri"/>
              </a:rPr>
              <a:t>with </a:t>
            </a:r>
            <a:r>
              <a:rPr sz="1400" spc="-300" dirty="0">
                <a:latin typeface="Calibri"/>
                <a:cs typeface="Calibri"/>
              </a:rPr>
              <a:t> </a:t>
            </a:r>
            <a:r>
              <a:rPr sz="1400" spc="20" dirty="0">
                <a:latin typeface="Calibri"/>
                <a:cs typeface="Calibri"/>
              </a:rPr>
              <a:t>a</a:t>
            </a:r>
            <a:r>
              <a:rPr sz="1400" spc="-5" dirty="0">
                <a:latin typeface="Calibri"/>
                <a:cs typeface="Calibri"/>
              </a:rPr>
              <a:t> </a:t>
            </a:r>
            <a:r>
              <a:rPr sz="1400" spc="45" dirty="0">
                <a:latin typeface="Calibri"/>
                <a:cs typeface="Calibri"/>
              </a:rPr>
              <a:t>standard</a:t>
            </a:r>
            <a:r>
              <a:rPr sz="1400" spc="-15" dirty="0">
                <a:latin typeface="Calibri"/>
                <a:cs typeface="Calibri"/>
              </a:rPr>
              <a:t> </a:t>
            </a:r>
            <a:r>
              <a:rPr sz="1400" spc="55" dirty="0">
                <a:latin typeface="Calibri"/>
                <a:cs typeface="Calibri"/>
              </a:rPr>
              <a:t>garden</a:t>
            </a:r>
            <a:r>
              <a:rPr sz="1400" dirty="0">
                <a:latin typeface="Calibri"/>
                <a:cs typeface="Calibri"/>
              </a:rPr>
              <a:t> </a:t>
            </a:r>
            <a:r>
              <a:rPr sz="1400" spc="10" dirty="0">
                <a:latin typeface="Calibri"/>
                <a:cs typeface="Calibri"/>
              </a:rPr>
              <a:t>hose</a:t>
            </a:r>
            <a:r>
              <a:rPr sz="1400" spc="-10" dirty="0">
                <a:latin typeface="Calibri"/>
                <a:cs typeface="Calibri"/>
              </a:rPr>
              <a:t> </a:t>
            </a:r>
            <a:r>
              <a:rPr sz="1400" spc="70" dirty="0">
                <a:latin typeface="Calibri"/>
                <a:cs typeface="Calibri"/>
              </a:rPr>
              <a:t>fitting.</a:t>
            </a:r>
            <a:endParaRPr sz="1400">
              <a:latin typeface="Calibri"/>
              <a:cs typeface="Calibri"/>
            </a:endParaRPr>
          </a:p>
          <a:p>
            <a:pPr marL="241300" marR="118110" indent="-228600">
              <a:lnSpc>
                <a:spcPct val="102099"/>
              </a:lnSpc>
              <a:spcBef>
                <a:spcPts val="590"/>
              </a:spcBef>
              <a:buAutoNum type="arabicPeriod" startAt="2"/>
              <a:tabLst>
                <a:tab pos="241300" algn="l"/>
              </a:tabLst>
            </a:pPr>
            <a:r>
              <a:rPr sz="1400" spc="20" dirty="0">
                <a:latin typeface="Calibri"/>
                <a:cs typeface="Calibri"/>
              </a:rPr>
              <a:t>Activate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45" dirty="0">
                <a:latin typeface="Calibri"/>
                <a:cs typeface="Calibri"/>
              </a:rPr>
              <a:t>pump</a:t>
            </a:r>
            <a:r>
              <a:rPr sz="1400" dirty="0">
                <a:latin typeface="Calibri"/>
                <a:cs typeface="Calibri"/>
              </a:rPr>
              <a:t> </a:t>
            </a:r>
            <a:r>
              <a:rPr sz="1400" spc="-45" dirty="0">
                <a:latin typeface="Calibri"/>
                <a:cs typeface="Calibri"/>
              </a:rPr>
              <a:t>by</a:t>
            </a:r>
            <a:r>
              <a:rPr sz="1400" spc="-30" dirty="0">
                <a:latin typeface="Calibri"/>
                <a:cs typeface="Calibri"/>
              </a:rPr>
              <a:t> </a:t>
            </a:r>
            <a:r>
              <a:rPr sz="1400" spc="45" dirty="0">
                <a:latin typeface="Calibri"/>
                <a:cs typeface="Calibri"/>
              </a:rPr>
              <a:t>flipping</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50" dirty="0">
                <a:latin typeface="Calibri"/>
                <a:cs typeface="Calibri"/>
              </a:rPr>
              <a:t>switch</a:t>
            </a:r>
            <a:r>
              <a:rPr sz="1400" spc="-5"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the</a:t>
            </a:r>
            <a:r>
              <a:rPr sz="1400" spc="-20" dirty="0">
                <a:latin typeface="Calibri"/>
                <a:cs typeface="Calibri"/>
              </a:rPr>
              <a:t> </a:t>
            </a:r>
            <a:r>
              <a:rPr sz="1400" spc="5" dirty="0">
                <a:latin typeface="Calibri"/>
                <a:cs typeface="Calibri"/>
              </a:rPr>
              <a:t>Helm </a:t>
            </a:r>
            <a:r>
              <a:rPr sz="1400" spc="-300" dirty="0">
                <a:latin typeface="Calibri"/>
                <a:cs typeface="Calibri"/>
              </a:rPr>
              <a:t> </a:t>
            </a:r>
            <a:r>
              <a:rPr sz="1400" spc="40" dirty="0">
                <a:latin typeface="Calibri"/>
                <a:cs typeface="Calibri"/>
              </a:rPr>
              <a:t>Switch</a:t>
            </a:r>
            <a:r>
              <a:rPr sz="1400" spc="-15" dirty="0">
                <a:latin typeface="Calibri"/>
                <a:cs typeface="Calibri"/>
              </a:rPr>
              <a:t> </a:t>
            </a:r>
            <a:r>
              <a:rPr sz="1400" spc="20" dirty="0">
                <a:latin typeface="Calibri"/>
                <a:cs typeface="Calibri"/>
              </a:rPr>
              <a:t>Panel</a:t>
            </a:r>
            <a:r>
              <a:rPr sz="1400" spc="-10" dirty="0">
                <a:latin typeface="Calibri"/>
                <a:cs typeface="Calibri"/>
              </a:rPr>
              <a:t> </a:t>
            </a:r>
            <a:r>
              <a:rPr sz="1400" spc="30" dirty="0">
                <a:latin typeface="Calibri"/>
                <a:cs typeface="Calibri"/>
              </a:rPr>
              <a:t>labeled</a:t>
            </a:r>
            <a:r>
              <a:rPr sz="1400" spc="-10" dirty="0">
                <a:latin typeface="Calibri"/>
                <a:cs typeface="Calibri"/>
              </a:rPr>
              <a:t> </a:t>
            </a:r>
            <a:r>
              <a:rPr sz="1400" spc="-5" dirty="0">
                <a:latin typeface="Calibri"/>
                <a:cs typeface="Calibri"/>
              </a:rPr>
              <a:t>“PUMPS </a:t>
            </a:r>
            <a:r>
              <a:rPr sz="1400" dirty="0">
                <a:latin typeface="Calibri"/>
                <a:cs typeface="Calibri"/>
              </a:rPr>
              <a:t>-</a:t>
            </a:r>
            <a:r>
              <a:rPr sz="1400" spc="-5" dirty="0">
                <a:latin typeface="Calibri"/>
                <a:cs typeface="Calibri"/>
              </a:rPr>
              <a:t> </a:t>
            </a:r>
            <a:r>
              <a:rPr sz="1400" spc="-40" dirty="0">
                <a:latin typeface="Calibri"/>
                <a:cs typeface="Calibri"/>
              </a:rPr>
              <a:t>WASHDOWN”.</a:t>
            </a:r>
            <a:endParaRPr sz="1400">
              <a:latin typeface="Calibri"/>
              <a:cs typeface="Calibri"/>
            </a:endParaRPr>
          </a:p>
          <a:p>
            <a:pPr marL="12700" marR="1530350">
              <a:lnSpc>
                <a:spcPct val="101800"/>
              </a:lnSpc>
              <a:spcBef>
                <a:spcPts val="590"/>
              </a:spcBef>
            </a:pPr>
            <a:r>
              <a:rPr sz="1400" spc="60" dirty="0">
                <a:latin typeface="Calibri"/>
                <a:cs typeface="Calibri"/>
              </a:rPr>
              <a:t>Regularly </a:t>
            </a:r>
            <a:r>
              <a:rPr sz="1400" spc="20" dirty="0">
                <a:latin typeface="Calibri"/>
                <a:cs typeface="Calibri"/>
              </a:rPr>
              <a:t>check </a:t>
            </a:r>
            <a:r>
              <a:rPr sz="1400" spc="125" dirty="0">
                <a:latin typeface="Calibri"/>
                <a:cs typeface="Calibri"/>
              </a:rPr>
              <a:t>all </a:t>
            </a:r>
            <a:r>
              <a:rPr sz="1400" spc="75" dirty="0">
                <a:latin typeface="Calibri"/>
                <a:cs typeface="Calibri"/>
              </a:rPr>
              <a:t>fittings </a:t>
            </a:r>
            <a:r>
              <a:rPr sz="1400" spc="35" dirty="0">
                <a:latin typeface="Calibri"/>
                <a:cs typeface="Calibri"/>
              </a:rPr>
              <a:t>and </a:t>
            </a:r>
            <a:r>
              <a:rPr sz="1400" spc="40" dirty="0">
                <a:latin typeface="Calibri"/>
                <a:cs typeface="Calibri"/>
              </a:rPr>
              <a:t> </a:t>
            </a:r>
            <a:r>
              <a:rPr sz="1400" spc="45" dirty="0">
                <a:latin typeface="Calibri"/>
                <a:cs typeface="Calibri"/>
              </a:rPr>
              <a:t>connections </a:t>
            </a:r>
            <a:r>
              <a:rPr sz="1400" spc="135" dirty="0">
                <a:latin typeface="Calibri"/>
                <a:cs typeface="Calibri"/>
              </a:rPr>
              <a:t>for </a:t>
            </a:r>
            <a:r>
              <a:rPr sz="1400" spc="30" dirty="0">
                <a:latin typeface="Calibri"/>
                <a:cs typeface="Calibri"/>
              </a:rPr>
              <a:t>leaks </a:t>
            </a:r>
            <a:r>
              <a:rPr sz="1400" spc="35" dirty="0">
                <a:latin typeface="Calibri"/>
                <a:cs typeface="Calibri"/>
              </a:rPr>
              <a:t>and </a:t>
            </a:r>
            <a:r>
              <a:rPr sz="1400" spc="40" dirty="0">
                <a:latin typeface="Calibri"/>
                <a:cs typeface="Calibri"/>
              </a:rPr>
              <a:t> periodically</a:t>
            </a:r>
            <a:r>
              <a:rPr sz="1400" spc="-20" dirty="0">
                <a:latin typeface="Calibri"/>
                <a:cs typeface="Calibri"/>
              </a:rPr>
              <a:t> </a:t>
            </a:r>
            <a:r>
              <a:rPr sz="1400" spc="20" dirty="0">
                <a:latin typeface="Calibri"/>
                <a:cs typeface="Calibri"/>
              </a:rPr>
              <a:t>check</a:t>
            </a:r>
            <a:r>
              <a:rPr sz="1400" spc="-15" dirty="0">
                <a:latin typeface="Calibri"/>
                <a:cs typeface="Calibri"/>
              </a:rPr>
              <a:t> </a:t>
            </a:r>
            <a:r>
              <a:rPr sz="1400" spc="30" dirty="0">
                <a:latin typeface="Calibri"/>
                <a:cs typeface="Calibri"/>
              </a:rPr>
              <a:t>the</a:t>
            </a:r>
            <a:r>
              <a:rPr sz="1400" spc="-15" dirty="0">
                <a:latin typeface="Calibri"/>
                <a:cs typeface="Calibri"/>
              </a:rPr>
              <a:t> </a:t>
            </a:r>
            <a:r>
              <a:rPr sz="1400" spc="35" dirty="0">
                <a:latin typeface="Calibri"/>
                <a:cs typeface="Calibri"/>
              </a:rPr>
              <a:t>inline</a:t>
            </a:r>
            <a:r>
              <a:rPr sz="1400" spc="-20" dirty="0">
                <a:latin typeface="Calibri"/>
                <a:cs typeface="Calibri"/>
              </a:rPr>
              <a:t> </a:t>
            </a:r>
            <a:r>
              <a:rPr sz="1400" spc="60" dirty="0">
                <a:latin typeface="Calibri"/>
                <a:cs typeface="Calibri"/>
              </a:rPr>
              <a:t>strainer </a:t>
            </a:r>
            <a:r>
              <a:rPr sz="1400" spc="-300" dirty="0">
                <a:latin typeface="Calibri"/>
                <a:cs typeface="Calibri"/>
              </a:rPr>
              <a:t> </a:t>
            </a:r>
            <a:r>
              <a:rPr sz="1400" spc="40" dirty="0">
                <a:latin typeface="Calibri"/>
                <a:cs typeface="Calibri"/>
              </a:rPr>
              <a:t>located </a:t>
            </a:r>
            <a:r>
              <a:rPr sz="1400" spc="30" dirty="0">
                <a:latin typeface="Calibri"/>
                <a:cs typeface="Calibri"/>
              </a:rPr>
              <a:t>at </a:t>
            </a:r>
            <a:r>
              <a:rPr sz="1400" spc="20" dirty="0">
                <a:latin typeface="Calibri"/>
                <a:cs typeface="Calibri"/>
              </a:rPr>
              <a:t>the </a:t>
            </a:r>
            <a:r>
              <a:rPr sz="1400" spc="-40" dirty="0">
                <a:latin typeface="Calibri"/>
                <a:cs typeface="Calibri"/>
              </a:rPr>
              <a:t>pump </a:t>
            </a:r>
            <a:r>
              <a:rPr sz="1400" spc="35" dirty="0">
                <a:latin typeface="Calibri"/>
                <a:cs typeface="Calibri"/>
              </a:rPr>
              <a:t>and </a:t>
            </a:r>
            <a:r>
              <a:rPr sz="1400" spc="45" dirty="0">
                <a:latin typeface="Calibri"/>
                <a:cs typeface="Calibri"/>
              </a:rPr>
              <a:t>clean </a:t>
            </a:r>
            <a:r>
              <a:rPr sz="1400" spc="25" dirty="0">
                <a:latin typeface="Calibri"/>
                <a:cs typeface="Calibri"/>
              </a:rPr>
              <a:t>when </a:t>
            </a:r>
            <a:r>
              <a:rPr sz="1400" spc="30" dirty="0">
                <a:latin typeface="Calibri"/>
                <a:cs typeface="Calibri"/>
              </a:rPr>
              <a:t> </a:t>
            </a:r>
            <a:r>
              <a:rPr sz="1400" dirty="0">
                <a:latin typeface="Calibri"/>
                <a:cs typeface="Calibri"/>
              </a:rPr>
              <a:t>necessary..</a:t>
            </a:r>
            <a:endParaRPr sz="1400">
              <a:latin typeface="Calibri"/>
              <a:cs typeface="Calibri"/>
            </a:endParaRPr>
          </a:p>
          <a:p>
            <a:pPr marL="12700" marR="146685">
              <a:lnSpc>
                <a:spcPct val="102099"/>
              </a:lnSpc>
              <a:spcBef>
                <a:spcPts val="590"/>
              </a:spcBef>
            </a:pPr>
            <a:r>
              <a:rPr sz="1400" spc="-45" dirty="0">
                <a:latin typeface="Calibri"/>
                <a:cs typeface="Calibri"/>
              </a:rPr>
              <a:t>Be</a:t>
            </a:r>
            <a:r>
              <a:rPr sz="1400" spc="-10" dirty="0">
                <a:latin typeface="Calibri"/>
                <a:cs typeface="Calibri"/>
              </a:rPr>
              <a:t> </a:t>
            </a:r>
            <a:r>
              <a:rPr sz="1400" spc="45" dirty="0">
                <a:latin typeface="Calibri"/>
                <a:cs typeface="Calibri"/>
              </a:rPr>
              <a:t>sure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10" dirty="0">
                <a:latin typeface="Calibri"/>
                <a:cs typeface="Calibri"/>
              </a:rPr>
              <a:t>remove</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hose,</a:t>
            </a:r>
            <a:r>
              <a:rPr sz="1400" dirty="0">
                <a:latin typeface="Calibri"/>
                <a:cs typeface="Calibri"/>
              </a:rPr>
              <a:t> </a:t>
            </a:r>
            <a:r>
              <a:rPr sz="1400" spc="30" dirty="0">
                <a:latin typeface="Calibri"/>
                <a:cs typeface="Calibri"/>
              </a:rPr>
              <a:t>replace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outlet</a:t>
            </a:r>
            <a:r>
              <a:rPr sz="1400" dirty="0">
                <a:latin typeface="Calibri"/>
                <a:cs typeface="Calibri"/>
              </a:rPr>
              <a:t> </a:t>
            </a:r>
            <a:r>
              <a:rPr sz="1400" spc="-40" dirty="0">
                <a:latin typeface="Calibri"/>
                <a:cs typeface="Calibri"/>
              </a:rPr>
              <a:t>cap,</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45" dirty="0">
                <a:latin typeface="Calibri"/>
                <a:cs typeface="Calibri"/>
              </a:rPr>
              <a:t>close </a:t>
            </a:r>
            <a:r>
              <a:rPr sz="1400" spc="25" dirty="0">
                <a:latin typeface="Calibri"/>
                <a:cs typeface="Calibri"/>
              </a:rPr>
              <a:t>the </a:t>
            </a:r>
            <a:r>
              <a:rPr sz="1400" spc="70" dirty="0">
                <a:latin typeface="Calibri"/>
                <a:cs typeface="Calibri"/>
              </a:rPr>
              <a:t>port </a:t>
            </a:r>
            <a:r>
              <a:rPr sz="1400" spc="65" dirty="0">
                <a:latin typeface="Calibri"/>
                <a:cs typeface="Calibri"/>
              </a:rPr>
              <a:t>livewell </a:t>
            </a:r>
            <a:r>
              <a:rPr sz="1400" spc="-45" dirty="0">
                <a:latin typeface="Calibri"/>
                <a:cs typeface="Calibri"/>
              </a:rPr>
              <a:t>pump </a:t>
            </a:r>
            <a:r>
              <a:rPr sz="1400" spc="20" dirty="0">
                <a:latin typeface="Calibri"/>
                <a:cs typeface="Calibri"/>
              </a:rPr>
              <a:t>seacock </a:t>
            </a:r>
            <a:r>
              <a:rPr sz="1400" spc="25" dirty="0">
                <a:latin typeface="Calibri"/>
                <a:cs typeface="Calibri"/>
              </a:rPr>
              <a:t>when </a:t>
            </a:r>
            <a:r>
              <a:rPr sz="1400" dirty="0">
                <a:latin typeface="Calibri"/>
                <a:cs typeface="Calibri"/>
              </a:rPr>
              <a:t>use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45" dirty="0">
                <a:latin typeface="Calibri"/>
                <a:cs typeface="Calibri"/>
              </a:rPr>
              <a:t>washdown</a:t>
            </a:r>
            <a:r>
              <a:rPr sz="1400" spc="-15"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10" dirty="0">
                <a:latin typeface="Calibri"/>
                <a:cs typeface="Calibri"/>
              </a:rPr>
              <a:t>complete.</a:t>
            </a:r>
            <a:endParaRPr sz="1400">
              <a:latin typeface="Calibri"/>
              <a:cs typeface="Calibri"/>
            </a:endParaRPr>
          </a:p>
          <a:p>
            <a:pPr marL="12700" marR="709930">
              <a:lnSpc>
                <a:spcPct val="102200"/>
              </a:lnSpc>
              <a:spcBef>
                <a:spcPts val="575"/>
              </a:spcBef>
            </a:pPr>
            <a:r>
              <a:rPr sz="1400" spc="35" dirty="0">
                <a:latin typeface="Calibri"/>
                <a:cs typeface="Calibri"/>
              </a:rPr>
              <a:t>Refer</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Pump</a:t>
            </a:r>
            <a:r>
              <a:rPr sz="1400" spc="-15"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r>
              <a:rPr sz="1400" dirty="0">
                <a:latin typeface="Calibri"/>
                <a:cs typeface="Calibri"/>
              </a:rPr>
              <a:t> </a:t>
            </a:r>
            <a:r>
              <a:rPr sz="1400" spc="130" dirty="0">
                <a:latin typeface="Calibri"/>
                <a:cs typeface="Calibri"/>
              </a:rPr>
              <a:t>for</a:t>
            </a:r>
            <a:r>
              <a:rPr sz="1400" spc="-20" dirty="0">
                <a:latin typeface="Calibri"/>
                <a:cs typeface="Calibri"/>
              </a:rPr>
              <a:t> </a:t>
            </a:r>
            <a:r>
              <a:rPr sz="1400" spc="90" dirty="0">
                <a:latin typeface="Calibri"/>
                <a:cs typeface="Calibri"/>
              </a:rPr>
              <a:t>further </a:t>
            </a:r>
            <a:r>
              <a:rPr sz="1400" spc="-300" dirty="0">
                <a:latin typeface="Calibri"/>
                <a:cs typeface="Calibri"/>
              </a:rPr>
              <a:t>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endParaRPr sz="1400">
              <a:latin typeface="Calibri"/>
              <a:cs typeface="Calibri"/>
            </a:endParaRPr>
          </a:p>
        </p:txBody>
      </p:sp>
      <p:grpSp>
        <p:nvGrpSpPr>
          <p:cNvPr id="13" name="object 13"/>
          <p:cNvGrpSpPr/>
          <p:nvPr/>
        </p:nvGrpSpPr>
        <p:grpSpPr>
          <a:xfrm>
            <a:off x="2434082" y="556120"/>
            <a:ext cx="7169784" cy="6317615"/>
            <a:chOff x="2434082" y="556120"/>
            <a:chExt cx="7169784" cy="6317615"/>
          </a:xfrm>
        </p:grpSpPr>
        <p:pic>
          <p:nvPicPr>
            <p:cNvPr id="14" name="object 14"/>
            <p:cNvPicPr/>
            <p:nvPr/>
          </p:nvPicPr>
          <p:blipFill>
            <a:blip r:embed="rId4" cstate="print"/>
            <a:stretch>
              <a:fillRect/>
            </a:stretch>
          </p:blipFill>
          <p:spPr>
            <a:xfrm>
              <a:off x="2443607" y="2066925"/>
              <a:ext cx="2342642" cy="1561719"/>
            </a:xfrm>
            <a:prstGeom prst="rect">
              <a:avLst/>
            </a:prstGeom>
          </p:spPr>
        </p:pic>
        <p:sp>
          <p:nvSpPr>
            <p:cNvPr id="15" name="object 15"/>
            <p:cNvSpPr/>
            <p:nvPr/>
          </p:nvSpPr>
          <p:spPr>
            <a:xfrm>
              <a:off x="2443607" y="2066925"/>
              <a:ext cx="2343150" cy="1562100"/>
            </a:xfrm>
            <a:custGeom>
              <a:avLst/>
              <a:gdLst/>
              <a:ahLst/>
              <a:cxnLst/>
              <a:rect l="l" t="t" r="r" b="b"/>
              <a:pathLst>
                <a:path w="2343150" h="1562100">
                  <a:moveTo>
                    <a:pt x="0" y="1561719"/>
                  </a:moveTo>
                  <a:lnTo>
                    <a:pt x="2342642" y="1561719"/>
                  </a:lnTo>
                  <a:lnTo>
                    <a:pt x="2342642" y="0"/>
                  </a:lnTo>
                  <a:lnTo>
                    <a:pt x="0" y="0"/>
                  </a:lnTo>
                  <a:lnTo>
                    <a:pt x="0" y="1561719"/>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5" cstate="print"/>
            <a:stretch>
              <a:fillRect/>
            </a:stretch>
          </p:blipFill>
          <p:spPr>
            <a:xfrm>
              <a:off x="2583053" y="5232933"/>
              <a:ext cx="2446147" cy="1630807"/>
            </a:xfrm>
            <a:prstGeom prst="rect">
              <a:avLst/>
            </a:prstGeom>
          </p:spPr>
        </p:pic>
        <p:sp>
          <p:nvSpPr>
            <p:cNvPr id="17" name="object 17"/>
            <p:cNvSpPr/>
            <p:nvPr/>
          </p:nvSpPr>
          <p:spPr>
            <a:xfrm>
              <a:off x="2583053" y="5232933"/>
              <a:ext cx="2446655" cy="1631314"/>
            </a:xfrm>
            <a:custGeom>
              <a:avLst/>
              <a:gdLst/>
              <a:ahLst/>
              <a:cxnLst/>
              <a:rect l="l" t="t" r="r" b="b"/>
              <a:pathLst>
                <a:path w="2446654" h="1631315">
                  <a:moveTo>
                    <a:pt x="0" y="1630806"/>
                  </a:moveTo>
                  <a:lnTo>
                    <a:pt x="2446147" y="1630806"/>
                  </a:lnTo>
                  <a:lnTo>
                    <a:pt x="2446147" y="0"/>
                  </a:lnTo>
                  <a:lnTo>
                    <a:pt x="0" y="0"/>
                  </a:lnTo>
                  <a:lnTo>
                    <a:pt x="0" y="1630806"/>
                  </a:lnTo>
                  <a:close/>
                </a:path>
              </a:pathLst>
            </a:custGeom>
            <a:ln w="19050">
              <a:solidFill>
                <a:srgbClr val="000000"/>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8216900" y="565645"/>
              <a:ext cx="1274826" cy="849896"/>
            </a:xfrm>
            <a:prstGeom prst="rect">
              <a:avLst/>
            </a:prstGeom>
          </p:spPr>
        </p:pic>
        <p:sp>
          <p:nvSpPr>
            <p:cNvPr id="19" name="object 19"/>
            <p:cNvSpPr/>
            <p:nvPr/>
          </p:nvSpPr>
          <p:spPr>
            <a:xfrm>
              <a:off x="8216900" y="565645"/>
              <a:ext cx="1275080" cy="850265"/>
            </a:xfrm>
            <a:custGeom>
              <a:avLst/>
              <a:gdLst/>
              <a:ahLst/>
              <a:cxnLst/>
              <a:rect l="l" t="t" r="r" b="b"/>
              <a:pathLst>
                <a:path w="1275079" h="850265">
                  <a:moveTo>
                    <a:pt x="0" y="849896"/>
                  </a:moveTo>
                  <a:lnTo>
                    <a:pt x="1274826" y="849896"/>
                  </a:lnTo>
                  <a:lnTo>
                    <a:pt x="1274826" y="0"/>
                  </a:lnTo>
                  <a:lnTo>
                    <a:pt x="0" y="0"/>
                  </a:lnTo>
                  <a:lnTo>
                    <a:pt x="0" y="849896"/>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7781290" y="1947976"/>
              <a:ext cx="1813052" cy="1216482"/>
            </a:xfrm>
            <a:prstGeom prst="rect">
              <a:avLst/>
            </a:prstGeom>
          </p:spPr>
        </p:pic>
        <p:sp>
          <p:nvSpPr>
            <p:cNvPr id="21" name="object 21"/>
            <p:cNvSpPr/>
            <p:nvPr/>
          </p:nvSpPr>
          <p:spPr>
            <a:xfrm>
              <a:off x="7781290" y="1947964"/>
              <a:ext cx="1813560" cy="1216660"/>
            </a:xfrm>
            <a:custGeom>
              <a:avLst/>
              <a:gdLst/>
              <a:ahLst/>
              <a:cxnLst/>
              <a:rect l="l" t="t" r="r" b="b"/>
              <a:pathLst>
                <a:path w="1813559" h="1216660">
                  <a:moveTo>
                    <a:pt x="0" y="1216494"/>
                  </a:moveTo>
                  <a:lnTo>
                    <a:pt x="1813052" y="1216494"/>
                  </a:lnTo>
                  <a:lnTo>
                    <a:pt x="1813052" y="0"/>
                  </a:lnTo>
                  <a:lnTo>
                    <a:pt x="0" y="0"/>
                  </a:lnTo>
                  <a:lnTo>
                    <a:pt x="0" y="1216494"/>
                  </a:lnTo>
                  <a:close/>
                </a:path>
              </a:pathLst>
            </a:custGeom>
            <a:ln w="19050">
              <a:solidFill>
                <a:srgbClr val="000000"/>
              </a:solidFill>
            </a:ln>
          </p:spPr>
          <p:txBody>
            <a:bodyPr wrap="square" lIns="0" tIns="0" rIns="0" bIns="0" rtlCol="0"/>
            <a:lstStyle/>
            <a:p>
              <a:endParaRPr/>
            </a:p>
          </p:txBody>
        </p:sp>
        <p:sp>
          <p:nvSpPr>
            <p:cNvPr id="22" name="object 22"/>
            <p:cNvSpPr/>
            <p:nvPr/>
          </p:nvSpPr>
          <p:spPr>
            <a:xfrm>
              <a:off x="9062338" y="2920504"/>
              <a:ext cx="454659" cy="195580"/>
            </a:xfrm>
            <a:custGeom>
              <a:avLst/>
              <a:gdLst/>
              <a:ahLst/>
              <a:cxnLst/>
              <a:rect l="l" t="t" r="r" b="b"/>
              <a:pathLst>
                <a:path w="454659" h="195580">
                  <a:moveTo>
                    <a:pt x="454278" y="0"/>
                  </a:moveTo>
                  <a:lnTo>
                    <a:pt x="0" y="0"/>
                  </a:lnTo>
                  <a:lnTo>
                    <a:pt x="0" y="195186"/>
                  </a:lnTo>
                  <a:lnTo>
                    <a:pt x="454278" y="195186"/>
                  </a:lnTo>
                  <a:lnTo>
                    <a:pt x="454278" y="0"/>
                  </a:lnTo>
                  <a:close/>
                </a:path>
              </a:pathLst>
            </a:custGeom>
            <a:solidFill>
              <a:srgbClr val="F3F3F3"/>
            </a:solidFill>
          </p:spPr>
          <p:txBody>
            <a:bodyPr wrap="square" lIns="0" tIns="0" rIns="0" bIns="0" rtlCol="0"/>
            <a:lstStyle/>
            <a:p>
              <a:endParaRPr/>
            </a:p>
          </p:txBody>
        </p:sp>
        <p:sp>
          <p:nvSpPr>
            <p:cNvPr id="23" name="object 23"/>
            <p:cNvSpPr/>
            <p:nvPr/>
          </p:nvSpPr>
          <p:spPr>
            <a:xfrm>
              <a:off x="9062338" y="2920504"/>
              <a:ext cx="454659" cy="195580"/>
            </a:xfrm>
            <a:custGeom>
              <a:avLst/>
              <a:gdLst/>
              <a:ahLst/>
              <a:cxnLst/>
              <a:rect l="l" t="t" r="r" b="b"/>
              <a:pathLst>
                <a:path w="454659" h="195580">
                  <a:moveTo>
                    <a:pt x="0" y="195186"/>
                  </a:moveTo>
                  <a:lnTo>
                    <a:pt x="454278" y="195186"/>
                  </a:lnTo>
                  <a:lnTo>
                    <a:pt x="454278" y="0"/>
                  </a:lnTo>
                  <a:lnTo>
                    <a:pt x="0" y="0"/>
                  </a:lnTo>
                  <a:lnTo>
                    <a:pt x="0" y="195186"/>
                  </a:lnTo>
                  <a:close/>
                </a:path>
              </a:pathLst>
            </a:custGeom>
            <a:ln w="19050">
              <a:solidFill>
                <a:srgbClr val="000000"/>
              </a:solidFill>
            </a:ln>
          </p:spPr>
          <p:txBody>
            <a:bodyPr wrap="square" lIns="0" tIns="0" rIns="0" bIns="0" rtlCol="0"/>
            <a:lstStyle/>
            <a:p>
              <a:endParaRPr/>
            </a:p>
          </p:txBody>
        </p:sp>
      </p:grpSp>
      <p:sp>
        <p:nvSpPr>
          <p:cNvPr id="24" name="object 24"/>
          <p:cNvSpPr txBox="1"/>
          <p:nvPr/>
        </p:nvSpPr>
        <p:spPr>
          <a:xfrm>
            <a:off x="9062339" y="2920504"/>
            <a:ext cx="454659" cy="195580"/>
          </a:xfrm>
          <a:prstGeom prst="rect">
            <a:avLst/>
          </a:prstGeom>
        </p:spPr>
        <p:txBody>
          <a:bodyPr vert="horz" wrap="square" lIns="0" tIns="42545" rIns="0" bIns="0" rtlCol="0">
            <a:spAutoFit/>
          </a:bodyPr>
          <a:lstStyle/>
          <a:p>
            <a:pPr marL="93345">
              <a:lnSpc>
                <a:spcPct val="100000"/>
              </a:lnSpc>
              <a:spcBef>
                <a:spcPts val="335"/>
              </a:spcBef>
            </a:pPr>
            <a:r>
              <a:rPr sz="900" b="1" i="1" spc="-5" dirty="0">
                <a:latin typeface="Calibri"/>
                <a:cs typeface="Calibri"/>
              </a:rPr>
              <a:t>OPEN</a:t>
            </a:r>
            <a:endParaRPr sz="900">
              <a:latin typeface="Calibri"/>
              <a:cs typeface="Calibri"/>
            </a:endParaRPr>
          </a:p>
        </p:txBody>
      </p:sp>
      <p:grpSp>
        <p:nvGrpSpPr>
          <p:cNvPr id="25" name="object 25"/>
          <p:cNvGrpSpPr/>
          <p:nvPr/>
        </p:nvGrpSpPr>
        <p:grpSpPr>
          <a:xfrm>
            <a:off x="8064118" y="4546498"/>
            <a:ext cx="1437640" cy="984885"/>
            <a:chOff x="8064118" y="4546498"/>
            <a:chExt cx="1437640" cy="984885"/>
          </a:xfrm>
        </p:grpSpPr>
        <p:pic>
          <p:nvPicPr>
            <p:cNvPr id="26" name="object 26"/>
            <p:cNvPicPr/>
            <p:nvPr/>
          </p:nvPicPr>
          <p:blipFill>
            <a:blip r:embed="rId8" cstate="print"/>
            <a:stretch>
              <a:fillRect/>
            </a:stretch>
          </p:blipFill>
          <p:spPr>
            <a:xfrm>
              <a:off x="8073643" y="4556023"/>
              <a:ext cx="1418081" cy="965555"/>
            </a:xfrm>
            <a:prstGeom prst="rect">
              <a:avLst/>
            </a:prstGeom>
          </p:spPr>
        </p:pic>
        <p:sp>
          <p:nvSpPr>
            <p:cNvPr id="27" name="object 27"/>
            <p:cNvSpPr/>
            <p:nvPr/>
          </p:nvSpPr>
          <p:spPr>
            <a:xfrm>
              <a:off x="8073643" y="4556023"/>
              <a:ext cx="1418590" cy="965835"/>
            </a:xfrm>
            <a:custGeom>
              <a:avLst/>
              <a:gdLst/>
              <a:ahLst/>
              <a:cxnLst/>
              <a:rect l="l" t="t" r="r" b="b"/>
              <a:pathLst>
                <a:path w="1418590" h="965835">
                  <a:moveTo>
                    <a:pt x="0" y="965555"/>
                  </a:moveTo>
                  <a:lnTo>
                    <a:pt x="1418081" y="965555"/>
                  </a:lnTo>
                  <a:lnTo>
                    <a:pt x="1418081" y="0"/>
                  </a:lnTo>
                  <a:lnTo>
                    <a:pt x="0" y="0"/>
                  </a:lnTo>
                  <a:lnTo>
                    <a:pt x="0" y="965555"/>
                  </a:lnTo>
                  <a:close/>
                </a:path>
              </a:pathLst>
            </a:custGeom>
            <a:ln w="19050">
              <a:solidFill>
                <a:srgbClr val="000000"/>
              </a:solidFill>
            </a:ln>
          </p:spPr>
          <p:txBody>
            <a:bodyPr wrap="square" lIns="0" tIns="0" rIns="0" bIns="0" rtlCol="0"/>
            <a:lstStyle/>
            <a:p>
              <a:endParaRPr/>
            </a:p>
          </p:txBody>
        </p:sp>
      </p:grpSp>
      <p:sp>
        <p:nvSpPr>
          <p:cNvPr id="28" name="object 28"/>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sp>
        <p:nvSpPr>
          <p:cNvPr id="6" name="object 6"/>
          <p:cNvSpPr txBox="1"/>
          <p:nvPr/>
        </p:nvSpPr>
        <p:spPr>
          <a:xfrm>
            <a:off x="490219" y="338043"/>
            <a:ext cx="4286885" cy="7200900"/>
          </a:xfrm>
          <a:prstGeom prst="rect">
            <a:avLst/>
          </a:prstGeom>
        </p:spPr>
        <p:txBody>
          <a:bodyPr vert="horz" wrap="square" lIns="0" tIns="141605" rIns="0" bIns="0" rtlCol="0">
            <a:spAutoFit/>
          </a:bodyPr>
          <a:lstStyle/>
          <a:p>
            <a:pPr marL="12700">
              <a:lnSpc>
                <a:spcPct val="100000"/>
              </a:lnSpc>
              <a:spcBef>
                <a:spcPts val="1115"/>
              </a:spcBef>
            </a:pPr>
            <a:r>
              <a:rPr sz="1600" b="1" spc="40" dirty="0">
                <a:latin typeface="Calibri"/>
                <a:cs typeface="Calibri"/>
              </a:rPr>
              <a:t>Fuel</a:t>
            </a:r>
            <a:r>
              <a:rPr sz="1600" b="1" spc="-30" dirty="0">
                <a:latin typeface="Calibri"/>
                <a:cs typeface="Calibri"/>
              </a:rPr>
              <a:t> </a:t>
            </a:r>
            <a:r>
              <a:rPr sz="1600" b="1" spc="-15" dirty="0">
                <a:latin typeface="Calibri"/>
                <a:cs typeface="Calibri"/>
              </a:rPr>
              <a:t>System:</a:t>
            </a:r>
            <a:endParaRPr sz="1600">
              <a:latin typeface="Calibri"/>
              <a:cs typeface="Calibri"/>
            </a:endParaRPr>
          </a:p>
          <a:p>
            <a:pPr marL="12700" marR="125730">
              <a:lnSpc>
                <a:spcPct val="120600"/>
              </a:lnSpc>
              <a:spcBef>
                <a:spcPts val="610"/>
              </a:spcBef>
            </a:pPr>
            <a:r>
              <a:rPr sz="1600" u="sng" spc="85" dirty="0">
                <a:uFill>
                  <a:solidFill>
                    <a:srgbClr val="000000"/>
                  </a:solidFill>
                </a:uFill>
                <a:latin typeface="Calibri"/>
                <a:cs typeface="Calibri"/>
              </a:rPr>
              <a:t>Diurnal</a:t>
            </a:r>
            <a:r>
              <a:rPr sz="1600" u="sng" spc="-5" dirty="0">
                <a:uFill>
                  <a:solidFill>
                    <a:srgbClr val="000000"/>
                  </a:solidFill>
                </a:uFill>
                <a:latin typeface="Calibri"/>
                <a:cs typeface="Calibri"/>
              </a:rPr>
              <a:t> </a:t>
            </a:r>
            <a:r>
              <a:rPr sz="1600" u="sng" spc="20" dirty="0">
                <a:uFill>
                  <a:solidFill>
                    <a:srgbClr val="000000"/>
                  </a:solidFill>
                </a:uFill>
                <a:latin typeface="Calibri"/>
                <a:cs typeface="Calibri"/>
              </a:rPr>
              <a:t>Vapor</a:t>
            </a:r>
            <a:r>
              <a:rPr sz="1600" u="sng" spc="10" dirty="0">
                <a:uFill>
                  <a:solidFill>
                    <a:srgbClr val="000000"/>
                  </a:solidFill>
                </a:uFill>
                <a:latin typeface="Calibri"/>
                <a:cs typeface="Calibri"/>
              </a:rPr>
              <a:t> </a:t>
            </a:r>
            <a:r>
              <a:rPr sz="1600" u="sng" spc="40" dirty="0">
                <a:uFill>
                  <a:solidFill>
                    <a:srgbClr val="000000"/>
                  </a:solidFill>
                </a:uFill>
                <a:latin typeface="Calibri"/>
                <a:cs typeface="Calibri"/>
              </a:rPr>
              <a:t>and</a:t>
            </a:r>
            <a:r>
              <a:rPr sz="1600" u="sng" dirty="0">
                <a:uFill>
                  <a:solidFill>
                    <a:srgbClr val="000000"/>
                  </a:solidFill>
                </a:uFill>
                <a:latin typeface="Calibri"/>
                <a:cs typeface="Calibri"/>
              </a:rPr>
              <a:t> </a:t>
            </a:r>
            <a:r>
              <a:rPr sz="1600" u="sng" spc="15" dirty="0">
                <a:uFill>
                  <a:solidFill>
                    <a:srgbClr val="000000"/>
                  </a:solidFill>
                </a:uFill>
                <a:latin typeface="Calibri"/>
                <a:cs typeface="Calibri"/>
              </a:rPr>
              <a:t>Emission</a:t>
            </a:r>
            <a:r>
              <a:rPr sz="1600" u="sng" spc="5" dirty="0">
                <a:uFill>
                  <a:solidFill>
                    <a:srgbClr val="000000"/>
                  </a:solidFill>
                </a:uFill>
                <a:latin typeface="Calibri"/>
                <a:cs typeface="Calibri"/>
              </a:rPr>
              <a:t> </a:t>
            </a:r>
            <a:r>
              <a:rPr sz="1600" u="sng" spc="105" dirty="0">
                <a:uFill>
                  <a:solidFill>
                    <a:srgbClr val="000000"/>
                  </a:solidFill>
                </a:uFill>
                <a:latin typeface="Calibri"/>
                <a:cs typeface="Calibri"/>
              </a:rPr>
              <a:t>Control</a:t>
            </a:r>
            <a:r>
              <a:rPr sz="1600" u="sng" dirty="0">
                <a:uFill>
                  <a:solidFill>
                    <a:srgbClr val="000000"/>
                  </a:solidFill>
                </a:uFill>
                <a:latin typeface="Calibri"/>
                <a:cs typeface="Calibri"/>
              </a:rPr>
              <a:t> </a:t>
            </a:r>
            <a:r>
              <a:rPr sz="1600" u="sng" spc="40" dirty="0">
                <a:uFill>
                  <a:solidFill>
                    <a:srgbClr val="000000"/>
                  </a:solidFill>
                </a:uFill>
                <a:latin typeface="Calibri"/>
                <a:cs typeface="Calibri"/>
              </a:rPr>
              <a:t>Integrated </a:t>
            </a:r>
            <a:r>
              <a:rPr sz="1600" spc="-345" dirty="0">
                <a:latin typeface="Calibri"/>
                <a:cs typeface="Calibri"/>
              </a:rPr>
              <a:t> </a:t>
            </a:r>
            <a:r>
              <a:rPr sz="1600" u="sng" spc="35" dirty="0">
                <a:uFill>
                  <a:solidFill>
                    <a:srgbClr val="000000"/>
                  </a:solidFill>
                </a:uFill>
                <a:latin typeface="Calibri"/>
                <a:cs typeface="Calibri"/>
              </a:rPr>
              <a:t>Fuel</a:t>
            </a:r>
            <a:r>
              <a:rPr sz="1600" u="sng" spc="-10" dirty="0">
                <a:uFill>
                  <a:solidFill>
                    <a:srgbClr val="000000"/>
                  </a:solidFill>
                </a:uFill>
                <a:latin typeface="Calibri"/>
                <a:cs typeface="Calibri"/>
              </a:rPr>
              <a:t> </a:t>
            </a:r>
            <a:r>
              <a:rPr sz="1600" u="sng" spc="-20" dirty="0">
                <a:uFill>
                  <a:solidFill>
                    <a:srgbClr val="000000"/>
                  </a:solidFill>
                </a:uFill>
                <a:latin typeface="Calibri"/>
                <a:cs typeface="Calibri"/>
              </a:rPr>
              <a:t>System</a:t>
            </a:r>
            <a:r>
              <a:rPr sz="1600" spc="-20" dirty="0">
                <a:latin typeface="Calibri"/>
                <a:cs typeface="Calibri"/>
              </a:rPr>
              <a:t>:</a:t>
            </a:r>
            <a:endParaRPr sz="1600">
              <a:latin typeface="Calibri"/>
              <a:cs typeface="Calibri"/>
            </a:endParaRPr>
          </a:p>
          <a:p>
            <a:pPr marL="12700" marR="434975">
              <a:lnSpc>
                <a:spcPct val="102099"/>
              </a:lnSpc>
              <a:spcBef>
                <a:spcPts val="985"/>
              </a:spcBef>
            </a:pP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65" dirty="0">
                <a:latin typeface="Calibri"/>
                <a:cs typeface="Calibri"/>
              </a:rPr>
              <a:t>outfitted with </a:t>
            </a:r>
            <a:r>
              <a:rPr sz="1400" spc="20" dirty="0">
                <a:latin typeface="Calibri"/>
                <a:cs typeface="Calibri"/>
              </a:rPr>
              <a:t>a </a:t>
            </a:r>
            <a:r>
              <a:rPr sz="1400" spc="25" dirty="0">
                <a:latin typeface="Calibri"/>
                <a:cs typeface="Calibri"/>
              </a:rPr>
              <a:t> </a:t>
            </a:r>
            <a:r>
              <a:rPr sz="1400" spc="55" dirty="0">
                <a:latin typeface="Calibri"/>
                <a:cs typeface="Calibri"/>
              </a:rPr>
              <a:t>Technologically</a:t>
            </a:r>
            <a:r>
              <a:rPr sz="1400" spc="-15" dirty="0">
                <a:latin typeface="Calibri"/>
                <a:cs typeface="Calibri"/>
              </a:rPr>
              <a:t> </a:t>
            </a:r>
            <a:r>
              <a:rPr sz="1400" spc="10" dirty="0">
                <a:latin typeface="Calibri"/>
                <a:cs typeface="Calibri"/>
              </a:rPr>
              <a:t>Advanced</a:t>
            </a:r>
            <a:r>
              <a:rPr sz="1400" spc="-10" dirty="0">
                <a:latin typeface="Calibri"/>
                <a:cs typeface="Calibri"/>
              </a:rPr>
              <a:t> </a:t>
            </a:r>
            <a:r>
              <a:rPr sz="1400" spc="25" dirty="0">
                <a:latin typeface="Calibri"/>
                <a:cs typeface="Calibri"/>
              </a:rPr>
              <a:t>marine</a:t>
            </a:r>
            <a:r>
              <a:rPr sz="1400" spc="-10" dirty="0">
                <a:latin typeface="Calibri"/>
                <a:cs typeface="Calibri"/>
              </a:rPr>
              <a:t> </a:t>
            </a:r>
            <a:r>
              <a:rPr sz="1400" spc="75" dirty="0">
                <a:latin typeface="Calibri"/>
                <a:cs typeface="Calibri"/>
              </a:rPr>
              <a:t>fuel</a:t>
            </a:r>
            <a:r>
              <a:rPr sz="1400" spc="-10" dirty="0">
                <a:latin typeface="Calibri"/>
                <a:cs typeface="Calibri"/>
              </a:rPr>
              <a:t> system </a:t>
            </a:r>
            <a:r>
              <a:rPr sz="1400" spc="55" dirty="0">
                <a:latin typeface="Calibri"/>
                <a:cs typeface="Calibri"/>
              </a:rPr>
              <a:t>that</a:t>
            </a:r>
            <a:endParaRPr sz="1400">
              <a:latin typeface="Calibri"/>
              <a:cs typeface="Calibri"/>
            </a:endParaRPr>
          </a:p>
          <a:p>
            <a:pPr marL="12700">
              <a:lnSpc>
                <a:spcPct val="100000"/>
              </a:lnSpc>
              <a:spcBef>
                <a:spcPts val="20"/>
              </a:spcBef>
            </a:pPr>
            <a:r>
              <a:rPr sz="1400" spc="-20" dirty="0">
                <a:latin typeface="Calibri"/>
                <a:cs typeface="Calibri"/>
              </a:rPr>
              <a:t>exceeds </a:t>
            </a:r>
            <a:r>
              <a:rPr sz="1400" spc="25" dirty="0">
                <a:latin typeface="Calibri"/>
                <a:cs typeface="Calibri"/>
              </a:rPr>
              <a:t>the</a:t>
            </a:r>
            <a:r>
              <a:rPr sz="1400" spc="-15" dirty="0">
                <a:latin typeface="Calibri"/>
                <a:cs typeface="Calibri"/>
              </a:rPr>
              <a:t> </a:t>
            </a:r>
            <a:r>
              <a:rPr sz="1400" spc="40" dirty="0">
                <a:latin typeface="Calibri"/>
                <a:cs typeface="Calibri"/>
              </a:rPr>
              <a:t>Performance,</a:t>
            </a:r>
            <a:r>
              <a:rPr sz="1400" spc="-15" dirty="0">
                <a:latin typeface="Calibri"/>
                <a:cs typeface="Calibri"/>
              </a:rPr>
              <a:t> </a:t>
            </a:r>
            <a:r>
              <a:rPr sz="1400" spc="30" dirty="0">
                <a:latin typeface="Calibri"/>
                <a:cs typeface="Calibri"/>
              </a:rPr>
              <a:t>Safety</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5" dirty="0">
                <a:latin typeface="Calibri"/>
                <a:cs typeface="Calibri"/>
              </a:rPr>
              <a:t>Environmental</a:t>
            </a:r>
            <a:endParaRPr sz="1400">
              <a:latin typeface="Calibri"/>
              <a:cs typeface="Calibri"/>
            </a:endParaRPr>
          </a:p>
          <a:p>
            <a:pPr marL="12700" marR="5080">
              <a:lnSpc>
                <a:spcPct val="101600"/>
              </a:lnSpc>
              <a:spcBef>
                <a:spcPts val="15"/>
              </a:spcBef>
            </a:pPr>
            <a:r>
              <a:rPr sz="1400" spc="55" dirty="0">
                <a:latin typeface="Calibri"/>
                <a:cs typeface="Calibri"/>
              </a:rPr>
              <a:t>Protection Criteria </a:t>
            </a:r>
            <a:r>
              <a:rPr sz="1400" spc="25" dirty="0">
                <a:latin typeface="Calibri"/>
                <a:cs typeface="Calibri"/>
              </a:rPr>
              <a:t>as </a:t>
            </a:r>
            <a:r>
              <a:rPr sz="1400" spc="60" dirty="0">
                <a:latin typeface="Calibri"/>
                <a:cs typeface="Calibri"/>
              </a:rPr>
              <a:t>outlined </a:t>
            </a:r>
            <a:r>
              <a:rPr sz="1400" spc="35" dirty="0">
                <a:latin typeface="Calibri"/>
                <a:cs typeface="Calibri"/>
              </a:rPr>
              <a:t>and </a:t>
            </a:r>
            <a:r>
              <a:rPr sz="1400" spc="45" dirty="0">
                <a:latin typeface="Calibri"/>
                <a:cs typeface="Calibri"/>
              </a:rPr>
              <a:t>required </a:t>
            </a:r>
            <a:r>
              <a:rPr sz="1400" spc="-45" dirty="0">
                <a:latin typeface="Calibri"/>
                <a:cs typeface="Calibri"/>
              </a:rPr>
              <a:t>by </a:t>
            </a:r>
            <a:r>
              <a:rPr sz="1400" spc="20" dirty="0">
                <a:latin typeface="Calibri"/>
                <a:cs typeface="Calibri"/>
              </a:rPr>
              <a:t>the </a:t>
            </a:r>
            <a:r>
              <a:rPr sz="1400" spc="25" dirty="0">
                <a:latin typeface="Calibri"/>
                <a:cs typeface="Calibri"/>
              </a:rPr>
              <a:t> </a:t>
            </a:r>
            <a:r>
              <a:rPr sz="1400" spc="45" dirty="0">
                <a:latin typeface="Calibri"/>
                <a:cs typeface="Calibri"/>
              </a:rPr>
              <a:t>Environmental</a:t>
            </a:r>
            <a:r>
              <a:rPr sz="1400" dirty="0">
                <a:latin typeface="Calibri"/>
                <a:cs typeface="Calibri"/>
              </a:rPr>
              <a:t> </a:t>
            </a:r>
            <a:r>
              <a:rPr sz="1400" spc="55" dirty="0">
                <a:latin typeface="Calibri"/>
                <a:cs typeface="Calibri"/>
              </a:rPr>
              <a:t>Protection</a:t>
            </a:r>
            <a:r>
              <a:rPr sz="1400" spc="-10" dirty="0">
                <a:latin typeface="Calibri"/>
                <a:cs typeface="Calibri"/>
              </a:rPr>
              <a:t> </a:t>
            </a:r>
            <a:r>
              <a:rPr sz="1400" spc="-5" dirty="0">
                <a:latin typeface="Calibri"/>
                <a:cs typeface="Calibri"/>
              </a:rPr>
              <a:t>Agency,</a:t>
            </a:r>
            <a:r>
              <a:rPr sz="1400" spc="-10" dirty="0">
                <a:latin typeface="Calibri"/>
                <a:cs typeface="Calibri"/>
              </a:rPr>
              <a:t> U.S.</a:t>
            </a:r>
            <a:r>
              <a:rPr sz="1400" spc="5" dirty="0">
                <a:latin typeface="Calibri"/>
                <a:cs typeface="Calibri"/>
              </a:rPr>
              <a:t> </a:t>
            </a:r>
            <a:r>
              <a:rPr sz="1400" spc="30" dirty="0">
                <a:latin typeface="Calibri"/>
                <a:cs typeface="Calibri"/>
              </a:rPr>
              <a:t>Coast</a:t>
            </a:r>
            <a:r>
              <a:rPr sz="1400" spc="-5" dirty="0">
                <a:latin typeface="Calibri"/>
                <a:cs typeface="Calibri"/>
              </a:rPr>
              <a:t> </a:t>
            </a:r>
            <a:r>
              <a:rPr sz="1400" spc="55" dirty="0">
                <a:latin typeface="Calibri"/>
                <a:cs typeface="Calibri"/>
              </a:rPr>
              <a:t>Guard</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Marine </a:t>
            </a:r>
            <a:r>
              <a:rPr sz="1400" spc="50" dirty="0">
                <a:latin typeface="Calibri"/>
                <a:cs typeface="Calibri"/>
              </a:rPr>
              <a:t>Industry </a:t>
            </a:r>
            <a:r>
              <a:rPr sz="1400" spc="45" dirty="0">
                <a:latin typeface="Calibri"/>
                <a:cs typeface="Calibri"/>
              </a:rPr>
              <a:t>standards </a:t>
            </a:r>
            <a:r>
              <a:rPr sz="1400" spc="35" dirty="0">
                <a:latin typeface="Calibri"/>
                <a:cs typeface="Calibri"/>
              </a:rPr>
              <a:t>and </a:t>
            </a:r>
            <a:r>
              <a:rPr sz="1400" spc="25" dirty="0">
                <a:latin typeface="Calibri"/>
                <a:cs typeface="Calibri"/>
              </a:rPr>
              <a:t>practices.</a:t>
            </a:r>
            <a:r>
              <a:rPr sz="1400" spc="30" dirty="0">
                <a:latin typeface="Calibri"/>
                <a:cs typeface="Calibri"/>
              </a:rPr>
              <a:t> </a:t>
            </a:r>
            <a:r>
              <a:rPr sz="1400" spc="5" dirty="0">
                <a:latin typeface="Calibri"/>
                <a:cs typeface="Calibri"/>
              </a:rPr>
              <a:t>This </a:t>
            </a:r>
            <a:r>
              <a:rPr sz="1400" spc="75" dirty="0">
                <a:latin typeface="Calibri"/>
                <a:cs typeface="Calibri"/>
              </a:rPr>
              <a:t>fuel </a:t>
            </a:r>
            <a:r>
              <a:rPr sz="1400" spc="80" dirty="0">
                <a:latin typeface="Calibri"/>
                <a:cs typeface="Calibri"/>
              </a:rPr>
              <a:t> </a:t>
            </a:r>
            <a:r>
              <a:rPr sz="1400" spc="-10" dirty="0">
                <a:latin typeface="Calibri"/>
                <a:cs typeface="Calibri"/>
              </a:rPr>
              <a:t>system </a:t>
            </a:r>
            <a:r>
              <a:rPr sz="1400" spc="-20" dirty="0">
                <a:latin typeface="Calibri"/>
                <a:cs typeface="Calibri"/>
              </a:rPr>
              <a:t>meets </a:t>
            </a:r>
            <a:r>
              <a:rPr sz="1400" spc="35" dirty="0">
                <a:latin typeface="Calibri"/>
                <a:cs typeface="Calibri"/>
              </a:rPr>
              <a:t>Fuel </a:t>
            </a:r>
            <a:r>
              <a:rPr sz="1400" spc="-10" dirty="0">
                <a:latin typeface="Calibri"/>
                <a:cs typeface="Calibri"/>
              </a:rPr>
              <a:t>Tank </a:t>
            </a:r>
            <a:r>
              <a:rPr sz="1400" spc="15" dirty="0">
                <a:latin typeface="Calibri"/>
                <a:cs typeface="Calibri"/>
              </a:rPr>
              <a:t>Permeation </a:t>
            </a:r>
            <a:r>
              <a:rPr sz="1400" spc="30" dirty="0">
                <a:latin typeface="Calibri"/>
                <a:cs typeface="Calibri"/>
              </a:rPr>
              <a:t>requirements, </a:t>
            </a:r>
            <a:r>
              <a:rPr sz="1400" spc="35" dirty="0">
                <a:latin typeface="Calibri"/>
                <a:cs typeface="Calibri"/>
              </a:rPr>
              <a:t> </a:t>
            </a:r>
            <a:r>
              <a:rPr sz="1400" spc="55" dirty="0">
                <a:latin typeface="Calibri"/>
                <a:cs typeface="Calibri"/>
              </a:rPr>
              <a:t>Hydrocarbon</a:t>
            </a:r>
            <a:r>
              <a:rPr sz="1400" spc="-10" dirty="0">
                <a:latin typeface="Calibri"/>
                <a:cs typeface="Calibri"/>
              </a:rPr>
              <a:t> </a:t>
            </a:r>
            <a:r>
              <a:rPr sz="1400" spc="15" dirty="0">
                <a:latin typeface="Calibri"/>
                <a:cs typeface="Calibri"/>
              </a:rPr>
              <a:t>Emission</a:t>
            </a:r>
            <a:r>
              <a:rPr sz="1400" spc="-10" dirty="0">
                <a:latin typeface="Calibri"/>
                <a:cs typeface="Calibri"/>
              </a:rPr>
              <a:t> </a:t>
            </a:r>
            <a:r>
              <a:rPr sz="1400" spc="85" dirty="0">
                <a:latin typeface="Calibri"/>
                <a:cs typeface="Calibri"/>
              </a:rPr>
              <a:t>controls,</a:t>
            </a:r>
            <a:r>
              <a:rPr sz="1400" spc="-5" dirty="0">
                <a:latin typeface="Calibri"/>
                <a:cs typeface="Calibri"/>
              </a:rPr>
              <a:t> </a:t>
            </a:r>
            <a:r>
              <a:rPr sz="1400" spc="45" dirty="0">
                <a:latin typeface="Calibri"/>
                <a:cs typeface="Calibri"/>
              </a:rPr>
              <a:t>Proper</a:t>
            </a:r>
            <a:r>
              <a:rPr sz="1400" dirty="0">
                <a:latin typeface="Calibri"/>
                <a:cs typeface="Calibri"/>
              </a:rPr>
              <a:t> </a:t>
            </a:r>
            <a:r>
              <a:rPr sz="1400" spc="35" dirty="0">
                <a:latin typeface="Calibri"/>
                <a:cs typeface="Calibri"/>
              </a:rPr>
              <a:t>Fuel</a:t>
            </a:r>
            <a:r>
              <a:rPr sz="1400" spc="-5" dirty="0">
                <a:latin typeface="Calibri"/>
                <a:cs typeface="Calibri"/>
              </a:rPr>
              <a:t> </a:t>
            </a:r>
            <a:r>
              <a:rPr sz="1400" spc="20" dirty="0">
                <a:latin typeface="Calibri"/>
                <a:cs typeface="Calibri"/>
              </a:rPr>
              <a:t>Vapor</a:t>
            </a:r>
            <a:endParaRPr sz="1400">
              <a:latin typeface="Calibri"/>
              <a:cs typeface="Calibri"/>
            </a:endParaRPr>
          </a:p>
          <a:p>
            <a:pPr marL="12700">
              <a:lnSpc>
                <a:spcPct val="100000"/>
              </a:lnSpc>
              <a:spcBef>
                <a:spcPts val="35"/>
              </a:spcBef>
            </a:pPr>
            <a:r>
              <a:rPr sz="1400" spc="-5" dirty="0">
                <a:latin typeface="Calibri"/>
                <a:cs typeface="Calibri"/>
              </a:rPr>
              <a:t>Release</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Elimination</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35" dirty="0">
                <a:latin typeface="Calibri"/>
                <a:cs typeface="Calibri"/>
              </a:rPr>
              <a:t>Fuel</a:t>
            </a:r>
            <a:r>
              <a:rPr sz="1400" spc="-10" dirty="0">
                <a:latin typeface="Calibri"/>
                <a:cs typeface="Calibri"/>
              </a:rPr>
              <a:t> </a:t>
            </a:r>
            <a:r>
              <a:rPr sz="1400" spc="10" dirty="0">
                <a:latin typeface="Calibri"/>
                <a:cs typeface="Calibri"/>
              </a:rPr>
              <a:t>Spit-Back</a:t>
            </a:r>
            <a:r>
              <a:rPr sz="1400" spc="-10" dirty="0">
                <a:latin typeface="Calibri"/>
                <a:cs typeface="Calibri"/>
              </a:rPr>
              <a:t> </a:t>
            </a:r>
            <a:r>
              <a:rPr sz="1400" spc="10" dirty="0">
                <a:latin typeface="Calibri"/>
                <a:cs typeface="Calibri"/>
              </a:rPr>
              <a:t>events.</a:t>
            </a:r>
            <a:endParaRPr sz="1400">
              <a:latin typeface="Calibri"/>
              <a:cs typeface="Calibri"/>
            </a:endParaRPr>
          </a:p>
          <a:p>
            <a:pPr marL="469900">
              <a:lnSpc>
                <a:spcPct val="100000"/>
              </a:lnSpc>
              <a:spcBef>
                <a:spcPts val="635"/>
              </a:spcBef>
            </a:pPr>
            <a:r>
              <a:rPr sz="1400" u="sng" spc="20" dirty="0">
                <a:uFill>
                  <a:solidFill>
                    <a:srgbClr val="000000"/>
                  </a:solidFill>
                </a:uFill>
                <a:latin typeface="Calibri"/>
                <a:cs typeface="Calibri"/>
              </a:rPr>
              <a:t>What</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is</a:t>
            </a:r>
            <a:r>
              <a:rPr sz="1400" u="sng" spc="-25" dirty="0">
                <a:uFill>
                  <a:solidFill>
                    <a:srgbClr val="000000"/>
                  </a:solidFill>
                </a:uFill>
                <a:latin typeface="Calibri"/>
                <a:cs typeface="Calibri"/>
              </a:rPr>
              <a:t> </a:t>
            </a:r>
            <a:r>
              <a:rPr sz="1400" u="sng" spc="75" dirty="0">
                <a:uFill>
                  <a:solidFill>
                    <a:srgbClr val="000000"/>
                  </a:solidFill>
                </a:uFill>
                <a:latin typeface="Calibri"/>
                <a:cs typeface="Calibri"/>
              </a:rPr>
              <a:t>Diurnal</a:t>
            </a:r>
            <a:r>
              <a:rPr sz="1400" u="sng" spc="-15" dirty="0">
                <a:uFill>
                  <a:solidFill>
                    <a:srgbClr val="000000"/>
                  </a:solidFill>
                </a:uFill>
                <a:latin typeface="Calibri"/>
                <a:cs typeface="Calibri"/>
              </a:rPr>
              <a:t> </a:t>
            </a:r>
            <a:r>
              <a:rPr sz="1400" u="sng" spc="15" dirty="0">
                <a:uFill>
                  <a:solidFill>
                    <a:srgbClr val="000000"/>
                  </a:solidFill>
                </a:uFill>
                <a:latin typeface="Calibri"/>
                <a:cs typeface="Calibri"/>
              </a:rPr>
              <a:t>Vapor?</a:t>
            </a:r>
            <a:endParaRPr sz="1400">
              <a:latin typeface="Calibri"/>
              <a:cs typeface="Calibri"/>
            </a:endParaRPr>
          </a:p>
          <a:p>
            <a:pPr marL="469900" marR="18415">
              <a:lnSpc>
                <a:spcPct val="101699"/>
              </a:lnSpc>
              <a:spcBef>
                <a:spcPts val="600"/>
              </a:spcBef>
            </a:pPr>
            <a:r>
              <a:rPr sz="1400" spc="-30" dirty="0">
                <a:latin typeface="Calibri"/>
                <a:cs typeface="Calibri"/>
              </a:rPr>
              <a:t>The</a:t>
            </a:r>
            <a:r>
              <a:rPr sz="1400" spc="-15" dirty="0">
                <a:latin typeface="Calibri"/>
                <a:cs typeface="Calibri"/>
              </a:rPr>
              <a:t> </a:t>
            </a:r>
            <a:r>
              <a:rPr sz="1400" spc="15" dirty="0">
                <a:latin typeface="Calibri"/>
                <a:cs typeface="Calibri"/>
              </a:rPr>
              <a:t>temperature</a:t>
            </a:r>
            <a:r>
              <a:rPr sz="1400" spc="-15" dirty="0">
                <a:latin typeface="Calibri"/>
                <a:cs typeface="Calibri"/>
              </a:rPr>
              <a:t> </a:t>
            </a:r>
            <a:r>
              <a:rPr sz="1400" spc="50" dirty="0">
                <a:latin typeface="Calibri"/>
                <a:cs typeface="Calibri"/>
              </a:rPr>
              <a:t>variation</a:t>
            </a:r>
            <a:r>
              <a:rPr sz="1400" spc="-15" dirty="0">
                <a:latin typeface="Calibri"/>
                <a:cs typeface="Calibri"/>
              </a:rPr>
              <a:t> </a:t>
            </a:r>
            <a:r>
              <a:rPr sz="1400" spc="55" dirty="0">
                <a:latin typeface="Calibri"/>
                <a:cs typeface="Calibri"/>
              </a:rPr>
              <a:t>that</a:t>
            </a:r>
            <a:r>
              <a:rPr sz="1400" spc="-10" dirty="0">
                <a:latin typeface="Calibri"/>
                <a:cs typeface="Calibri"/>
              </a:rPr>
              <a:t> </a:t>
            </a:r>
            <a:r>
              <a:rPr sz="1400" spc="75" dirty="0">
                <a:latin typeface="Calibri"/>
                <a:cs typeface="Calibri"/>
              </a:rPr>
              <a:t>occurs</a:t>
            </a:r>
            <a:r>
              <a:rPr sz="1400" spc="-10" dirty="0">
                <a:latin typeface="Calibri"/>
                <a:cs typeface="Calibri"/>
              </a:rPr>
              <a:t> </a:t>
            </a:r>
            <a:r>
              <a:rPr sz="1400" spc="80" dirty="0">
                <a:latin typeface="Calibri"/>
                <a:cs typeface="Calibri"/>
              </a:rPr>
              <a:t>during</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80" dirty="0">
                <a:latin typeface="Calibri"/>
                <a:cs typeface="Calibri"/>
              </a:rPr>
              <a:t>normal </a:t>
            </a:r>
            <a:r>
              <a:rPr sz="1400" spc="30" dirty="0">
                <a:latin typeface="Calibri"/>
                <a:cs typeface="Calibri"/>
              </a:rPr>
              <a:t>day-night cycle </a:t>
            </a:r>
            <a:r>
              <a:rPr sz="1400" spc="114" dirty="0">
                <a:latin typeface="Calibri"/>
                <a:cs typeface="Calibri"/>
              </a:rPr>
              <a:t>of </a:t>
            </a:r>
            <a:r>
              <a:rPr sz="1400" spc="5" dirty="0">
                <a:latin typeface="Calibri"/>
                <a:cs typeface="Calibri"/>
              </a:rPr>
              <a:t>each </a:t>
            </a:r>
            <a:r>
              <a:rPr sz="1400" dirty="0">
                <a:latin typeface="Calibri"/>
                <a:cs typeface="Calibri"/>
              </a:rPr>
              <a:t>24 </a:t>
            </a:r>
            <a:r>
              <a:rPr sz="1400" spc="95" dirty="0">
                <a:latin typeface="Calibri"/>
                <a:cs typeface="Calibri"/>
              </a:rPr>
              <a:t>hour </a:t>
            </a:r>
            <a:r>
              <a:rPr sz="1400" spc="-25" dirty="0">
                <a:latin typeface="Calibri"/>
                <a:cs typeface="Calibri"/>
              </a:rPr>
              <a:t>day </a:t>
            </a:r>
            <a:r>
              <a:rPr sz="1400" spc="15" dirty="0">
                <a:latin typeface="Calibri"/>
                <a:cs typeface="Calibri"/>
              </a:rPr>
              <a:t>is </a:t>
            </a:r>
            <a:r>
              <a:rPr sz="1400" spc="20" dirty="0">
                <a:latin typeface="Calibri"/>
                <a:cs typeface="Calibri"/>
              </a:rPr>
              <a:t> </a:t>
            </a:r>
            <a:r>
              <a:rPr sz="1400" spc="60" dirty="0">
                <a:latin typeface="Calibri"/>
                <a:cs typeface="Calibri"/>
              </a:rPr>
              <a:t>called </a:t>
            </a:r>
            <a:r>
              <a:rPr sz="1400" spc="20" dirty="0">
                <a:latin typeface="Calibri"/>
                <a:cs typeface="Calibri"/>
              </a:rPr>
              <a:t>a </a:t>
            </a:r>
            <a:r>
              <a:rPr sz="1400" spc="75" dirty="0">
                <a:latin typeface="Calibri"/>
                <a:cs typeface="Calibri"/>
              </a:rPr>
              <a:t>Diurnal </a:t>
            </a:r>
            <a:r>
              <a:rPr sz="1400" dirty="0">
                <a:latin typeface="Calibri"/>
                <a:cs typeface="Calibri"/>
              </a:rPr>
              <a:t>Temperature </a:t>
            </a:r>
            <a:r>
              <a:rPr sz="1400" spc="15" dirty="0">
                <a:latin typeface="Calibri"/>
                <a:cs typeface="Calibri"/>
              </a:rPr>
              <a:t>Cycle.</a:t>
            </a:r>
            <a:r>
              <a:rPr sz="1400" spc="20" dirty="0">
                <a:latin typeface="Calibri"/>
                <a:cs typeface="Calibri"/>
              </a:rPr>
              <a:t> </a:t>
            </a:r>
            <a:r>
              <a:rPr sz="1400" spc="-30" dirty="0">
                <a:latin typeface="Calibri"/>
                <a:cs typeface="Calibri"/>
              </a:rPr>
              <a:t>The </a:t>
            </a:r>
            <a:r>
              <a:rPr sz="1400" dirty="0">
                <a:latin typeface="Calibri"/>
                <a:cs typeface="Calibri"/>
              </a:rPr>
              <a:t>heat </a:t>
            </a:r>
            <a:r>
              <a:rPr sz="1400" spc="110" dirty="0">
                <a:latin typeface="Calibri"/>
                <a:cs typeface="Calibri"/>
              </a:rPr>
              <a:t>of </a:t>
            </a:r>
            <a:r>
              <a:rPr sz="1400" spc="114" dirty="0">
                <a:latin typeface="Calibri"/>
                <a:cs typeface="Calibri"/>
              </a:rPr>
              <a:t> </a:t>
            </a:r>
            <a:r>
              <a:rPr sz="1400" dirty="0">
                <a:latin typeface="Calibri"/>
                <a:cs typeface="Calibri"/>
              </a:rPr>
              <a:t>ambient </a:t>
            </a:r>
            <a:r>
              <a:rPr sz="1400" spc="75" dirty="0">
                <a:latin typeface="Calibri"/>
                <a:cs typeface="Calibri"/>
              </a:rPr>
              <a:t>air during </a:t>
            </a:r>
            <a:r>
              <a:rPr sz="1400" spc="20" dirty="0">
                <a:latin typeface="Calibri"/>
                <a:cs typeface="Calibri"/>
              </a:rPr>
              <a:t>the </a:t>
            </a:r>
            <a:r>
              <a:rPr sz="1400" spc="-25" dirty="0">
                <a:latin typeface="Calibri"/>
                <a:cs typeface="Calibri"/>
              </a:rPr>
              <a:t>day </a:t>
            </a:r>
            <a:r>
              <a:rPr sz="1400" spc="45" dirty="0">
                <a:latin typeface="Calibri"/>
                <a:cs typeface="Calibri"/>
              </a:rPr>
              <a:t>can </a:t>
            </a:r>
            <a:r>
              <a:rPr sz="1400" spc="10" dirty="0">
                <a:latin typeface="Calibri"/>
                <a:cs typeface="Calibri"/>
              </a:rPr>
              <a:t>cause </a:t>
            </a:r>
            <a:r>
              <a:rPr sz="1400" spc="50" dirty="0">
                <a:latin typeface="Calibri"/>
                <a:cs typeface="Calibri"/>
              </a:rPr>
              <a:t>gasoline </a:t>
            </a:r>
            <a:r>
              <a:rPr sz="1400" spc="55" dirty="0">
                <a:latin typeface="Calibri"/>
                <a:cs typeface="Calibri"/>
              </a:rPr>
              <a:t> </a:t>
            </a:r>
            <a:r>
              <a:rPr sz="1400" spc="15" dirty="0">
                <a:latin typeface="Calibri"/>
                <a:cs typeface="Calibri"/>
              </a:rPr>
              <a:t>temperatures</a:t>
            </a:r>
            <a:r>
              <a:rPr sz="1400" spc="-5" dirty="0">
                <a:latin typeface="Calibri"/>
                <a:cs typeface="Calibri"/>
              </a:rPr>
              <a:t> </a:t>
            </a:r>
            <a:r>
              <a:rPr sz="1400" spc="75" dirty="0">
                <a:latin typeface="Calibri"/>
                <a:cs typeface="Calibri"/>
              </a:rPr>
              <a:t>to</a:t>
            </a:r>
            <a:r>
              <a:rPr sz="1400" spc="-5" dirty="0">
                <a:latin typeface="Calibri"/>
                <a:cs typeface="Calibri"/>
              </a:rPr>
              <a:t> </a:t>
            </a:r>
            <a:r>
              <a:rPr sz="1400" spc="35" dirty="0">
                <a:latin typeface="Calibri"/>
                <a:cs typeface="Calibri"/>
              </a:rPr>
              <a:t>rise</a:t>
            </a:r>
            <a:r>
              <a:rPr sz="1400" spc="5" dirty="0">
                <a:latin typeface="Calibri"/>
                <a:cs typeface="Calibri"/>
              </a:rPr>
              <a:t> inside</a:t>
            </a:r>
            <a:r>
              <a:rPr sz="1400" spc="-10" dirty="0">
                <a:latin typeface="Calibri"/>
                <a:cs typeface="Calibri"/>
              </a:rPr>
              <a:t> </a:t>
            </a:r>
            <a:r>
              <a:rPr sz="1400" spc="114" dirty="0">
                <a:latin typeface="Calibri"/>
                <a:cs typeface="Calibri"/>
              </a:rPr>
              <a:t>of</a:t>
            </a:r>
            <a:r>
              <a:rPr sz="1400" dirty="0">
                <a:latin typeface="Calibri"/>
                <a:cs typeface="Calibri"/>
              </a:rPr>
              <a:t> </a:t>
            </a:r>
            <a:r>
              <a:rPr sz="1400" spc="20" dirty="0">
                <a:latin typeface="Calibri"/>
                <a:cs typeface="Calibri"/>
              </a:rPr>
              <a:t>a</a:t>
            </a:r>
            <a:r>
              <a:rPr sz="1400" spc="5" dirty="0">
                <a:latin typeface="Calibri"/>
                <a:cs typeface="Calibri"/>
              </a:rPr>
              <a:t> </a:t>
            </a:r>
            <a:r>
              <a:rPr sz="1400" spc="25" dirty="0">
                <a:latin typeface="Calibri"/>
                <a:cs typeface="Calibri"/>
              </a:rPr>
              <a:t>tank,</a:t>
            </a:r>
            <a:r>
              <a:rPr sz="1400" spc="-10" dirty="0">
                <a:latin typeface="Calibri"/>
                <a:cs typeface="Calibri"/>
              </a:rPr>
              <a:t> </a:t>
            </a:r>
            <a:r>
              <a:rPr sz="1400" spc="45" dirty="0">
                <a:latin typeface="Calibri"/>
                <a:cs typeface="Calibri"/>
              </a:rPr>
              <a:t>causing</a:t>
            </a:r>
            <a:r>
              <a:rPr sz="1400" spc="5" dirty="0">
                <a:latin typeface="Calibri"/>
                <a:cs typeface="Calibri"/>
              </a:rPr>
              <a:t> </a:t>
            </a:r>
            <a:r>
              <a:rPr sz="1400" spc="75" dirty="0">
                <a:latin typeface="Calibri"/>
                <a:cs typeface="Calibri"/>
              </a:rPr>
              <a:t>fuel </a:t>
            </a:r>
            <a:r>
              <a:rPr sz="1400" spc="-300" dirty="0">
                <a:latin typeface="Calibri"/>
                <a:cs typeface="Calibri"/>
              </a:rPr>
              <a:t> </a:t>
            </a:r>
            <a:r>
              <a:rPr sz="1400" spc="5" dirty="0">
                <a:latin typeface="Calibri"/>
                <a:cs typeface="Calibri"/>
              </a:rPr>
              <a:t>expansion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an</a:t>
            </a:r>
            <a:r>
              <a:rPr sz="1400" spc="-5" dirty="0">
                <a:latin typeface="Calibri"/>
                <a:cs typeface="Calibri"/>
              </a:rPr>
              <a:t> </a:t>
            </a:r>
            <a:r>
              <a:rPr sz="1400" spc="20" dirty="0">
                <a:latin typeface="Calibri"/>
                <a:cs typeface="Calibri"/>
              </a:rPr>
              <a:t>increase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vapors.</a:t>
            </a:r>
            <a:endParaRPr sz="1400">
              <a:latin typeface="Calibri"/>
              <a:cs typeface="Calibri"/>
            </a:endParaRPr>
          </a:p>
          <a:p>
            <a:pPr marL="12700" marR="104139" algn="just">
              <a:lnSpc>
                <a:spcPct val="102099"/>
              </a:lnSpc>
              <a:spcBef>
                <a:spcPts val="590"/>
              </a:spcBef>
            </a:pPr>
            <a:r>
              <a:rPr sz="1400" spc="5" dirty="0">
                <a:latin typeface="Calibri"/>
                <a:cs typeface="Calibri"/>
              </a:rPr>
              <a:t>This</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5" dirty="0">
                <a:latin typeface="Calibri"/>
                <a:cs typeface="Calibri"/>
              </a:rPr>
              <a:t>expansion</a:t>
            </a:r>
            <a:r>
              <a:rPr sz="1400"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increase</a:t>
            </a:r>
            <a:r>
              <a:rPr sz="1400" spc="-5" dirty="0">
                <a:latin typeface="Calibri"/>
                <a:cs typeface="Calibri"/>
              </a:rPr>
              <a:t> </a:t>
            </a:r>
            <a:r>
              <a:rPr sz="1400" spc="35" dirty="0">
                <a:latin typeface="Calibri"/>
                <a:cs typeface="Calibri"/>
              </a:rPr>
              <a:t>in</a:t>
            </a:r>
            <a:r>
              <a:rPr sz="1400" spc="5" dirty="0">
                <a:latin typeface="Calibri"/>
                <a:cs typeface="Calibri"/>
              </a:rPr>
              <a:t> </a:t>
            </a:r>
            <a:r>
              <a:rPr sz="1400" spc="35" dirty="0">
                <a:latin typeface="Calibri"/>
                <a:cs typeface="Calibri"/>
              </a:rPr>
              <a:t>vapors</a:t>
            </a:r>
            <a:r>
              <a:rPr sz="1400" dirty="0">
                <a:latin typeface="Calibri"/>
                <a:cs typeface="Calibri"/>
              </a:rPr>
              <a:t> </a:t>
            </a:r>
            <a:r>
              <a:rPr sz="1400" spc="45" dirty="0">
                <a:latin typeface="Calibri"/>
                <a:cs typeface="Calibri"/>
              </a:rPr>
              <a:t>can</a:t>
            </a:r>
            <a:r>
              <a:rPr sz="1400" dirty="0">
                <a:latin typeface="Calibri"/>
                <a:cs typeface="Calibri"/>
              </a:rPr>
              <a:t> </a:t>
            </a:r>
            <a:r>
              <a:rPr sz="1400" spc="20" dirty="0">
                <a:latin typeface="Calibri"/>
                <a:cs typeface="Calibri"/>
              </a:rPr>
              <a:t>increase </a:t>
            </a:r>
            <a:r>
              <a:rPr sz="1400" spc="-305" dirty="0">
                <a:latin typeface="Calibri"/>
                <a:cs typeface="Calibri"/>
              </a:rPr>
              <a:t> </a:t>
            </a:r>
            <a:r>
              <a:rPr sz="1400" spc="30" dirty="0">
                <a:latin typeface="Calibri"/>
                <a:cs typeface="Calibri"/>
              </a:rPr>
              <a:t>pressure</a:t>
            </a:r>
            <a:r>
              <a:rPr sz="1400" spc="-10" dirty="0">
                <a:latin typeface="Calibri"/>
                <a:cs typeface="Calibri"/>
              </a:rPr>
              <a:t> </a:t>
            </a:r>
            <a:r>
              <a:rPr sz="1400" spc="50" dirty="0">
                <a:latin typeface="Calibri"/>
                <a:cs typeface="Calibri"/>
              </a:rPr>
              <a:t>build</a:t>
            </a:r>
            <a:r>
              <a:rPr sz="1400" spc="-10" dirty="0">
                <a:latin typeface="Calibri"/>
                <a:cs typeface="Calibri"/>
              </a:rPr>
              <a:t> up </a:t>
            </a:r>
            <a:r>
              <a:rPr sz="1400" spc="35" dirty="0">
                <a:latin typeface="Calibri"/>
                <a:cs typeface="Calibri"/>
              </a:rPr>
              <a:t>in</a:t>
            </a:r>
            <a:r>
              <a:rPr sz="1400" spc="5" dirty="0">
                <a:latin typeface="Calibri"/>
                <a:cs typeface="Calibri"/>
              </a:rPr>
              <a:t> </a:t>
            </a:r>
            <a:r>
              <a:rPr sz="1400" spc="20" dirty="0">
                <a:latin typeface="Calibri"/>
                <a:cs typeface="Calibri"/>
              </a:rPr>
              <a:t>a</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and</a:t>
            </a:r>
            <a:r>
              <a:rPr sz="1400" spc="-10" dirty="0">
                <a:latin typeface="Calibri"/>
                <a:cs typeface="Calibri"/>
              </a:rPr>
              <a:t> system</a:t>
            </a:r>
            <a:r>
              <a:rPr sz="1400" spc="-5" dirty="0">
                <a:latin typeface="Calibri"/>
                <a:cs typeface="Calibri"/>
              </a:rPr>
              <a:t> </a:t>
            </a:r>
            <a:r>
              <a:rPr sz="1400" spc="50" dirty="0">
                <a:latin typeface="Calibri"/>
                <a:cs typeface="Calibri"/>
              </a:rPr>
              <a:t>causing</a:t>
            </a:r>
            <a:r>
              <a:rPr sz="1400" dirty="0">
                <a:latin typeface="Calibri"/>
                <a:cs typeface="Calibri"/>
              </a:rPr>
              <a:t> </a:t>
            </a:r>
            <a:r>
              <a:rPr sz="1400" spc="20" dirty="0">
                <a:latin typeface="Calibri"/>
                <a:cs typeface="Calibri"/>
              </a:rPr>
              <a:t>the </a:t>
            </a:r>
            <a:r>
              <a:rPr sz="1400" spc="-305" dirty="0">
                <a:latin typeface="Calibri"/>
                <a:cs typeface="Calibri"/>
              </a:rPr>
              <a:t> </a:t>
            </a:r>
            <a:r>
              <a:rPr sz="1400" spc="100" dirty="0">
                <a:latin typeface="Calibri"/>
                <a:cs typeface="Calibri"/>
              </a:rPr>
              <a:t>following</a:t>
            </a:r>
            <a:r>
              <a:rPr sz="1400" spc="-15" dirty="0">
                <a:latin typeface="Calibri"/>
                <a:cs typeface="Calibri"/>
              </a:rPr>
              <a:t> </a:t>
            </a:r>
            <a:r>
              <a:rPr sz="1400" spc="25" dirty="0">
                <a:latin typeface="Calibri"/>
                <a:cs typeface="Calibri"/>
              </a:rPr>
              <a:t>problematic</a:t>
            </a:r>
            <a:r>
              <a:rPr sz="1400" spc="-15" dirty="0">
                <a:latin typeface="Calibri"/>
                <a:cs typeface="Calibri"/>
              </a:rPr>
              <a:t> </a:t>
            </a:r>
            <a:r>
              <a:rPr sz="1400" spc="10" dirty="0">
                <a:latin typeface="Calibri"/>
                <a:cs typeface="Calibri"/>
              </a:rPr>
              <a:t>issues</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70" dirty="0">
                <a:latin typeface="Calibri"/>
                <a:cs typeface="Calibri"/>
              </a:rPr>
              <a:t>occur;</a:t>
            </a:r>
            <a:endParaRPr sz="1400">
              <a:latin typeface="Calibri"/>
              <a:cs typeface="Calibri"/>
            </a:endParaRPr>
          </a:p>
          <a:p>
            <a:pPr marL="577850" marR="13970" indent="-108585" algn="just">
              <a:lnSpc>
                <a:spcPct val="102099"/>
              </a:lnSpc>
              <a:spcBef>
                <a:spcPts val="575"/>
              </a:spcBef>
              <a:buSzPct val="71428"/>
              <a:buFont typeface="Symbol"/>
              <a:buChar char=""/>
              <a:tabLst>
                <a:tab pos="578485" algn="l"/>
              </a:tabLst>
            </a:pPr>
            <a:r>
              <a:rPr sz="1400" b="1" spc="35" dirty="0">
                <a:latin typeface="Calibri"/>
                <a:cs typeface="Calibri"/>
              </a:rPr>
              <a:t>Fuel </a:t>
            </a:r>
            <a:r>
              <a:rPr sz="1400" b="1" spc="5" dirty="0">
                <a:latin typeface="Calibri"/>
                <a:cs typeface="Calibri"/>
              </a:rPr>
              <a:t>Tank </a:t>
            </a:r>
            <a:r>
              <a:rPr sz="1400" b="1" spc="40" dirty="0">
                <a:latin typeface="Calibri"/>
                <a:cs typeface="Calibri"/>
              </a:rPr>
              <a:t>Vapor </a:t>
            </a:r>
            <a:r>
              <a:rPr sz="1400" b="1" spc="25" dirty="0">
                <a:latin typeface="Calibri"/>
                <a:cs typeface="Calibri"/>
              </a:rPr>
              <a:t>Permeation</a:t>
            </a:r>
            <a:r>
              <a:rPr sz="1400" spc="25" dirty="0">
                <a:latin typeface="Calibri"/>
                <a:cs typeface="Calibri"/>
              </a:rPr>
              <a:t>: </a:t>
            </a:r>
            <a:r>
              <a:rPr sz="1400" spc="75" dirty="0">
                <a:latin typeface="Calibri"/>
                <a:cs typeface="Calibri"/>
              </a:rPr>
              <a:t>During </a:t>
            </a:r>
            <a:r>
              <a:rPr sz="1400" spc="20" dirty="0">
                <a:latin typeface="Calibri"/>
                <a:cs typeface="Calibri"/>
              </a:rPr>
              <a:t>the </a:t>
            </a:r>
            <a:r>
              <a:rPr sz="1400" spc="40" dirty="0">
                <a:latin typeface="Calibri"/>
                <a:cs typeface="Calibri"/>
              </a:rPr>
              <a:t>height </a:t>
            </a:r>
            <a:r>
              <a:rPr sz="1400" spc="-305" dirty="0">
                <a:latin typeface="Calibri"/>
                <a:cs typeface="Calibri"/>
              </a:rPr>
              <a:t> </a:t>
            </a:r>
            <a:r>
              <a:rPr sz="1400" spc="114" dirty="0">
                <a:latin typeface="Calibri"/>
                <a:cs typeface="Calibri"/>
              </a:rPr>
              <a:t>of</a:t>
            </a:r>
            <a:r>
              <a:rPr sz="1400" spc="-20" dirty="0">
                <a:latin typeface="Calibri"/>
                <a:cs typeface="Calibri"/>
              </a:rPr>
              <a:t> </a:t>
            </a:r>
            <a:r>
              <a:rPr sz="1400" spc="20" dirty="0">
                <a:latin typeface="Calibri"/>
                <a:cs typeface="Calibri"/>
              </a:rPr>
              <a:t>a</a:t>
            </a:r>
            <a:r>
              <a:rPr sz="1400" dirty="0">
                <a:latin typeface="Calibri"/>
                <a:cs typeface="Calibri"/>
              </a:rPr>
              <a:t> </a:t>
            </a:r>
            <a:r>
              <a:rPr sz="1400" spc="75" dirty="0">
                <a:latin typeface="Calibri"/>
                <a:cs typeface="Calibri"/>
              </a:rPr>
              <a:t>diurnal</a:t>
            </a:r>
            <a:r>
              <a:rPr sz="1400" dirty="0">
                <a:latin typeface="Calibri"/>
                <a:cs typeface="Calibri"/>
              </a:rPr>
              <a:t> </a:t>
            </a:r>
            <a:r>
              <a:rPr sz="1400" spc="25" dirty="0">
                <a:latin typeface="Calibri"/>
                <a:cs typeface="Calibri"/>
              </a:rPr>
              <a:t>cycle,</a:t>
            </a:r>
            <a:r>
              <a:rPr sz="1400" spc="-15" dirty="0">
                <a:latin typeface="Calibri"/>
                <a:cs typeface="Calibri"/>
              </a:rPr>
              <a:t> </a:t>
            </a:r>
            <a:r>
              <a:rPr sz="1400" spc="20" dirty="0">
                <a:latin typeface="Calibri"/>
                <a:cs typeface="Calibri"/>
              </a:rPr>
              <a:t>a</a:t>
            </a:r>
            <a:r>
              <a:rPr sz="1400" spc="5" dirty="0">
                <a:latin typeface="Calibri"/>
                <a:cs typeface="Calibri"/>
              </a:rPr>
              <a:t> </a:t>
            </a:r>
            <a:r>
              <a:rPr sz="1400" spc="35" dirty="0">
                <a:latin typeface="Calibri"/>
                <a:cs typeface="Calibri"/>
              </a:rPr>
              <a:t>tank</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a:t>
            </a:r>
            <a:endParaRPr sz="1400">
              <a:latin typeface="Calibri"/>
              <a:cs typeface="Calibri"/>
            </a:endParaRPr>
          </a:p>
          <a:p>
            <a:pPr marL="577850">
              <a:lnSpc>
                <a:spcPct val="100000"/>
              </a:lnSpc>
              <a:spcBef>
                <a:spcPts val="25"/>
              </a:spcBef>
            </a:pPr>
            <a:r>
              <a:rPr sz="1400" spc="45" dirty="0">
                <a:latin typeface="Calibri"/>
                <a:cs typeface="Calibri"/>
              </a:rPr>
              <a:t>manufactured</a:t>
            </a:r>
            <a:r>
              <a:rPr sz="1400" spc="-15" dirty="0">
                <a:latin typeface="Calibri"/>
                <a:cs typeface="Calibri"/>
              </a:rPr>
              <a:t> </a:t>
            </a:r>
            <a:r>
              <a:rPr sz="1400" spc="55" dirty="0">
                <a:latin typeface="Calibri"/>
                <a:cs typeface="Calibri"/>
              </a:rPr>
              <a:t>using</a:t>
            </a:r>
            <a:r>
              <a:rPr sz="1400" spc="-20"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permeable  </a:t>
            </a:r>
            <a:r>
              <a:rPr sz="1400" spc="35" dirty="0">
                <a:latin typeface="Calibri"/>
                <a:cs typeface="Calibri"/>
              </a:rPr>
              <a:t>(permitting</a:t>
            </a:r>
            <a:endParaRPr sz="1400">
              <a:latin typeface="Calibri"/>
              <a:cs typeface="Calibri"/>
            </a:endParaRPr>
          </a:p>
          <a:p>
            <a:pPr marL="577850" marR="32384">
              <a:lnSpc>
                <a:spcPct val="101899"/>
              </a:lnSpc>
              <a:spcBef>
                <a:spcPts val="5"/>
              </a:spcBef>
            </a:pPr>
            <a:r>
              <a:rPr sz="1400" spc="55" dirty="0">
                <a:latin typeface="Calibri"/>
                <a:cs typeface="Calibri"/>
              </a:rPr>
              <a:t>liquids</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35" dirty="0">
                <a:latin typeface="Calibri"/>
                <a:cs typeface="Calibri"/>
              </a:rPr>
              <a:t>vapors</a:t>
            </a:r>
            <a:r>
              <a:rPr sz="1400" spc="-5" dirty="0">
                <a:latin typeface="Calibri"/>
                <a:cs typeface="Calibri"/>
              </a:rPr>
              <a:t> </a:t>
            </a:r>
            <a:r>
              <a:rPr sz="1400" spc="80" dirty="0">
                <a:latin typeface="Calibri"/>
                <a:cs typeface="Calibri"/>
              </a:rPr>
              <a:t>to</a:t>
            </a:r>
            <a:r>
              <a:rPr sz="1400" spc="-10" dirty="0">
                <a:latin typeface="Calibri"/>
                <a:cs typeface="Calibri"/>
              </a:rPr>
              <a:t> </a:t>
            </a:r>
            <a:r>
              <a:rPr sz="1400" spc="-25" dirty="0">
                <a:latin typeface="Calibri"/>
                <a:cs typeface="Calibri"/>
              </a:rPr>
              <a:t>pass</a:t>
            </a:r>
            <a:r>
              <a:rPr sz="1400" spc="-5" dirty="0">
                <a:latin typeface="Calibri"/>
                <a:cs typeface="Calibri"/>
              </a:rPr>
              <a:t> </a:t>
            </a:r>
            <a:r>
              <a:rPr sz="1400" spc="80" dirty="0">
                <a:latin typeface="Calibri"/>
                <a:cs typeface="Calibri"/>
              </a:rPr>
              <a:t>through)</a:t>
            </a:r>
            <a:r>
              <a:rPr sz="1400" spc="-10" dirty="0">
                <a:latin typeface="Calibri"/>
                <a:cs typeface="Calibri"/>
              </a:rPr>
              <a:t> </a:t>
            </a:r>
            <a:r>
              <a:rPr sz="1400" spc="40" dirty="0">
                <a:latin typeface="Calibri"/>
                <a:cs typeface="Calibri"/>
              </a:rPr>
              <a:t>material</a:t>
            </a:r>
            <a:r>
              <a:rPr sz="1400" spc="-10" dirty="0">
                <a:latin typeface="Calibri"/>
                <a:cs typeface="Calibri"/>
              </a:rPr>
              <a:t> </a:t>
            </a:r>
            <a:r>
              <a:rPr sz="1400" spc="110" dirty="0">
                <a:latin typeface="Calibri"/>
                <a:cs typeface="Calibri"/>
              </a:rPr>
              <a:t>will </a:t>
            </a:r>
            <a:r>
              <a:rPr sz="1400" spc="-300" dirty="0">
                <a:latin typeface="Calibri"/>
                <a:cs typeface="Calibri"/>
              </a:rPr>
              <a:t> </a:t>
            </a:r>
            <a:r>
              <a:rPr sz="1400" spc="20" dirty="0">
                <a:latin typeface="Calibri"/>
                <a:cs typeface="Calibri"/>
              </a:rPr>
              <a:t>release </a:t>
            </a:r>
            <a:r>
              <a:rPr sz="1400" spc="30" dirty="0">
                <a:latin typeface="Calibri"/>
                <a:cs typeface="Calibri"/>
              </a:rPr>
              <a:t>more </a:t>
            </a:r>
            <a:r>
              <a:rPr sz="1400" spc="75" dirty="0">
                <a:latin typeface="Calibri"/>
                <a:cs typeface="Calibri"/>
              </a:rPr>
              <a:t>fuel </a:t>
            </a:r>
            <a:r>
              <a:rPr sz="1400" spc="35" dirty="0">
                <a:latin typeface="Calibri"/>
                <a:cs typeface="Calibri"/>
              </a:rPr>
              <a:t>vapors </a:t>
            </a:r>
            <a:r>
              <a:rPr sz="1400" spc="55" dirty="0">
                <a:latin typeface="Calibri"/>
                <a:cs typeface="Calibri"/>
              </a:rPr>
              <a:t>into </a:t>
            </a:r>
            <a:r>
              <a:rPr sz="1400" spc="25" dirty="0">
                <a:latin typeface="Calibri"/>
                <a:cs typeface="Calibri"/>
              </a:rPr>
              <a:t>the </a:t>
            </a:r>
            <a:r>
              <a:rPr sz="1400" spc="35" dirty="0">
                <a:latin typeface="Calibri"/>
                <a:cs typeface="Calibri"/>
              </a:rPr>
              <a:t>environment </a:t>
            </a:r>
            <a:r>
              <a:rPr sz="1400" spc="40" dirty="0">
                <a:latin typeface="Calibri"/>
                <a:cs typeface="Calibri"/>
              </a:rPr>
              <a:t> </a:t>
            </a:r>
            <a:r>
              <a:rPr sz="1400" spc="60" dirty="0">
                <a:latin typeface="Calibri"/>
                <a:cs typeface="Calibri"/>
              </a:rPr>
              <a:t>than</a:t>
            </a:r>
            <a:r>
              <a:rPr sz="1400" spc="-10" dirty="0">
                <a:latin typeface="Calibri"/>
                <a:cs typeface="Calibri"/>
              </a:rPr>
              <a:t> </a:t>
            </a:r>
            <a:r>
              <a:rPr sz="1400" spc="60" dirty="0">
                <a:latin typeface="Calibri"/>
                <a:cs typeface="Calibri"/>
              </a:rPr>
              <a:t>allowed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55" dirty="0">
                <a:latin typeface="Calibri"/>
                <a:cs typeface="Calibri"/>
              </a:rPr>
              <a:t>regulations.</a:t>
            </a:r>
            <a:endParaRPr sz="1400">
              <a:latin typeface="Calibri"/>
              <a:cs typeface="Calibri"/>
            </a:endParaRPr>
          </a:p>
          <a:p>
            <a:pPr marL="15240" algn="just">
              <a:lnSpc>
                <a:spcPct val="100000"/>
              </a:lnSpc>
              <a:spcBef>
                <a:spcPts val="865"/>
              </a:spcBef>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p:nvPr/>
        </p:nvSpPr>
        <p:spPr>
          <a:xfrm>
            <a:off x="5142357" y="467055"/>
            <a:ext cx="4436745" cy="7071995"/>
          </a:xfrm>
          <a:prstGeom prst="rect">
            <a:avLst/>
          </a:prstGeom>
        </p:spPr>
        <p:txBody>
          <a:bodyPr vert="horz" wrap="square" lIns="0" tIns="9525" rIns="0" bIns="0" rtlCol="0">
            <a:spAutoFit/>
          </a:bodyPr>
          <a:lstStyle/>
          <a:p>
            <a:pPr marL="577850" marR="561340" indent="-108585">
              <a:lnSpc>
                <a:spcPct val="101800"/>
              </a:lnSpc>
              <a:spcBef>
                <a:spcPts val="75"/>
              </a:spcBef>
              <a:buSzPct val="71428"/>
              <a:buFont typeface="Symbol"/>
              <a:buChar char=""/>
              <a:tabLst>
                <a:tab pos="578485" algn="l"/>
              </a:tabLst>
            </a:pPr>
            <a:r>
              <a:rPr sz="1400" b="1" spc="75" dirty="0">
                <a:latin typeface="Calibri"/>
                <a:cs typeface="Calibri"/>
              </a:rPr>
              <a:t>Hydrocarbon </a:t>
            </a:r>
            <a:r>
              <a:rPr sz="1400" b="1" spc="30" dirty="0">
                <a:latin typeface="Calibri"/>
                <a:cs typeface="Calibri"/>
              </a:rPr>
              <a:t>Emissions </a:t>
            </a:r>
            <a:r>
              <a:rPr sz="1400" b="1" spc="35" dirty="0">
                <a:latin typeface="Calibri"/>
                <a:cs typeface="Calibri"/>
              </a:rPr>
              <a:t>released </a:t>
            </a:r>
            <a:r>
              <a:rPr sz="1400" b="1" spc="65" dirty="0">
                <a:latin typeface="Calibri"/>
                <a:cs typeface="Calibri"/>
              </a:rPr>
              <a:t>into </a:t>
            </a:r>
            <a:r>
              <a:rPr sz="1400" b="1" spc="25" dirty="0">
                <a:latin typeface="Calibri"/>
                <a:cs typeface="Calibri"/>
              </a:rPr>
              <a:t>the </a:t>
            </a:r>
            <a:r>
              <a:rPr sz="1400" b="1" spc="-305" dirty="0">
                <a:latin typeface="Calibri"/>
                <a:cs typeface="Calibri"/>
              </a:rPr>
              <a:t> </a:t>
            </a:r>
            <a:r>
              <a:rPr sz="1400" b="1" spc="20" dirty="0">
                <a:latin typeface="Calibri"/>
                <a:cs typeface="Calibri"/>
              </a:rPr>
              <a:t>atmosphere</a:t>
            </a:r>
            <a:r>
              <a:rPr sz="1400" spc="20" dirty="0">
                <a:latin typeface="Calibri"/>
                <a:cs typeface="Calibri"/>
              </a:rPr>
              <a:t>:</a:t>
            </a:r>
            <a:r>
              <a:rPr sz="1400" spc="25" dirty="0">
                <a:latin typeface="Calibri"/>
                <a:cs typeface="Calibri"/>
              </a:rPr>
              <a:t> </a:t>
            </a:r>
            <a:r>
              <a:rPr sz="1400" spc="15" dirty="0">
                <a:latin typeface="Calibri"/>
                <a:cs typeface="Calibri"/>
              </a:rPr>
              <a:t>Improper </a:t>
            </a:r>
            <a:r>
              <a:rPr sz="1400" spc="50" dirty="0">
                <a:latin typeface="Calibri"/>
                <a:cs typeface="Calibri"/>
              </a:rPr>
              <a:t>venting </a:t>
            </a:r>
            <a:r>
              <a:rPr sz="1400" spc="35" dirty="0">
                <a:latin typeface="Calibri"/>
                <a:cs typeface="Calibri"/>
              </a:rPr>
              <a:t>and </a:t>
            </a:r>
            <a:r>
              <a:rPr sz="1400" spc="40" dirty="0">
                <a:latin typeface="Calibri"/>
                <a:cs typeface="Calibri"/>
              </a:rPr>
              <a:t>vapor </a:t>
            </a:r>
            <a:r>
              <a:rPr sz="1400" spc="45" dirty="0">
                <a:latin typeface="Calibri"/>
                <a:cs typeface="Calibri"/>
              </a:rPr>
              <a:t> </a:t>
            </a:r>
            <a:r>
              <a:rPr sz="1400" spc="105" dirty="0">
                <a:latin typeface="Calibri"/>
                <a:cs typeface="Calibri"/>
              </a:rPr>
              <a:t>control</a:t>
            </a:r>
            <a:r>
              <a:rPr sz="1400" spc="-5" dirty="0">
                <a:latin typeface="Calibri"/>
                <a:cs typeface="Calibri"/>
              </a:rPr>
              <a:t> </a:t>
            </a:r>
            <a:r>
              <a:rPr sz="1400" spc="45" dirty="0">
                <a:latin typeface="Calibri"/>
                <a:cs typeface="Calibri"/>
              </a:rPr>
              <a:t>can</a:t>
            </a:r>
            <a:r>
              <a:rPr sz="1400" spc="5" dirty="0">
                <a:latin typeface="Calibri"/>
                <a:cs typeface="Calibri"/>
              </a:rPr>
              <a:t> </a:t>
            </a:r>
            <a:r>
              <a:rPr sz="1400" spc="100" dirty="0">
                <a:latin typeface="Calibri"/>
                <a:cs typeface="Calibri"/>
              </a:rPr>
              <a:t>allow</a:t>
            </a:r>
            <a:r>
              <a:rPr sz="1400" spc="-15" dirty="0">
                <a:latin typeface="Calibri"/>
                <a:cs typeface="Calibri"/>
              </a:rPr>
              <a:t> </a:t>
            </a:r>
            <a:r>
              <a:rPr sz="1400" spc="35" dirty="0">
                <a:latin typeface="Calibri"/>
                <a:cs typeface="Calibri"/>
              </a:rPr>
              <a:t>untreated</a:t>
            </a:r>
            <a:r>
              <a:rPr sz="1400" spc="-5" dirty="0">
                <a:latin typeface="Calibri"/>
                <a:cs typeface="Calibri"/>
              </a:rPr>
              <a:t> </a:t>
            </a:r>
            <a:r>
              <a:rPr sz="1400" spc="60" dirty="0">
                <a:latin typeface="Calibri"/>
                <a:cs typeface="Calibri"/>
              </a:rPr>
              <a:t>hydrocarbon</a:t>
            </a:r>
            <a:endParaRPr sz="1400">
              <a:latin typeface="Calibri"/>
              <a:cs typeface="Calibri"/>
            </a:endParaRPr>
          </a:p>
          <a:p>
            <a:pPr marL="577850">
              <a:lnSpc>
                <a:spcPct val="100000"/>
              </a:lnSpc>
              <a:spcBef>
                <a:spcPts val="35"/>
              </a:spcBef>
            </a:pPr>
            <a:r>
              <a:rPr sz="1400" spc="10" dirty="0">
                <a:latin typeface="Calibri"/>
                <a:cs typeface="Calibri"/>
              </a:rPr>
              <a:t>emissions</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released</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atmosphere.</a:t>
            </a:r>
            <a:endParaRPr sz="1400">
              <a:latin typeface="Calibri"/>
              <a:cs typeface="Calibri"/>
            </a:endParaRPr>
          </a:p>
          <a:p>
            <a:pPr marL="577850" marR="170180" indent="-108585">
              <a:lnSpc>
                <a:spcPct val="101800"/>
              </a:lnSpc>
              <a:spcBef>
                <a:spcPts val="595"/>
              </a:spcBef>
              <a:buSzPct val="71428"/>
              <a:buFont typeface="Symbol"/>
              <a:buChar char=""/>
              <a:tabLst>
                <a:tab pos="578485" algn="l"/>
              </a:tabLst>
            </a:pPr>
            <a:r>
              <a:rPr sz="1400" b="1" spc="55" dirty="0">
                <a:latin typeface="Calibri"/>
                <a:cs typeface="Calibri"/>
              </a:rPr>
              <a:t>Fueling </a:t>
            </a:r>
            <a:r>
              <a:rPr sz="1400" b="1" spc="20" dirty="0">
                <a:latin typeface="Calibri"/>
                <a:cs typeface="Calibri"/>
              </a:rPr>
              <a:t>Spit-Back </a:t>
            </a:r>
            <a:r>
              <a:rPr sz="1400" b="1" spc="60" dirty="0">
                <a:latin typeface="Calibri"/>
                <a:cs typeface="Calibri"/>
              </a:rPr>
              <a:t>and </a:t>
            </a:r>
            <a:r>
              <a:rPr sz="1400" b="1" spc="45" dirty="0">
                <a:latin typeface="Calibri"/>
                <a:cs typeface="Calibri"/>
              </a:rPr>
              <a:t>Spillage</a:t>
            </a:r>
            <a:r>
              <a:rPr sz="1400" spc="45" dirty="0">
                <a:latin typeface="Calibri"/>
                <a:cs typeface="Calibri"/>
              </a:rPr>
              <a:t>:</a:t>
            </a:r>
            <a:r>
              <a:rPr sz="1400" spc="50" dirty="0">
                <a:latin typeface="Calibri"/>
                <a:cs typeface="Calibri"/>
              </a:rPr>
              <a:t> </a:t>
            </a:r>
            <a:r>
              <a:rPr sz="1400" spc="75" dirty="0">
                <a:latin typeface="Calibri"/>
                <a:cs typeface="Calibri"/>
              </a:rPr>
              <a:t>over-filling </a:t>
            </a:r>
            <a:r>
              <a:rPr sz="1400" spc="110" dirty="0">
                <a:latin typeface="Calibri"/>
                <a:cs typeface="Calibri"/>
              </a:rPr>
              <a:t>of </a:t>
            </a:r>
            <a:r>
              <a:rPr sz="1400" spc="114" dirty="0">
                <a:latin typeface="Calibri"/>
                <a:cs typeface="Calibri"/>
              </a:rPr>
              <a:t> </a:t>
            </a:r>
            <a:r>
              <a:rPr sz="1400" spc="75" dirty="0">
                <a:latin typeface="Calibri"/>
                <a:cs typeface="Calibri"/>
              </a:rPr>
              <a:t>fuel </a:t>
            </a:r>
            <a:r>
              <a:rPr sz="1400" spc="35" dirty="0">
                <a:latin typeface="Calibri"/>
                <a:cs typeface="Calibri"/>
              </a:rPr>
              <a:t>and </a:t>
            </a:r>
            <a:r>
              <a:rPr sz="1400" spc="25" dirty="0">
                <a:latin typeface="Calibri"/>
                <a:cs typeface="Calibri"/>
              </a:rPr>
              <a:t>the </a:t>
            </a:r>
            <a:r>
              <a:rPr sz="1400" spc="15" dirty="0">
                <a:latin typeface="Calibri"/>
                <a:cs typeface="Calibri"/>
              </a:rPr>
              <a:t>unchecked </a:t>
            </a:r>
            <a:r>
              <a:rPr sz="1400" spc="20" dirty="0">
                <a:latin typeface="Calibri"/>
                <a:cs typeface="Calibri"/>
              </a:rPr>
              <a:t>increase </a:t>
            </a:r>
            <a:r>
              <a:rPr sz="1400" spc="35" dirty="0">
                <a:latin typeface="Calibri"/>
                <a:cs typeface="Calibri"/>
              </a:rPr>
              <a:t>in </a:t>
            </a:r>
            <a:r>
              <a:rPr sz="1400" spc="30" dirty="0">
                <a:latin typeface="Calibri"/>
                <a:cs typeface="Calibri"/>
              </a:rPr>
              <a:t>pressure </a:t>
            </a:r>
            <a:r>
              <a:rPr sz="1400" spc="45" dirty="0">
                <a:latin typeface="Calibri"/>
                <a:cs typeface="Calibri"/>
              </a:rPr>
              <a:t>can </a:t>
            </a:r>
            <a:r>
              <a:rPr sz="1400" spc="-305" dirty="0">
                <a:latin typeface="Calibri"/>
                <a:cs typeface="Calibri"/>
              </a:rPr>
              <a:t> </a:t>
            </a:r>
            <a:r>
              <a:rPr sz="1400" spc="10" dirty="0">
                <a:latin typeface="Calibri"/>
                <a:cs typeface="Calibri"/>
              </a:rPr>
              <a:t>cause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75" dirty="0">
                <a:latin typeface="Calibri"/>
                <a:cs typeface="Calibri"/>
              </a:rPr>
              <a:t>to</a:t>
            </a:r>
            <a:r>
              <a:rPr sz="1400" spc="-15" dirty="0">
                <a:latin typeface="Calibri"/>
                <a:cs typeface="Calibri"/>
              </a:rPr>
              <a:t> </a:t>
            </a:r>
            <a:r>
              <a:rPr sz="1400" spc="50" dirty="0">
                <a:latin typeface="Calibri"/>
                <a:cs typeface="Calibri"/>
              </a:rPr>
              <a:t>dangerously</a:t>
            </a:r>
            <a:r>
              <a:rPr sz="1400" spc="-10" dirty="0">
                <a:latin typeface="Calibri"/>
                <a:cs typeface="Calibri"/>
              </a:rPr>
              <a:t> </a:t>
            </a:r>
            <a:r>
              <a:rPr sz="1400" spc="15" dirty="0">
                <a:latin typeface="Calibri"/>
                <a:cs typeface="Calibri"/>
              </a:rPr>
              <a:t>spit</a:t>
            </a:r>
            <a:r>
              <a:rPr sz="1400" spc="-10" dirty="0">
                <a:latin typeface="Calibri"/>
                <a:cs typeface="Calibri"/>
              </a:rPr>
              <a:t> </a:t>
            </a:r>
            <a:r>
              <a:rPr sz="1400" spc="10" dirty="0">
                <a:latin typeface="Calibri"/>
                <a:cs typeface="Calibri"/>
              </a:rPr>
              <a:t>back</a:t>
            </a:r>
            <a:r>
              <a:rPr sz="1400" spc="-15" dirty="0">
                <a:latin typeface="Calibri"/>
                <a:cs typeface="Calibri"/>
              </a:rPr>
              <a:t> </a:t>
            </a:r>
            <a:r>
              <a:rPr sz="1400" spc="95" dirty="0">
                <a:latin typeface="Calibri"/>
                <a:cs typeface="Calibri"/>
              </a:rPr>
              <a:t>through</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70" dirty="0">
                <a:latin typeface="Calibri"/>
                <a:cs typeface="Calibri"/>
              </a:rPr>
              <a:t>fueling</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dirty="0">
                <a:latin typeface="Calibri"/>
                <a:cs typeface="Calibri"/>
              </a:rPr>
              <a:t>cap </a:t>
            </a:r>
            <a:r>
              <a:rPr sz="1400" spc="75" dirty="0">
                <a:latin typeface="Calibri"/>
                <a:cs typeface="Calibri"/>
              </a:rPr>
              <a:t>onto</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operator</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polluting </a:t>
            </a:r>
            <a:r>
              <a:rPr sz="1400" spc="-300" dirty="0">
                <a:latin typeface="Calibri"/>
                <a:cs typeface="Calibri"/>
              </a:rPr>
              <a:t> </a:t>
            </a:r>
            <a:r>
              <a:rPr sz="1400" spc="15" dirty="0">
                <a:latin typeface="Calibri"/>
                <a:cs typeface="Calibri"/>
              </a:rPr>
              <a:t>waterways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environment.</a:t>
            </a:r>
            <a:endParaRPr sz="1400">
              <a:latin typeface="Calibri"/>
              <a:cs typeface="Calibri"/>
            </a:endParaRPr>
          </a:p>
          <a:p>
            <a:pPr marL="12700">
              <a:lnSpc>
                <a:spcPct val="100000"/>
              </a:lnSpc>
              <a:spcBef>
                <a:spcPts val="625"/>
              </a:spcBef>
            </a:pPr>
            <a:r>
              <a:rPr sz="1400" spc="-30" dirty="0">
                <a:latin typeface="Calibri"/>
                <a:cs typeface="Calibri"/>
              </a:rPr>
              <a:t>The</a:t>
            </a:r>
            <a:r>
              <a:rPr sz="1400" spc="-15" dirty="0">
                <a:latin typeface="Calibri"/>
                <a:cs typeface="Calibri"/>
              </a:rPr>
              <a:t> </a:t>
            </a:r>
            <a:r>
              <a:rPr sz="1400" spc="35" dirty="0">
                <a:latin typeface="Calibri"/>
                <a:cs typeface="Calibri"/>
              </a:rPr>
              <a:t>Fuel</a:t>
            </a:r>
            <a:r>
              <a:rPr sz="1400" spc="-15" dirty="0">
                <a:latin typeface="Calibri"/>
                <a:cs typeface="Calibri"/>
              </a:rPr>
              <a:t> </a:t>
            </a:r>
            <a:r>
              <a:rPr sz="1400" spc="-10" dirty="0">
                <a:latin typeface="Calibri"/>
                <a:cs typeface="Calibri"/>
              </a:rPr>
              <a:t>Tank </a:t>
            </a:r>
            <a:r>
              <a:rPr sz="1400" spc="35" dirty="0">
                <a:latin typeface="Calibri"/>
                <a:cs typeface="Calibri"/>
              </a:rPr>
              <a:t>in</a:t>
            </a:r>
            <a:r>
              <a:rPr sz="1400" spc="-5" dirty="0">
                <a:latin typeface="Calibri"/>
                <a:cs typeface="Calibri"/>
              </a:rPr>
              <a:t> </a:t>
            </a:r>
            <a:r>
              <a:rPr sz="1400" spc="65" dirty="0">
                <a:latin typeface="Calibri"/>
                <a:cs typeface="Calibri"/>
              </a:rPr>
              <a:t>your</a:t>
            </a:r>
            <a:r>
              <a:rPr sz="1400" spc="-1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5" dirty="0">
                <a:latin typeface="Calibri"/>
                <a:cs typeface="Calibri"/>
              </a:rPr>
              <a:t>boat</a:t>
            </a:r>
            <a:r>
              <a:rPr sz="1400" spc="-10" dirty="0">
                <a:latin typeface="Calibri"/>
                <a:cs typeface="Calibri"/>
              </a:rPr>
              <a:t> </a:t>
            </a:r>
            <a:r>
              <a:rPr sz="1400" spc="30" dirty="0">
                <a:latin typeface="Calibri"/>
                <a:cs typeface="Calibri"/>
              </a:rPr>
              <a:t>has</a:t>
            </a:r>
            <a:r>
              <a:rPr sz="1400" spc="-10" dirty="0">
                <a:latin typeface="Calibri"/>
                <a:cs typeface="Calibri"/>
              </a:rPr>
              <a:t> </a:t>
            </a:r>
            <a:r>
              <a:rPr sz="1400" spc="-40" dirty="0">
                <a:latin typeface="Calibri"/>
                <a:cs typeface="Calibri"/>
              </a:rPr>
              <a:t>been</a:t>
            </a:r>
            <a:endParaRPr sz="1400">
              <a:latin typeface="Calibri"/>
              <a:cs typeface="Calibri"/>
            </a:endParaRPr>
          </a:p>
          <a:p>
            <a:pPr marL="12700" marR="250825">
              <a:lnSpc>
                <a:spcPct val="102099"/>
              </a:lnSpc>
            </a:pPr>
            <a:r>
              <a:rPr sz="1400" spc="45" dirty="0">
                <a:latin typeface="Calibri"/>
                <a:cs typeface="Calibri"/>
              </a:rPr>
              <a:t>manufactured </a:t>
            </a:r>
            <a:r>
              <a:rPr sz="1400" spc="55" dirty="0">
                <a:latin typeface="Calibri"/>
                <a:cs typeface="Calibri"/>
              </a:rPr>
              <a:t>using </a:t>
            </a:r>
            <a:r>
              <a:rPr sz="1400" spc="20" dirty="0">
                <a:latin typeface="Calibri"/>
                <a:cs typeface="Calibri"/>
              </a:rPr>
              <a:t>a </a:t>
            </a:r>
            <a:r>
              <a:rPr sz="1400" spc="25" dirty="0">
                <a:latin typeface="Calibri"/>
                <a:cs typeface="Calibri"/>
              </a:rPr>
              <a:t>ceramic </a:t>
            </a:r>
            <a:r>
              <a:rPr sz="1400" spc="20" dirty="0">
                <a:latin typeface="Calibri"/>
                <a:cs typeface="Calibri"/>
              </a:rPr>
              <a:t>coated </a:t>
            </a:r>
            <a:r>
              <a:rPr sz="1400" spc="25" dirty="0">
                <a:latin typeface="Calibri"/>
                <a:cs typeface="Calibri"/>
              </a:rPr>
              <a:t>aluminum.</a:t>
            </a:r>
            <a:r>
              <a:rPr sz="1400" spc="30" dirty="0">
                <a:latin typeface="Calibri"/>
                <a:cs typeface="Calibri"/>
              </a:rPr>
              <a:t> </a:t>
            </a:r>
            <a:r>
              <a:rPr sz="1400" spc="5" dirty="0">
                <a:latin typeface="Calibri"/>
                <a:cs typeface="Calibri"/>
              </a:rPr>
              <a:t>This </a:t>
            </a:r>
            <a:r>
              <a:rPr sz="1400" spc="10" dirty="0">
                <a:latin typeface="Calibri"/>
                <a:cs typeface="Calibri"/>
              </a:rPr>
              <a:t> </a:t>
            </a:r>
            <a:r>
              <a:rPr sz="1400" spc="35" dirty="0">
                <a:latin typeface="Calibri"/>
                <a:cs typeface="Calibri"/>
              </a:rPr>
              <a:t>tank</a:t>
            </a:r>
            <a:r>
              <a:rPr sz="1400" spc="-10" dirty="0">
                <a:latin typeface="Calibri"/>
                <a:cs typeface="Calibri"/>
              </a:rPr>
              <a:t> </a:t>
            </a:r>
            <a:r>
              <a:rPr sz="1400" spc="35" dirty="0">
                <a:latin typeface="Calibri"/>
                <a:cs typeface="Calibri"/>
              </a:rPr>
              <a:t>material</a:t>
            </a:r>
            <a:r>
              <a:rPr sz="1400" spc="5" dirty="0">
                <a:latin typeface="Calibri"/>
                <a:cs typeface="Calibri"/>
              </a:rPr>
              <a:t> </a:t>
            </a:r>
            <a:r>
              <a:rPr sz="1400" spc="20" dirty="0">
                <a:latin typeface="Calibri"/>
                <a:cs typeface="Calibri"/>
              </a:rPr>
              <a:t>increases</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75" dirty="0">
                <a:latin typeface="Calibri"/>
                <a:cs typeface="Calibri"/>
              </a:rPr>
              <a:t>fuel</a:t>
            </a:r>
            <a:r>
              <a:rPr sz="1400" spc="-10" dirty="0">
                <a:latin typeface="Calibri"/>
                <a:cs typeface="Calibri"/>
              </a:rPr>
              <a:t> </a:t>
            </a:r>
            <a:r>
              <a:rPr sz="1400" dirty="0">
                <a:latin typeface="Calibri"/>
                <a:cs typeface="Calibri"/>
              </a:rPr>
              <a:t>system’s</a:t>
            </a:r>
            <a:r>
              <a:rPr sz="1400" spc="5" dirty="0">
                <a:latin typeface="Calibri"/>
                <a:cs typeface="Calibri"/>
              </a:rPr>
              <a:t> </a:t>
            </a:r>
            <a:r>
              <a:rPr sz="1400" spc="35" dirty="0">
                <a:latin typeface="Calibri"/>
                <a:cs typeface="Calibri"/>
              </a:rPr>
              <a:t>performance;</a:t>
            </a:r>
            <a:endParaRPr sz="1400">
              <a:latin typeface="Calibri"/>
              <a:cs typeface="Calibri"/>
            </a:endParaRPr>
          </a:p>
          <a:p>
            <a:pPr marL="582295" marR="60325" indent="-113030">
              <a:lnSpc>
                <a:spcPct val="101899"/>
              </a:lnSpc>
              <a:spcBef>
                <a:spcPts val="580"/>
              </a:spcBef>
              <a:buSzPct val="71428"/>
              <a:buFont typeface="Symbol"/>
              <a:buChar char=""/>
              <a:tabLst>
                <a:tab pos="582930" algn="l"/>
              </a:tabLst>
            </a:pPr>
            <a:r>
              <a:rPr sz="1400" spc="-30" dirty="0">
                <a:latin typeface="Calibri"/>
                <a:cs typeface="Calibri"/>
              </a:rPr>
              <a:t>The </a:t>
            </a:r>
            <a:r>
              <a:rPr sz="1400" spc="25" dirty="0">
                <a:latin typeface="Calibri"/>
                <a:cs typeface="Calibri"/>
              </a:rPr>
              <a:t>ceramic </a:t>
            </a:r>
            <a:r>
              <a:rPr sz="1400" spc="55" dirty="0">
                <a:latin typeface="Calibri"/>
                <a:cs typeface="Calibri"/>
              </a:rPr>
              <a:t>coating </a:t>
            </a:r>
            <a:r>
              <a:rPr sz="1400" spc="15" dirty="0">
                <a:latin typeface="Calibri"/>
                <a:cs typeface="Calibri"/>
              </a:rPr>
              <a:t>helps </a:t>
            </a:r>
            <a:r>
              <a:rPr sz="1400" spc="75" dirty="0">
                <a:latin typeface="Calibri"/>
                <a:cs typeface="Calibri"/>
              </a:rPr>
              <a:t>to </a:t>
            </a:r>
            <a:r>
              <a:rPr sz="1400" spc="40" dirty="0">
                <a:latin typeface="Calibri"/>
                <a:cs typeface="Calibri"/>
              </a:rPr>
              <a:t>insulate </a:t>
            </a:r>
            <a:r>
              <a:rPr sz="1400" spc="25" dirty="0">
                <a:latin typeface="Calibri"/>
                <a:cs typeface="Calibri"/>
              </a:rPr>
              <a:t>the </a:t>
            </a:r>
            <a:r>
              <a:rPr sz="1400" spc="75" dirty="0">
                <a:latin typeface="Calibri"/>
                <a:cs typeface="Calibri"/>
              </a:rPr>
              <a:t>fuel </a:t>
            </a:r>
            <a:r>
              <a:rPr sz="1400" spc="80" dirty="0">
                <a:latin typeface="Calibri"/>
                <a:cs typeface="Calibri"/>
              </a:rPr>
              <a:t> </a:t>
            </a:r>
            <a:r>
              <a:rPr sz="1400" spc="35" dirty="0">
                <a:latin typeface="Calibri"/>
                <a:cs typeface="Calibri"/>
              </a:rPr>
              <a:t>tank </a:t>
            </a:r>
            <a:r>
              <a:rPr sz="1400" spc="50" dirty="0">
                <a:latin typeface="Calibri"/>
                <a:cs typeface="Calibri"/>
              </a:rPr>
              <a:t>contents which </a:t>
            </a:r>
            <a:r>
              <a:rPr sz="1400" spc="5" dirty="0">
                <a:latin typeface="Calibri"/>
                <a:cs typeface="Calibri"/>
              </a:rPr>
              <a:t>decreases </a:t>
            </a:r>
            <a:r>
              <a:rPr sz="1400" spc="20" dirty="0">
                <a:latin typeface="Calibri"/>
                <a:cs typeface="Calibri"/>
              </a:rPr>
              <a:t>the </a:t>
            </a:r>
            <a:r>
              <a:rPr sz="1400" spc="15" dirty="0">
                <a:latin typeface="Calibri"/>
                <a:cs typeface="Calibri"/>
              </a:rPr>
              <a:t>temperature </a:t>
            </a:r>
            <a:r>
              <a:rPr sz="1400" spc="20" dirty="0">
                <a:latin typeface="Calibri"/>
                <a:cs typeface="Calibri"/>
              </a:rPr>
              <a:t> </a:t>
            </a:r>
            <a:r>
              <a:rPr sz="1400" spc="30" dirty="0">
                <a:latin typeface="Calibri"/>
                <a:cs typeface="Calibri"/>
              </a:rPr>
              <a:t>variance,</a:t>
            </a:r>
            <a:r>
              <a:rPr sz="1400" spc="-10" dirty="0">
                <a:latin typeface="Calibri"/>
                <a:cs typeface="Calibri"/>
              </a:rPr>
              <a:t> </a:t>
            </a:r>
            <a:r>
              <a:rPr sz="1400" spc="30" dirty="0">
                <a:latin typeface="Calibri"/>
                <a:cs typeface="Calibri"/>
              </a:rPr>
              <a:t>decreasing</a:t>
            </a:r>
            <a:r>
              <a:rPr sz="1400" spc="-5" dirty="0">
                <a:latin typeface="Calibri"/>
                <a:cs typeface="Calibri"/>
              </a:rPr>
              <a:t> </a:t>
            </a:r>
            <a:r>
              <a:rPr sz="1400" spc="20" dirty="0">
                <a:latin typeface="Calibri"/>
                <a:cs typeface="Calibri"/>
              </a:rPr>
              <a:t>the</a:t>
            </a:r>
            <a:r>
              <a:rPr sz="1400" spc="-5" dirty="0">
                <a:latin typeface="Calibri"/>
                <a:cs typeface="Calibri"/>
              </a:rPr>
              <a:t> </a:t>
            </a:r>
            <a:r>
              <a:rPr sz="1400" spc="45" dirty="0">
                <a:latin typeface="Calibri"/>
                <a:cs typeface="Calibri"/>
              </a:rPr>
              <a:t>effects</a:t>
            </a:r>
            <a:r>
              <a:rPr sz="1400" spc="-15" dirty="0">
                <a:latin typeface="Calibri"/>
                <a:cs typeface="Calibri"/>
              </a:rPr>
              <a:t> </a:t>
            </a:r>
            <a:r>
              <a:rPr sz="1400" spc="114" dirty="0">
                <a:latin typeface="Calibri"/>
                <a:cs typeface="Calibri"/>
              </a:rPr>
              <a:t>of</a:t>
            </a:r>
            <a:r>
              <a:rPr sz="1400" dirty="0">
                <a:latin typeface="Calibri"/>
                <a:cs typeface="Calibri"/>
              </a:rPr>
              <a:t> </a:t>
            </a:r>
            <a:r>
              <a:rPr sz="1400" spc="75" dirty="0">
                <a:latin typeface="Calibri"/>
                <a:cs typeface="Calibri"/>
              </a:rPr>
              <a:t>fuel</a:t>
            </a:r>
            <a:r>
              <a:rPr sz="1400" spc="-10" dirty="0">
                <a:latin typeface="Calibri"/>
                <a:cs typeface="Calibri"/>
              </a:rPr>
              <a:t> </a:t>
            </a:r>
            <a:r>
              <a:rPr sz="1400" spc="5" dirty="0">
                <a:latin typeface="Calibri"/>
                <a:cs typeface="Calibri"/>
              </a:rPr>
              <a:t>expansion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40" dirty="0">
                <a:latin typeface="Calibri"/>
                <a:cs typeface="Calibri"/>
              </a:rPr>
              <a:t>vapor</a:t>
            </a:r>
            <a:r>
              <a:rPr sz="1400" spc="-15" dirty="0">
                <a:latin typeface="Calibri"/>
                <a:cs typeface="Calibri"/>
              </a:rPr>
              <a:t> </a:t>
            </a:r>
            <a:r>
              <a:rPr sz="1400" spc="30" dirty="0">
                <a:latin typeface="Calibri"/>
                <a:cs typeface="Calibri"/>
              </a:rPr>
              <a:t>pressure</a:t>
            </a:r>
            <a:r>
              <a:rPr sz="1400" spc="-15" dirty="0">
                <a:latin typeface="Calibri"/>
                <a:cs typeface="Calibri"/>
              </a:rPr>
              <a:t> </a:t>
            </a:r>
            <a:r>
              <a:rPr sz="1400" spc="20" dirty="0">
                <a:latin typeface="Calibri"/>
                <a:cs typeface="Calibri"/>
              </a:rPr>
              <a:t>increases.</a:t>
            </a:r>
            <a:endParaRPr sz="1400">
              <a:latin typeface="Calibri"/>
              <a:cs typeface="Calibri"/>
            </a:endParaRPr>
          </a:p>
          <a:p>
            <a:pPr marL="582295" marR="310515" indent="-113030">
              <a:lnSpc>
                <a:spcPct val="101899"/>
              </a:lnSpc>
              <a:spcBef>
                <a:spcPts val="590"/>
              </a:spcBef>
              <a:buSzPct val="71428"/>
              <a:buFont typeface="Symbol"/>
              <a:buChar char=""/>
              <a:tabLst>
                <a:tab pos="582930" algn="l"/>
              </a:tabLst>
            </a:pPr>
            <a:r>
              <a:rPr sz="1400" spc="-10" dirty="0">
                <a:latin typeface="Calibri"/>
                <a:cs typeface="Calibri"/>
              </a:rPr>
              <a:t>Tank </a:t>
            </a:r>
            <a:r>
              <a:rPr sz="1400" spc="80" dirty="0">
                <a:latin typeface="Calibri"/>
                <a:cs typeface="Calibri"/>
              </a:rPr>
              <a:t>structure </a:t>
            </a:r>
            <a:r>
              <a:rPr sz="1400" spc="70" dirty="0">
                <a:latin typeface="Calibri"/>
                <a:cs typeface="Calibri"/>
              </a:rPr>
              <a:t>strength </a:t>
            </a:r>
            <a:r>
              <a:rPr sz="1400" spc="35" dirty="0">
                <a:latin typeface="Calibri"/>
                <a:cs typeface="Calibri"/>
              </a:rPr>
              <a:t>and </a:t>
            </a:r>
            <a:r>
              <a:rPr sz="1400" spc="30" dirty="0">
                <a:latin typeface="Calibri"/>
                <a:cs typeface="Calibri"/>
              </a:rPr>
              <a:t>consistency </a:t>
            </a:r>
            <a:r>
              <a:rPr sz="1400" spc="70" dirty="0">
                <a:latin typeface="Calibri"/>
                <a:cs typeface="Calibri"/>
              </a:rPr>
              <a:t>also </a:t>
            </a:r>
            <a:r>
              <a:rPr sz="1400" spc="-305" dirty="0">
                <a:latin typeface="Calibri"/>
                <a:cs typeface="Calibri"/>
              </a:rPr>
              <a:t> </a:t>
            </a:r>
            <a:r>
              <a:rPr sz="1400" spc="15" dirty="0">
                <a:latin typeface="Calibri"/>
                <a:cs typeface="Calibri"/>
              </a:rPr>
              <a:t>helps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5" dirty="0">
                <a:latin typeface="Calibri"/>
                <a:cs typeface="Calibri"/>
              </a:rPr>
              <a:t>decrease</a:t>
            </a:r>
            <a:r>
              <a:rPr sz="1400" spc="-15" dirty="0">
                <a:latin typeface="Calibri"/>
                <a:cs typeface="Calibri"/>
              </a:rPr>
              <a:t> </a:t>
            </a:r>
            <a:r>
              <a:rPr sz="1400" spc="25" dirty="0">
                <a:latin typeface="Calibri"/>
                <a:cs typeface="Calibri"/>
              </a:rPr>
              <a:t>the</a:t>
            </a:r>
            <a:r>
              <a:rPr sz="1400" spc="-10" dirty="0">
                <a:latin typeface="Calibri"/>
                <a:cs typeface="Calibri"/>
              </a:rPr>
              <a:t> </a:t>
            </a:r>
            <a:r>
              <a:rPr sz="1400" spc="45" dirty="0">
                <a:latin typeface="Calibri"/>
                <a:cs typeface="Calibri"/>
              </a:rPr>
              <a:t>effects</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75" dirty="0">
                <a:latin typeface="Calibri"/>
                <a:cs typeface="Calibri"/>
              </a:rPr>
              <a:t>fuel</a:t>
            </a:r>
            <a:r>
              <a:rPr sz="1400" spc="-10" dirty="0">
                <a:latin typeface="Calibri"/>
                <a:cs typeface="Calibri"/>
              </a:rPr>
              <a:t> </a:t>
            </a:r>
            <a:r>
              <a:rPr sz="1400" spc="5" dirty="0">
                <a:latin typeface="Calibri"/>
                <a:cs typeface="Calibri"/>
              </a:rPr>
              <a:t>expansion </a:t>
            </a:r>
            <a:r>
              <a:rPr sz="1400" spc="-300" dirty="0">
                <a:latin typeface="Calibri"/>
                <a:cs typeface="Calibri"/>
              </a:rPr>
              <a:t> </a:t>
            </a:r>
            <a:r>
              <a:rPr sz="1400" spc="35" dirty="0">
                <a:latin typeface="Calibri"/>
                <a:cs typeface="Calibri"/>
              </a:rPr>
              <a:t>and </a:t>
            </a:r>
            <a:r>
              <a:rPr sz="1400" spc="75" dirty="0">
                <a:latin typeface="Calibri"/>
                <a:cs typeface="Calibri"/>
              </a:rPr>
              <a:t>fuel </a:t>
            </a:r>
            <a:r>
              <a:rPr sz="1400" spc="40" dirty="0">
                <a:latin typeface="Calibri"/>
                <a:cs typeface="Calibri"/>
              </a:rPr>
              <a:t>vapor </a:t>
            </a:r>
            <a:r>
              <a:rPr sz="1400" spc="30" dirty="0">
                <a:latin typeface="Calibri"/>
                <a:cs typeface="Calibri"/>
              </a:rPr>
              <a:t>pressure </a:t>
            </a:r>
            <a:r>
              <a:rPr sz="1400" spc="20" dirty="0">
                <a:latin typeface="Calibri"/>
                <a:cs typeface="Calibri"/>
              </a:rPr>
              <a:t>increases </a:t>
            </a:r>
            <a:r>
              <a:rPr sz="1400" spc="-45" dirty="0">
                <a:latin typeface="Calibri"/>
                <a:cs typeface="Calibri"/>
              </a:rPr>
              <a:t>by </a:t>
            </a:r>
            <a:r>
              <a:rPr sz="1400" spc="50" dirty="0">
                <a:latin typeface="Calibri"/>
                <a:cs typeface="Calibri"/>
              </a:rPr>
              <a:t>creating </a:t>
            </a:r>
            <a:r>
              <a:rPr sz="1400" spc="55" dirty="0">
                <a:latin typeface="Calibri"/>
                <a:cs typeface="Calibri"/>
              </a:rPr>
              <a:t> </a:t>
            </a:r>
            <a:r>
              <a:rPr sz="1400" spc="30" dirty="0">
                <a:latin typeface="Calibri"/>
                <a:cs typeface="Calibri"/>
              </a:rPr>
              <a:t>physical</a:t>
            </a:r>
            <a:r>
              <a:rPr sz="1400" spc="-5" dirty="0">
                <a:latin typeface="Calibri"/>
                <a:cs typeface="Calibri"/>
              </a:rPr>
              <a:t> </a:t>
            </a:r>
            <a:r>
              <a:rPr sz="1400" spc="20" dirty="0">
                <a:latin typeface="Calibri"/>
                <a:cs typeface="Calibri"/>
              </a:rPr>
              <a:t>stability.</a:t>
            </a:r>
            <a:endParaRPr sz="1400">
              <a:latin typeface="Calibri"/>
              <a:cs typeface="Calibri"/>
            </a:endParaRPr>
          </a:p>
          <a:p>
            <a:pPr marL="12700" marR="45720">
              <a:lnSpc>
                <a:spcPct val="101699"/>
              </a:lnSpc>
              <a:spcBef>
                <a:spcPts val="600"/>
              </a:spcBef>
            </a:pPr>
            <a:r>
              <a:rPr sz="1400" spc="50" dirty="0">
                <a:latin typeface="Calibri"/>
                <a:cs typeface="Calibri"/>
              </a:rPr>
              <a:t>Most </a:t>
            </a:r>
            <a:r>
              <a:rPr sz="1400" spc="20" dirty="0">
                <a:latin typeface="Calibri"/>
                <a:cs typeface="Calibri"/>
              </a:rPr>
              <a:t>marine </a:t>
            </a:r>
            <a:r>
              <a:rPr sz="1400" spc="75" dirty="0">
                <a:latin typeface="Calibri"/>
                <a:cs typeface="Calibri"/>
              </a:rPr>
              <a:t>fuel </a:t>
            </a:r>
            <a:r>
              <a:rPr sz="1400" spc="-5" dirty="0">
                <a:latin typeface="Calibri"/>
                <a:cs typeface="Calibri"/>
              </a:rPr>
              <a:t>systems </a:t>
            </a:r>
            <a:r>
              <a:rPr sz="1400" spc="45" dirty="0">
                <a:latin typeface="Calibri"/>
                <a:cs typeface="Calibri"/>
              </a:rPr>
              <a:t>can </a:t>
            </a:r>
            <a:r>
              <a:rPr sz="1400" spc="-60" dirty="0">
                <a:latin typeface="Calibri"/>
                <a:cs typeface="Calibri"/>
              </a:rPr>
              <a:t>be </a:t>
            </a:r>
            <a:r>
              <a:rPr sz="1400" spc="35" dirty="0">
                <a:latin typeface="Calibri"/>
                <a:cs typeface="Calibri"/>
              </a:rPr>
              <a:t>broken </a:t>
            </a:r>
            <a:r>
              <a:rPr sz="1400" spc="55" dirty="0">
                <a:latin typeface="Calibri"/>
                <a:cs typeface="Calibri"/>
              </a:rPr>
              <a:t>into </a:t>
            </a:r>
            <a:r>
              <a:rPr sz="1400" spc="90" dirty="0">
                <a:latin typeface="Calibri"/>
                <a:cs typeface="Calibri"/>
              </a:rPr>
              <a:t>two </a:t>
            </a:r>
            <a:r>
              <a:rPr sz="1400" spc="95" dirty="0">
                <a:latin typeface="Calibri"/>
                <a:cs typeface="Calibri"/>
              </a:rPr>
              <a:t> </a:t>
            </a:r>
            <a:r>
              <a:rPr sz="1400" spc="30" dirty="0">
                <a:latin typeface="Calibri"/>
                <a:cs typeface="Calibri"/>
              </a:rPr>
              <a:t>categories, </a:t>
            </a:r>
            <a:r>
              <a:rPr sz="1400" u="sng" spc="-5" dirty="0">
                <a:uFill>
                  <a:solidFill>
                    <a:srgbClr val="000000"/>
                  </a:solidFill>
                </a:uFill>
                <a:latin typeface="Calibri"/>
                <a:cs typeface="Calibri"/>
              </a:rPr>
              <a:t>Passive </a:t>
            </a:r>
            <a:r>
              <a:rPr sz="1400" u="sng" spc="55" dirty="0">
                <a:uFill>
                  <a:solidFill>
                    <a:srgbClr val="000000"/>
                  </a:solidFill>
                </a:uFill>
                <a:latin typeface="Calibri"/>
                <a:cs typeface="Calibri"/>
              </a:rPr>
              <a:t>Purge</a:t>
            </a:r>
            <a:r>
              <a:rPr sz="1400" spc="55" dirty="0">
                <a:latin typeface="Calibri"/>
                <a:cs typeface="Calibri"/>
              </a:rPr>
              <a:t> </a:t>
            </a:r>
            <a:r>
              <a:rPr sz="1400" spc="35" dirty="0">
                <a:latin typeface="Calibri"/>
                <a:cs typeface="Calibri"/>
              </a:rPr>
              <a:t>and </a:t>
            </a:r>
            <a:r>
              <a:rPr sz="1400" u="sng" spc="20" dirty="0">
                <a:uFill>
                  <a:solidFill>
                    <a:srgbClr val="000000"/>
                  </a:solidFill>
                </a:uFill>
                <a:latin typeface="Calibri"/>
                <a:cs typeface="Calibri"/>
              </a:rPr>
              <a:t>Vapor </a:t>
            </a:r>
            <a:r>
              <a:rPr sz="1400" u="sng" spc="40" dirty="0">
                <a:uFill>
                  <a:solidFill>
                    <a:srgbClr val="000000"/>
                  </a:solidFill>
                </a:uFill>
                <a:latin typeface="Calibri"/>
                <a:cs typeface="Calibri"/>
              </a:rPr>
              <a:t>Pressure </a:t>
            </a:r>
            <a:r>
              <a:rPr sz="1400" u="sng" spc="5" dirty="0">
                <a:uFill>
                  <a:solidFill>
                    <a:srgbClr val="000000"/>
                  </a:solidFill>
                </a:uFill>
                <a:latin typeface="Calibri"/>
                <a:cs typeface="Calibri"/>
              </a:rPr>
              <a:t>Relief</a:t>
            </a:r>
            <a:r>
              <a:rPr sz="1400" spc="5" dirty="0">
                <a:latin typeface="Calibri"/>
                <a:cs typeface="Calibri"/>
              </a:rPr>
              <a:t>. </a:t>
            </a:r>
            <a:r>
              <a:rPr sz="1400" spc="35" dirty="0">
                <a:latin typeface="Calibri"/>
                <a:cs typeface="Calibri"/>
              </a:rPr>
              <a:t>most </a:t>
            </a:r>
            <a:r>
              <a:rPr sz="1400" spc="-305" dirty="0">
                <a:latin typeface="Calibri"/>
                <a:cs typeface="Calibri"/>
              </a:rPr>
              <a:t> </a:t>
            </a:r>
            <a:r>
              <a:rPr sz="1400" spc="55" dirty="0">
                <a:latin typeface="Calibri"/>
                <a:cs typeface="Calibri"/>
              </a:rPr>
              <a:t>recreational </a:t>
            </a:r>
            <a:r>
              <a:rPr sz="1400" spc="20" dirty="0">
                <a:latin typeface="Calibri"/>
                <a:cs typeface="Calibri"/>
              </a:rPr>
              <a:t>vessels </a:t>
            </a:r>
            <a:r>
              <a:rPr sz="1400" spc="-5" dirty="0">
                <a:latin typeface="Calibri"/>
                <a:cs typeface="Calibri"/>
              </a:rPr>
              <a:t>have </a:t>
            </a:r>
            <a:r>
              <a:rPr sz="1400" i="1" spc="45" dirty="0">
                <a:latin typeface="Calibri"/>
                <a:cs typeface="Calibri"/>
              </a:rPr>
              <a:t>either </a:t>
            </a:r>
            <a:r>
              <a:rPr sz="1400" i="1" spc="25" dirty="0">
                <a:latin typeface="Calibri"/>
                <a:cs typeface="Calibri"/>
              </a:rPr>
              <a:t>one </a:t>
            </a:r>
            <a:r>
              <a:rPr sz="1400" i="1" spc="145" dirty="0">
                <a:latin typeface="Calibri"/>
                <a:cs typeface="Calibri"/>
              </a:rPr>
              <a:t>or </a:t>
            </a:r>
            <a:r>
              <a:rPr sz="1400" i="1" spc="35" dirty="0">
                <a:latin typeface="Calibri"/>
                <a:cs typeface="Calibri"/>
              </a:rPr>
              <a:t>the </a:t>
            </a:r>
            <a:r>
              <a:rPr sz="1400" i="1" spc="70" dirty="0">
                <a:latin typeface="Calibri"/>
                <a:cs typeface="Calibri"/>
              </a:rPr>
              <a:t>other </a:t>
            </a:r>
            <a:r>
              <a:rPr sz="1400" i="1" spc="75" dirty="0">
                <a:latin typeface="Calibri"/>
                <a:cs typeface="Calibri"/>
              </a:rPr>
              <a:t> </a:t>
            </a:r>
            <a:r>
              <a:rPr sz="1400" spc="50" dirty="0">
                <a:latin typeface="Calibri"/>
                <a:cs typeface="Calibri"/>
              </a:rPr>
              <a:t>installed</a:t>
            </a:r>
            <a:r>
              <a:rPr sz="1400" spc="-10" dirty="0">
                <a:latin typeface="Calibri"/>
                <a:cs typeface="Calibri"/>
              </a:rPr>
              <a:t> </a:t>
            </a:r>
            <a:r>
              <a:rPr sz="1400" spc="25" dirty="0">
                <a:latin typeface="Calibri"/>
                <a:cs typeface="Calibri"/>
              </a:rPr>
              <a:t>as</a:t>
            </a:r>
            <a:r>
              <a:rPr sz="1400" spc="-5" dirty="0">
                <a:latin typeface="Calibri"/>
                <a:cs typeface="Calibri"/>
              </a:rPr>
              <a:t> </a:t>
            </a:r>
            <a:r>
              <a:rPr sz="1400" spc="35" dirty="0">
                <a:latin typeface="Calibri"/>
                <a:cs typeface="Calibri"/>
              </a:rPr>
              <a:t>it’s</a:t>
            </a:r>
            <a:r>
              <a:rPr sz="1400" spc="-10" dirty="0">
                <a:latin typeface="Calibri"/>
                <a:cs typeface="Calibri"/>
              </a:rPr>
              <a:t> </a:t>
            </a:r>
            <a:r>
              <a:rPr sz="1400" spc="30" dirty="0">
                <a:latin typeface="Calibri"/>
                <a:cs typeface="Calibri"/>
              </a:rPr>
              <a:t>primary</a:t>
            </a:r>
            <a:r>
              <a:rPr sz="1400" spc="-5" dirty="0">
                <a:latin typeface="Calibri"/>
                <a:cs typeface="Calibri"/>
              </a:rPr>
              <a:t> </a:t>
            </a:r>
            <a:r>
              <a:rPr sz="1400" spc="-10" dirty="0">
                <a:latin typeface="Calibri"/>
                <a:cs typeface="Calibri"/>
              </a:rPr>
              <a:t>system </a:t>
            </a:r>
            <a:r>
              <a:rPr sz="1400" spc="75" dirty="0">
                <a:latin typeface="Calibri"/>
                <a:cs typeface="Calibri"/>
              </a:rPr>
              <a:t>to</a:t>
            </a:r>
            <a:r>
              <a:rPr sz="1400" spc="-5" dirty="0">
                <a:latin typeface="Calibri"/>
                <a:cs typeface="Calibri"/>
              </a:rPr>
              <a:t> </a:t>
            </a:r>
            <a:r>
              <a:rPr sz="1400" spc="105" dirty="0">
                <a:latin typeface="Calibri"/>
                <a:cs typeface="Calibri"/>
              </a:rPr>
              <a:t>control</a:t>
            </a:r>
            <a:r>
              <a:rPr sz="1400" spc="-10" dirty="0">
                <a:latin typeface="Calibri"/>
                <a:cs typeface="Calibri"/>
              </a:rPr>
              <a:t> </a:t>
            </a:r>
            <a:r>
              <a:rPr sz="1400" spc="75" dirty="0">
                <a:latin typeface="Calibri"/>
                <a:cs typeface="Calibri"/>
              </a:rPr>
              <a:t>Diurnal</a:t>
            </a:r>
            <a:r>
              <a:rPr sz="1400" spc="-5" dirty="0">
                <a:latin typeface="Calibri"/>
                <a:cs typeface="Calibri"/>
              </a:rPr>
              <a:t> </a:t>
            </a:r>
            <a:r>
              <a:rPr sz="1400" spc="15" dirty="0">
                <a:latin typeface="Calibri"/>
                <a:cs typeface="Calibri"/>
              </a:rPr>
              <a:t>Vapor. </a:t>
            </a:r>
            <a:r>
              <a:rPr sz="1400" spc="-300" dirty="0">
                <a:latin typeface="Calibri"/>
                <a:cs typeface="Calibri"/>
              </a:rPr>
              <a:t> </a:t>
            </a:r>
            <a:r>
              <a:rPr sz="1400" spc="60" dirty="0">
                <a:latin typeface="Calibri"/>
                <a:cs typeface="Calibri"/>
              </a:rPr>
              <a:t>Your </a:t>
            </a:r>
            <a:r>
              <a:rPr sz="1400" i="1" spc="-5" dirty="0">
                <a:latin typeface="Calibri"/>
                <a:cs typeface="Calibri"/>
              </a:rPr>
              <a:t>SEA </a:t>
            </a:r>
            <a:r>
              <a:rPr sz="1400" i="1" spc="-10" dirty="0">
                <a:latin typeface="Calibri"/>
                <a:cs typeface="Calibri"/>
              </a:rPr>
              <a:t>PRO </a:t>
            </a:r>
            <a:r>
              <a:rPr sz="1400" spc="20" dirty="0">
                <a:latin typeface="Calibri"/>
                <a:cs typeface="Calibri"/>
              </a:rPr>
              <a:t>boat </a:t>
            </a:r>
            <a:r>
              <a:rPr sz="1400" spc="30" dirty="0">
                <a:latin typeface="Calibri"/>
                <a:cs typeface="Calibri"/>
              </a:rPr>
              <a:t>has </a:t>
            </a:r>
            <a:r>
              <a:rPr sz="1400" spc="-35" dirty="0">
                <a:latin typeface="Calibri"/>
                <a:cs typeface="Calibri"/>
              </a:rPr>
              <a:t>been </a:t>
            </a:r>
            <a:r>
              <a:rPr sz="1400" spc="55" dirty="0">
                <a:latin typeface="Calibri"/>
                <a:cs typeface="Calibri"/>
              </a:rPr>
              <a:t>built </a:t>
            </a:r>
            <a:r>
              <a:rPr sz="1400" spc="60" dirty="0">
                <a:latin typeface="Calibri"/>
                <a:cs typeface="Calibri"/>
              </a:rPr>
              <a:t>with </a:t>
            </a:r>
            <a:r>
              <a:rPr sz="1400" spc="20" dirty="0">
                <a:latin typeface="Calibri"/>
                <a:cs typeface="Calibri"/>
              </a:rPr>
              <a:t>a </a:t>
            </a:r>
            <a:r>
              <a:rPr sz="1400" spc="25" dirty="0">
                <a:latin typeface="Calibri"/>
                <a:cs typeface="Calibri"/>
              </a:rPr>
              <a:t>Hybrid </a:t>
            </a:r>
            <a:r>
              <a:rPr sz="1400" spc="35" dirty="0">
                <a:latin typeface="Calibri"/>
                <a:cs typeface="Calibri"/>
              </a:rPr>
              <a:t>Fuel </a:t>
            </a:r>
            <a:r>
              <a:rPr sz="1400" spc="40" dirty="0">
                <a:latin typeface="Calibri"/>
                <a:cs typeface="Calibri"/>
              </a:rPr>
              <a:t> </a:t>
            </a:r>
            <a:r>
              <a:rPr sz="1400" spc="-10" dirty="0">
                <a:latin typeface="Calibri"/>
                <a:cs typeface="Calibri"/>
              </a:rPr>
              <a:t>system</a:t>
            </a:r>
            <a:r>
              <a:rPr sz="1400" spc="-15" dirty="0">
                <a:latin typeface="Calibri"/>
                <a:cs typeface="Calibri"/>
              </a:rPr>
              <a:t> </a:t>
            </a:r>
            <a:r>
              <a:rPr sz="1400" spc="15" dirty="0">
                <a:latin typeface="Calibri"/>
                <a:cs typeface="Calibri"/>
              </a:rPr>
              <a:t>comprised</a:t>
            </a:r>
            <a:r>
              <a:rPr sz="1400" spc="-10" dirty="0">
                <a:latin typeface="Calibri"/>
                <a:cs typeface="Calibri"/>
              </a:rPr>
              <a:t> </a:t>
            </a:r>
            <a:r>
              <a:rPr sz="1400" spc="114" dirty="0">
                <a:latin typeface="Calibri"/>
                <a:cs typeface="Calibri"/>
              </a:rPr>
              <a:t>of</a:t>
            </a:r>
            <a:r>
              <a:rPr sz="1400" dirty="0">
                <a:latin typeface="Calibri"/>
                <a:cs typeface="Calibri"/>
              </a:rPr>
              <a:t> </a:t>
            </a:r>
            <a:r>
              <a:rPr sz="1400" i="1" spc="-10" dirty="0">
                <a:latin typeface="Calibri"/>
                <a:cs typeface="Calibri"/>
              </a:rPr>
              <a:t>BOTH</a:t>
            </a:r>
            <a:r>
              <a:rPr sz="1400" i="1" dirty="0">
                <a:latin typeface="Calibri"/>
                <a:cs typeface="Calibri"/>
              </a:rPr>
              <a:t> </a:t>
            </a:r>
            <a:r>
              <a:rPr sz="1400" spc="114" dirty="0">
                <a:latin typeface="Calibri"/>
                <a:cs typeface="Calibri"/>
              </a:rPr>
              <a:t>of</a:t>
            </a:r>
            <a:r>
              <a:rPr sz="1400" spc="-15" dirty="0">
                <a:latin typeface="Calibri"/>
                <a:cs typeface="Calibri"/>
              </a:rPr>
              <a:t> </a:t>
            </a:r>
            <a:r>
              <a:rPr sz="1400" dirty="0">
                <a:latin typeface="Calibri"/>
                <a:cs typeface="Calibri"/>
              </a:rPr>
              <a:t>these.</a:t>
            </a:r>
            <a:endParaRPr sz="1400">
              <a:latin typeface="Calibri"/>
              <a:cs typeface="Calibri"/>
            </a:endParaRPr>
          </a:p>
          <a:p>
            <a:pPr marL="12700" marR="168910">
              <a:lnSpc>
                <a:spcPct val="102200"/>
              </a:lnSpc>
              <a:spcBef>
                <a:spcPts val="585"/>
              </a:spcBef>
            </a:pPr>
            <a:r>
              <a:rPr sz="1400" spc="-30" dirty="0">
                <a:latin typeface="Calibri"/>
                <a:cs typeface="Calibri"/>
              </a:rPr>
              <a:t>The </a:t>
            </a:r>
            <a:r>
              <a:rPr sz="1400" spc="35" dirty="0">
                <a:latin typeface="Calibri"/>
                <a:cs typeface="Calibri"/>
              </a:rPr>
              <a:t>Fuel </a:t>
            </a:r>
            <a:r>
              <a:rPr sz="1400" spc="-20" dirty="0">
                <a:latin typeface="Calibri"/>
                <a:cs typeface="Calibri"/>
              </a:rPr>
              <a:t>System </a:t>
            </a:r>
            <a:r>
              <a:rPr sz="1400" spc="35" dirty="0">
                <a:latin typeface="Calibri"/>
                <a:cs typeface="Calibri"/>
              </a:rPr>
              <a:t>Diagram </a:t>
            </a:r>
            <a:r>
              <a:rPr sz="1400" spc="70" dirty="0">
                <a:latin typeface="Calibri"/>
                <a:cs typeface="Calibri"/>
              </a:rPr>
              <a:t>on </a:t>
            </a:r>
            <a:r>
              <a:rPr sz="1400" spc="20" dirty="0">
                <a:latin typeface="Calibri"/>
                <a:cs typeface="Calibri"/>
              </a:rPr>
              <a:t>the </a:t>
            </a:r>
            <a:r>
              <a:rPr sz="1400" spc="35" dirty="0">
                <a:latin typeface="Calibri"/>
                <a:cs typeface="Calibri"/>
              </a:rPr>
              <a:t>next </a:t>
            </a:r>
            <a:r>
              <a:rPr sz="1400" spc="-30" dirty="0">
                <a:latin typeface="Calibri"/>
                <a:cs typeface="Calibri"/>
              </a:rPr>
              <a:t>page </a:t>
            </a:r>
            <a:r>
              <a:rPr sz="1400" spc="30" dirty="0">
                <a:latin typeface="Calibri"/>
                <a:cs typeface="Calibri"/>
              </a:rPr>
              <a:t>has </a:t>
            </a:r>
            <a:r>
              <a:rPr sz="1400" dirty="0">
                <a:latin typeface="Calibri"/>
                <a:cs typeface="Calibri"/>
              </a:rPr>
              <a:t>each </a:t>
            </a:r>
            <a:r>
              <a:rPr sz="1400" spc="5" dirty="0">
                <a:latin typeface="Calibri"/>
                <a:cs typeface="Calibri"/>
              </a:rPr>
              <a:t> </a:t>
            </a:r>
            <a:r>
              <a:rPr sz="1400" spc="25" dirty="0">
                <a:latin typeface="Calibri"/>
                <a:cs typeface="Calibri"/>
              </a:rPr>
              <a:t>component</a:t>
            </a:r>
            <a:r>
              <a:rPr sz="1400" spc="-5" dirty="0">
                <a:latin typeface="Calibri"/>
                <a:cs typeface="Calibri"/>
              </a:rPr>
              <a:t> </a:t>
            </a:r>
            <a:r>
              <a:rPr sz="1400" spc="30" dirty="0">
                <a:latin typeface="Calibri"/>
                <a:cs typeface="Calibri"/>
              </a:rPr>
              <a:t>labeled</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shows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70" dirty="0">
                <a:latin typeface="Calibri"/>
                <a:cs typeface="Calibri"/>
              </a:rPr>
              <a:t>configuration</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0" dirty="0">
                <a:latin typeface="Calibri"/>
                <a:cs typeface="Calibri"/>
              </a:rPr>
              <a:t>the </a:t>
            </a:r>
            <a:r>
              <a:rPr sz="1400" spc="-305" dirty="0">
                <a:latin typeface="Calibri"/>
                <a:cs typeface="Calibri"/>
              </a:rPr>
              <a:t> </a:t>
            </a:r>
            <a:r>
              <a:rPr sz="1400" i="1" spc="-5" dirty="0">
                <a:latin typeface="Calibri"/>
                <a:cs typeface="Calibri"/>
              </a:rPr>
              <a:t>SEA </a:t>
            </a:r>
            <a:r>
              <a:rPr sz="1400" i="1" spc="-10" dirty="0">
                <a:latin typeface="Calibri"/>
                <a:cs typeface="Calibri"/>
              </a:rPr>
              <a:t>PRO</a:t>
            </a:r>
            <a:r>
              <a:rPr sz="1400" i="1" spc="-5" dirty="0">
                <a:latin typeface="Calibri"/>
                <a:cs typeface="Calibri"/>
              </a:rPr>
              <a:t> </a:t>
            </a:r>
            <a:r>
              <a:rPr sz="1400" spc="25" dirty="0">
                <a:latin typeface="Calibri"/>
                <a:cs typeface="Calibri"/>
              </a:rPr>
              <a:t>Hybrid</a:t>
            </a:r>
            <a:r>
              <a:rPr sz="1400" spc="-10" dirty="0">
                <a:latin typeface="Calibri"/>
                <a:cs typeface="Calibri"/>
              </a:rPr>
              <a:t> </a:t>
            </a:r>
            <a:r>
              <a:rPr sz="1400" spc="35" dirty="0">
                <a:latin typeface="Calibri"/>
                <a:cs typeface="Calibri"/>
              </a:rPr>
              <a:t>Fuel</a:t>
            </a:r>
            <a:r>
              <a:rPr sz="1400" spc="-20" dirty="0">
                <a:latin typeface="Calibri"/>
                <a:cs typeface="Calibri"/>
              </a:rPr>
              <a:t> </a:t>
            </a:r>
            <a:r>
              <a:rPr sz="1400" spc="-15" dirty="0">
                <a:latin typeface="Calibri"/>
                <a:cs typeface="Calibri"/>
              </a:rPr>
              <a:t>System.</a:t>
            </a:r>
            <a:endParaRPr sz="1400">
              <a:latin typeface="Calibri"/>
              <a:cs typeface="Calibri"/>
            </a:endParaRPr>
          </a:p>
          <a:p>
            <a:pPr marR="5080" algn="r">
              <a:lnSpc>
                <a:spcPct val="100000"/>
              </a:lnSpc>
              <a:spcBef>
                <a:spcPts val="994"/>
              </a:spcBef>
            </a:pPr>
            <a:r>
              <a:rPr sz="1100" spc="-70" dirty="0">
                <a:latin typeface="Calibri"/>
                <a:cs typeface="Calibri"/>
              </a:rPr>
              <a:t>27</a:t>
            </a:r>
            <a:endParaRPr sz="11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28</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grpSp>
        <p:nvGrpSpPr>
          <p:cNvPr id="4" name="object 4"/>
          <p:cNvGrpSpPr/>
          <p:nvPr/>
        </p:nvGrpSpPr>
        <p:grpSpPr>
          <a:xfrm>
            <a:off x="546125" y="1339855"/>
            <a:ext cx="9102725" cy="5293995"/>
            <a:chOff x="546125" y="1339855"/>
            <a:chExt cx="9102725" cy="5293995"/>
          </a:xfrm>
        </p:grpSpPr>
        <p:pic>
          <p:nvPicPr>
            <p:cNvPr id="5" name="object 5"/>
            <p:cNvPicPr/>
            <p:nvPr/>
          </p:nvPicPr>
          <p:blipFill>
            <a:blip r:embed="rId2" cstate="print"/>
            <a:stretch>
              <a:fillRect/>
            </a:stretch>
          </p:blipFill>
          <p:spPr>
            <a:xfrm>
              <a:off x="546125" y="1339855"/>
              <a:ext cx="9102513" cy="5293713"/>
            </a:xfrm>
            <a:prstGeom prst="rect">
              <a:avLst/>
            </a:prstGeom>
          </p:spPr>
        </p:pic>
        <p:pic>
          <p:nvPicPr>
            <p:cNvPr id="6" name="object 6"/>
            <p:cNvPicPr/>
            <p:nvPr/>
          </p:nvPicPr>
          <p:blipFill>
            <a:blip r:embed="rId3" cstate="print"/>
            <a:stretch>
              <a:fillRect/>
            </a:stretch>
          </p:blipFill>
          <p:spPr>
            <a:xfrm>
              <a:off x="1490091" y="1516760"/>
              <a:ext cx="7078218" cy="4739005"/>
            </a:xfrm>
            <a:prstGeom prst="rect">
              <a:avLst/>
            </a:prstGeom>
          </p:spPr>
        </p:pic>
      </p:grpSp>
      <p:pic>
        <p:nvPicPr>
          <p:cNvPr id="7" name="object 7"/>
          <p:cNvPicPr/>
          <p:nvPr/>
        </p:nvPicPr>
        <p:blipFill>
          <a:blip r:embed="rId4" cstate="print"/>
          <a:stretch>
            <a:fillRect/>
          </a:stretch>
        </p:blipFill>
        <p:spPr>
          <a:xfrm>
            <a:off x="4146677" y="7242045"/>
            <a:ext cx="1765173" cy="530352"/>
          </a:xfrm>
          <a:prstGeom prst="rect">
            <a:avLst/>
          </a:prstGeom>
        </p:spPr>
      </p:pic>
      <p:sp>
        <p:nvSpPr>
          <p:cNvPr id="8" name="object 8"/>
          <p:cNvSpPr txBox="1">
            <a:spLocks noGrp="1"/>
          </p:cNvSpPr>
          <p:nvPr>
            <p:ph type="title"/>
          </p:nvPr>
        </p:nvSpPr>
        <p:spPr>
          <a:xfrm>
            <a:off x="447636" y="93320"/>
            <a:ext cx="9159875" cy="636905"/>
          </a:xfrm>
          <a:prstGeom prst="rect">
            <a:avLst/>
          </a:prstGeom>
        </p:spPr>
        <p:txBody>
          <a:bodyPr vert="horz" wrap="square" lIns="0" tIns="62229" rIns="0" bIns="0" rtlCol="0">
            <a:spAutoFit/>
          </a:bodyPr>
          <a:lstStyle/>
          <a:p>
            <a:pPr marL="12700">
              <a:lnSpc>
                <a:spcPct val="100000"/>
              </a:lnSpc>
              <a:spcBef>
                <a:spcPts val="489"/>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a:p>
            <a:pPr marL="44450">
              <a:lnSpc>
                <a:spcPct val="100000"/>
              </a:lnSpc>
              <a:spcBef>
                <a:spcPts val="340"/>
              </a:spcBef>
            </a:pPr>
            <a:r>
              <a:rPr sz="1600" b="1" u="none" spc="40" dirty="0">
                <a:latin typeface="Calibri"/>
                <a:cs typeface="Calibri"/>
              </a:rPr>
              <a:t>Fuel</a:t>
            </a:r>
            <a:r>
              <a:rPr sz="1600" b="1" u="none" spc="-15" dirty="0">
                <a:latin typeface="Calibri"/>
                <a:cs typeface="Calibri"/>
              </a:rPr>
              <a:t> System</a:t>
            </a:r>
            <a:r>
              <a:rPr sz="1600" b="1" u="none" spc="-20" dirty="0">
                <a:latin typeface="Calibri"/>
                <a:cs typeface="Calibri"/>
              </a:rPr>
              <a:t> </a:t>
            </a:r>
            <a:r>
              <a:rPr sz="1600" b="1" u="none" spc="55" dirty="0">
                <a:latin typeface="Calibri"/>
                <a:cs typeface="Calibri"/>
              </a:rPr>
              <a:t>Diagram:</a:t>
            </a:r>
            <a:endParaRPr sz="1600">
              <a:latin typeface="Calibri"/>
              <a:cs typeface="Calibri"/>
            </a:endParaRPr>
          </a:p>
        </p:txBody>
      </p:sp>
      <p:sp>
        <p:nvSpPr>
          <p:cNvPr id="9" name="object 9"/>
          <p:cNvSpPr txBox="1"/>
          <p:nvPr/>
        </p:nvSpPr>
        <p:spPr>
          <a:xfrm>
            <a:off x="7885938" y="789786"/>
            <a:ext cx="1598295" cy="541020"/>
          </a:xfrm>
          <a:prstGeom prst="rect">
            <a:avLst/>
          </a:prstGeom>
        </p:spPr>
        <p:txBody>
          <a:bodyPr vert="horz" wrap="square" lIns="0" tIns="12700" rIns="0" bIns="0" rtlCol="0">
            <a:spAutoFit/>
          </a:bodyPr>
          <a:lstStyle/>
          <a:p>
            <a:pPr marL="12700" marR="5080">
              <a:lnSpc>
                <a:spcPct val="120700"/>
              </a:lnSpc>
              <a:spcBef>
                <a:spcPts val="100"/>
              </a:spcBef>
            </a:pPr>
            <a:r>
              <a:rPr sz="1400" spc="-5" dirty="0">
                <a:latin typeface="Calibri"/>
                <a:cs typeface="Calibri"/>
              </a:rPr>
              <a:t>Deck</a:t>
            </a:r>
            <a:r>
              <a:rPr sz="1400" spc="-25" dirty="0">
                <a:latin typeface="Calibri"/>
                <a:cs typeface="Calibri"/>
              </a:rPr>
              <a:t> </a:t>
            </a:r>
            <a:r>
              <a:rPr sz="1400" spc="90" dirty="0">
                <a:latin typeface="Calibri"/>
                <a:cs typeface="Calibri"/>
              </a:rPr>
              <a:t>Fill</a:t>
            </a:r>
            <a:r>
              <a:rPr sz="1400" spc="-20" dirty="0">
                <a:latin typeface="Calibri"/>
                <a:cs typeface="Calibri"/>
              </a:rPr>
              <a:t> </a:t>
            </a:r>
            <a:r>
              <a:rPr sz="1400" dirty="0">
                <a:latin typeface="Calibri"/>
                <a:cs typeface="Calibri"/>
              </a:rPr>
              <a:t>/</a:t>
            </a:r>
            <a:r>
              <a:rPr sz="1400" spc="-25" dirty="0">
                <a:latin typeface="Calibri"/>
                <a:cs typeface="Calibri"/>
              </a:rPr>
              <a:t> </a:t>
            </a:r>
            <a:r>
              <a:rPr sz="1400" spc="20" dirty="0">
                <a:latin typeface="Calibri"/>
                <a:cs typeface="Calibri"/>
              </a:rPr>
              <a:t>Vent</a:t>
            </a:r>
            <a:r>
              <a:rPr sz="1400" spc="-15" dirty="0">
                <a:latin typeface="Calibri"/>
                <a:cs typeface="Calibri"/>
              </a:rPr>
              <a:t> </a:t>
            </a:r>
            <a:r>
              <a:rPr sz="1400" spc="-5" dirty="0">
                <a:latin typeface="Calibri"/>
                <a:cs typeface="Calibri"/>
              </a:rPr>
              <a:t>Com- </a:t>
            </a:r>
            <a:r>
              <a:rPr sz="1400" spc="-300" dirty="0">
                <a:latin typeface="Calibri"/>
                <a:cs typeface="Calibri"/>
              </a:rPr>
              <a:t> </a:t>
            </a:r>
            <a:r>
              <a:rPr sz="1400" spc="30" dirty="0">
                <a:latin typeface="Calibri"/>
                <a:cs typeface="Calibri"/>
              </a:rPr>
              <a:t>bination</a:t>
            </a:r>
            <a:r>
              <a:rPr sz="1400" spc="-15" dirty="0">
                <a:latin typeface="Calibri"/>
                <a:cs typeface="Calibri"/>
              </a:rPr>
              <a:t> </a:t>
            </a:r>
            <a:r>
              <a:rPr sz="1400" spc="-25" dirty="0">
                <a:latin typeface="Calibri"/>
                <a:cs typeface="Calibri"/>
              </a:rPr>
              <a:t>Cap</a:t>
            </a:r>
            <a:endParaRPr sz="1400">
              <a:latin typeface="Calibri"/>
              <a:cs typeface="Calibri"/>
            </a:endParaRPr>
          </a:p>
        </p:txBody>
      </p:sp>
      <p:sp>
        <p:nvSpPr>
          <p:cNvPr id="10" name="object 10"/>
          <p:cNvSpPr txBox="1"/>
          <p:nvPr/>
        </p:nvSpPr>
        <p:spPr>
          <a:xfrm>
            <a:off x="7748778" y="2986252"/>
            <a:ext cx="1856739" cy="617220"/>
          </a:xfrm>
          <a:prstGeom prst="rect">
            <a:avLst/>
          </a:prstGeom>
        </p:spPr>
        <p:txBody>
          <a:bodyPr vert="horz" wrap="square" lIns="0" tIns="12065" rIns="0" bIns="0" rtlCol="0">
            <a:spAutoFit/>
          </a:bodyPr>
          <a:lstStyle/>
          <a:p>
            <a:pPr marL="12700" marR="5080">
              <a:lnSpc>
                <a:spcPct val="138600"/>
              </a:lnSpc>
              <a:spcBef>
                <a:spcPts val="95"/>
              </a:spcBef>
            </a:pPr>
            <a:r>
              <a:rPr sz="1400" spc="35" dirty="0">
                <a:latin typeface="Calibri"/>
                <a:cs typeface="Calibri"/>
              </a:rPr>
              <a:t>Fuel</a:t>
            </a:r>
            <a:r>
              <a:rPr sz="1400" spc="-25" dirty="0">
                <a:latin typeface="Calibri"/>
                <a:cs typeface="Calibri"/>
              </a:rPr>
              <a:t> </a:t>
            </a:r>
            <a:r>
              <a:rPr sz="1400" spc="55" dirty="0">
                <a:latin typeface="Calibri"/>
                <a:cs typeface="Calibri"/>
              </a:rPr>
              <a:t>Inlet</a:t>
            </a:r>
            <a:r>
              <a:rPr sz="1400" spc="-25" dirty="0">
                <a:latin typeface="Calibri"/>
                <a:cs typeface="Calibri"/>
              </a:rPr>
              <a:t> </a:t>
            </a:r>
            <a:r>
              <a:rPr sz="1400" spc="95" dirty="0">
                <a:latin typeface="Calibri"/>
                <a:cs typeface="Calibri"/>
              </a:rPr>
              <a:t>Control</a:t>
            </a:r>
            <a:r>
              <a:rPr sz="1400" spc="-25" dirty="0">
                <a:latin typeface="Calibri"/>
                <a:cs typeface="Calibri"/>
              </a:rPr>
              <a:t> </a:t>
            </a:r>
            <a:r>
              <a:rPr sz="1400" dirty="0">
                <a:latin typeface="Calibri"/>
                <a:cs typeface="Calibri"/>
              </a:rPr>
              <a:t>Valve </a:t>
            </a:r>
            <a:r>
              <a:rPr sz="1400" spc="-300" dirty="0">
                <a:latin typeface="Calibri"/>
                <a:cs typeface="Calibri"/>
              </a:rPr>
              <a:t> </a:t>
            </a:r>
            <a:r>
              <a:rPr sz="1400" dirty="0">
                <a:latin typeface="Calibri"/>
                <a:cs typeface="Calibri"/>
              </a:rPr>
              <a:t>(In-Line</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25" dirty="0">
                <a:latin typeface="Calibri"/>
                <a:cs typeface="Calibri"/>
              </a:rPr>
              <a:t>On-tank)</a:t>
            </a:r>
            <a:endParaRPr sz="1400">
              <a:latin typeface="Calibri"/>
              <a:cs typeface="Calibri"/>
            </a:endParaRPr>
          </a:p>
        </p:txBody>
      </p:sp>
      <p:sp>
        <p:nvSpPr>
          <p:cNvPr id="11" name="object 11"/>
          <p:cNvSpPr txBox="1"/>
          <p:nvPr/>
        </p:nvSpPr>
        <p:spPr>
          <a:xfrm>
            <a:off x="470408" y="1492351"/>
            <a:ext cx="1075055" cy="541020"/>
          </a:xfrm>
          <a:prstGeom prst="rect">
            <a:avLst/>
          </a:prstGeom>
        </p:spPr>
        <p:txBody>
          <a:bodyPr vert="horz" wrap="square" lIns="0" tIns="12700" rIns="0" bIns="0" rtlCol="0">
            <a:spAutoFit/>
          </a:bodyPr>
          <a:lstStyle/>
          <a:p>
            <a:pPr marL="12700" marR="5080">
              <a:lnSpc>
                <a:spcPct val="120700"/>
              </a:lnSpc>
              <a:spcBef>
                <a:spcPts val="100"/>
              </a:spcBef>
            </a:pPr>
            <a:r>
              <a:rPr sz="1400" spc="10" dirty="0">
                <a:latin typeface="Calibri"/>
                <a:cs typeface="Calibri"/>
              </a:rPr>
              <a:t>P-Trap</a:t>
            </a:r>
            <a:r>
              <a:rPr sz="1400" spc="-45" dirty="0">
                <a:latin typeface="Calibri"/>
                <a:cs typeface="Calibri"/>
              </a:rPr>
              <a:t> </a:t>
            </a:r>
            <a:r>
              <a:rPr sz="1400" spc="-20" dirty="0">
                <a:latin typeface="Calibri"/>
                <a:cs typeface="Calibri"/>
              </a:rPr>
              <a:t>&amp;</a:t>
            </a:r>
            <a:r>
              <a:rPr sz="1400" spc="-50" dirty="0">
                <a:latin typeface="Calibri"/>
                <a:cs typeface="Calibri"/>
              </a:rPr>
              <a:t> </a:t>
            </a:r>
            <a:r>
              <a:rPr sz="1400" spc="60" dirty="0">
                <a:latin typeface="Calibri"/>
                <a:cs typeface="Calibri"/>
              </a:rPr>
              <a:t>Thru </a:t>
            </a:r>
            <a:r>
              <a:rPr sz="1400" spc="-305" dirty="0">
                <a:latin typeface="Calibri"/>
                <a:cs typeface="Calibri"/>
              </a:rPr>
              <a:t> </a:t>
            </a:r>
            <a:r>
              <a:rPr sz="1400" spc="105" dirty="0">
                <a:latin typeface="Calibri"/>
                <a:cs typeface="Calibri"/>
              </a:rPr>
              <a:t>Hull</a:t>
            </a:r>
            <a:r>
              <a:rPr sz="1400" spc="-20" dirty="0">
                <a:latin typeface="Calibri"/>
                <a:cs typeface="Calibri"/>
              </a:rPr>
              <a:t> </a:t>
            </a:r>
            <a:r>
              <a:rPr sz="1400" spc="35" dirty="0">
                <a:latin typeface="Calibri"/>
                <a:cs typeface="Calibri"/>
              </a:rPr>
              <a:t>Exit</a:t>
            </a:r>
            <a:endParaRPr sz="1400">
              <a:latin typeface="Calibri"/>
              <a:cs typeface="Calibri"/>
            </a:endParaRPr>
          </a:p>
        </p:txBody>
      </p:sp>
      <p:grpSp>
        <p:nvGrpSpPr>
          <p:cNvPr id="12" name="object 12"/>
          <p:cNvGrpSpPr/>
          <p:nvPr/>
        </p:nvGrpSpPr>
        <p:grpSpPr>
          <a:xfrm>
            <a:off x="535076" y="1393736"/>
            <a:ext cx="8512175" cy="1464945"/>
            <a:chOff x="535076" y="1393736"/>
            <a:chExt cx="8512175" cy="1464945"/>
          </a:xfrm>
        </p:grpSpPr>
        <p:pic>
          <p:nvPicPr>
            <p:cNvPr id="13" name="object 13"/>
            <p:cNvPicPr/>
            <p:nvPr/>
          </p:nvPicPr>
          <p:blipFill>
            <a:blip r:embed="rId5" cstate="print"/>
            <a:stretch>
              <a:fillRect/>
            </a:stretch>
          </p:blipFill>
          <p:spPr>
            <a:xfrm>
              <a:off x="5532627" y="2049652"/>
              <a:ext cx="286131" cy="717042"/>
            </a:xfrm>
            <a:prstGeom prst="rect">
              <a:avLst/>
            </a:prstGeom>
          </p:spPr>
        </p:pic>
        <p:pic>
          <p:nvPicPr>
            <p:cNvPr id="14" name="object 14"/>
            <p:cNvPicPr/>
            <p:nvPr/>
          </p:nvPicPr>
          <p:blipFill>
            <a:blip r:embed="rId6" cstate="print"/>
            <a:stretch>
              <a:fillRect/>
            </a:stretch>
          </p:blipFill>
          <p:spPr>
            <a:xfrm>
              <a:off x="544601" y="2088286"/>
              <a:ext cx="740879" cy="760577"/>
            </a:xfrm>
            <a:prstGeom prst="rect">
              <a:avLst/>
            </a:prstGeom>
          </p:spPr>
        </p:pic>
        <p:sp>
          <p:nvSpPr>
            <p:cNvPr id="15" name="object 15"/>
            <p:cNvSpPr/>
            <p:nvPr/>
          </p:nvSpPr>
          <p:spPr>
            <a:xfrm>
              <a:off x="544601" y="2088286"/>
              <a:ext cx="741045" cy="760730"/>
            </a:xfrm>
            <a:custGeom>
              <a:avLst/>
              <a:gdLst/>
              <a:ahLst/>
              <a:cxnLst/>
              <a:rect l="l" t="t" r="r" b="b"/>
              <a:pathLst>
                <a:path w="741044" h="760730">
                  <a:moveTo>
                    <a:pt x="0" y="760577"/>
                  </a:moveTo>
                  <a:lnTo>
                    <a:pt x="740879" y="760577"/>
                  </a:lnTo>
                  <a:lnTo>
                    <a:pt x="740879" y="0"/>
                  </a:lnTo>
                  <a:lnTo>
                    <a:pt x="0" y="0"/>
                  </a:lnTo>
                  <a:lnTo>
                    <a:pt x="0" y="760577"/>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8299576" y="1403261"/>
              <a:ext cx="737565" cy="769835"/>
            </a:xfrm>
            <a:prstGeom prst="rect">
              <a:avLst/>
            </a:prstGeom>
          </p:spPr>
        </p:pic>
        <p:sp>
          <p:nvSpPr>
            <p:cNvPr id="17" name="object 17"/>
            <p:cNvSpPr/>
            <p:nvPr/>
          </p:nvSpPr>
          <p:spPr>
            <a:xfrm>
              <a:off x="8299576" y="1403261"/>
              <a:ext cx="737870" cy="770255"/>
            </a:xfrm>
            <a:custGeom>
              <a:avLst/>
              <a:gdLst/>
              <a:ahLst/>
              <a:cxnLst/>
              <a:rect l="l" t="t" r="r" b="b"/>
              <a:pathLst>
                <a:path w="737870" h="770255">
                  <a:moveTo>
                    <a:pt x="0" y="769835"/>
                  </a:moveTo>
                  <a:lnTo>
                    <a:pt x="737565" y="769835"/>
                  </a:lnTo>
                  <a:lnTo>
                    <a:pt x="737565" y="0"/>
                  </a:lnTo>
                  <a:lnTo>
                    <a:pt x="0" y="0"/>
                  </a:lnTo>
                  <a:lnTo>
                    <a:pt x="0" y="769835"/>
                  </a:lnTo>
                  <a:close/>
                </a:path>
              </a:pathLst>
            </a:custGeom>
            <a:ln w="19050">
              <a:solidFill>
                <a:srgbClr val="000000"/>
              </a:solidFill>
            </a:ln>
          </p:spPr>
          <p:txBody>
            <a:bodyPr wrap="square" lIns="0" tIns="0" rIns="0" bIns="0" rtlCol="0"/>
            <a:lstStyle/>
            <a:p>
              <a:endParaRPr/>
            </a:p>
          </p:txBody>
        </p:sp>
      </p:grpSp>
      <p:sp>
        <p:nvSpPr>
          <p:cNvPr id="18" name="object 18"/>
          <p:cNvSpPr txBox="1"/>
          <p:nvPr/>
        </p:nvSpPr>
        <p:spPr>
          <a:xfrm>
            <a:off x="2710942" y="1793494"/>
            <a:ext cx="126936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Calibri"/>
                <a:cs typeface="Calibri"/>
              </a:rPr>
              <a:t>Carbon</a:t>
            </a:r>
            <a:r>
              <a:rPr sz="1400" spc="-65" dirty="0">
                <a:latin typeface="Calibri"/>
                <a:cs typeface="Calibri"/>
              </a:rPr>
              <a:t> </a:t>
            </a:r>
            <a:r>
              <a:rPr sz="1400" spc="40" dirty="0">
                <a:latin typeface="Calibri"/>
                <a:cs typeface="Calibri"/>
              </a:rPr>
              <a:t>Canister</a:t>
            </a:r>
            <a:endParaRPr sz="1400">
              <a:latin typeface="Calibri"/>
              <a:cs typeface="Calibri"/>
            </a:endParaRPr>
          </a:p>
        </p:txBody>
      </p:sp>
      <p:sp>
        <p:nvSpPr>
          <p:cNvPr id="19" name="object 19"/>
          <p:cNvSpPr txBox="1"/>
          <p:nvPr/>
        </p:nvSpPr>
        <p:spPr>
          <a:xfrm>
            <a:off x="1193088" y="3380358"/>
            <a:ext cx="925194"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Grade</a:t>
            </a:r>
            <a:r>
              <a:rPr sz="1400" spc="-60" dirty="0">
                <a:latin typeface="Calibri"/>
                <a:cs typeface="Calibri"/>
              </a:rPr>
              <a:t> </a:t>
            </a:r>
            <a:r>
              <a:rPr sz="1400" dirty="0">
                <a:latin typeface="Calibri"/>
                <a:cs typeface="Calibri"/>
              </a:rPr>
              <a:t>Valve</a:t>
            </a:r>
            <a:endParaRPr sz="1400">
              <a:latin typeface="Calibri"/>
              <a:cs typeface="Calibri"/>
            </a:endParaRPr>
          </a:p>
        </p:txBody>
      </p:sp>
      <p:sp>
        <p:nvSpPr>
          <p:cNvPr id="20" name="object 20"/>
          <p:cNvSpPr txBox="1"/>
          <p:nvPr/>
        </p:nvSpPr>
        <p:spPr>
          <a:xfrm>
            <a:off x="3676015" y="4347438"/>
            <a:ext cx="819785" cy="541020"/>
          </a:xfrm>
          <a:prstGeom prst="rect">
            <a:avLst/>
          </a:prstGeom>
        </p:spPr>
        <p:txBody>
          <a:bodyPr vert="horz" wrap="square" lIns="0" tIns="12700" rIns="0" bIns="0" rtlCol="0">
            <a:spAutoFit/>
          </a:bodyPr>
          <a:lstStyle/>
          <a:p>
            <a:pPr marL="12700" marR="5080">
              <a:lnSpc>
                <a:spcPct val="120700"/>
              </a:lnSpc>
              <a:spcBef>
                <a:spcPts val="100"/>
              </a:spcBef>
            </a:pPr>
            <a:r>
              <a:rPr sz="1400" spc="35" dirty="0">
                <a:latin typeface="Calibri"/>
                <a:cs typeface="Calibri"/>
              </a:rPr>
              <a:t>Fuel </a:t>
            </a:r>
            <a:r>
              <a:rPr sz="1400" spc="10" dirty="0">
                <a:latin typeface="Calibri"/>
                <a:cs typeface="Calibri"/>
              </a:rPr>
              <a:t>Limit </a:t>
            </a:r>
            <a:r>
              <a:rPr sz="1400" spc="15" dirty="0">
                <a:latin typeface="Calibri"/>
                <a:cs typeface="Calibri"/>
              </a:rPr>
              <a:t> </a:t>
            </a:r>
            <a:r>
              <a:rPr sz="1400" spc="20" dirty="0">
                <a:latin typeface="Calibri"/>
                <a:cs typeface="Calibri"/>
              </a:rPr>
              <a:t>Vent</a:t>
            </a:r>
            <a:r>
              <a:rPr sz="1400" spc="-70" dirty="0">
                <a:latin typeface="Calibri"/>
                <a:cs typeface="Calibri"/>
              </a:rPr>
              <a:t> </a:t>
            </a:r>
            <a:r>
              <a:rPr sz="1400" dirty="0">
                <a:latin typeface="Calibri"/>
                <a:cs typeface="Calibri"/>
              </a:rPr>
              <a:t>Valve</a:t>
            </a:r>
            <a:endParaRPr sz="1400">
              <a:latin typeface="Calibri"/>
              <a:cs typeface="Calibri"/>
            </a:endParaRPr>
          </a:p>
        </p:txBody>
      </p:sp>
      <p:sp>
        <p:nvSpPr>
          <p:cNvPr id="21" name="object 21"/>
          <p:cNvSpPr txBox="1"/>
          <p:nvPr/>
        </p:nvSpPr>
        <p:spPr>
          <a:xfrm>
            <a:off x="1717294" y="6275070"/>
            <a:ext cx="733425"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Calibri"/>
                <a:cs typeface="Calibri"/>
              </a:rPr>
              <a:t>Fuel</a:t>
            </a:r>
            <a:r>
              <a:rPr sz="1400" spc="-65" dirty="0">
                <a:latin typeface="Calibri"/>
                <a:cs typeface="Calibri"/>
              </a:rPr>
              <a:t> </a:t>
            </a:r>
            <a:r>
              <a:rPr sz="1400" spc="-10" dirty="0">
                <a:latin typeface="Calibri"/>
                <a:cs typeface="Calibri"/>
              </a:rPr>
              <a:t>Tank</a:t>
            </a:r>
            <a:endParaRPr sz="1400">
              <a:latin typeface="Calibri"/>
              <a:cs typeface="Calibri"/>
            </a:endParaRPr>
          </a:p>
        </p:txBody>
      </p:sp>
      <p:sp>
        <p:nvSpPr>
          <p:cNvPr id="22" name="object 22"/>
          <p:cNvSpPr txBox="1"/>
          <p:nvPr/>
        </p:nvSpPr>
        <p:spPr>
          <a:xfrm>
            <a:off x="6876668" y="6296405"/>
            <a:ext cx="1340485" cy="239395"/>
          </a:xfrm>
          <a:prstGeom prst="rect">
            <a:avLst/>
          </a:prstGeom>
        </p:spPr>
        <p:txBody>
          <a:bodyPr vert="horz" wrap="square" lIns="0" tIns="12700" rIns="0" bIns="0" rtlCol="0">
            <a:spAutoFit/>
          </a:bodyPr>
          <a:lstStyle/>
          <a:p>
            <a:pPr marL="12700">
              <a:lnSpc>
                <a:spcPct val="100000"/>
              </a:lnSpc>
              <a:spcBef>
                <a:spcPts val="100"/>
              </a:spcBef>
            </a:pPr>
            <a:r>
              <a:rPr sz="1400" spc="45" dirty="0">
                <a:latin typeface="Calibri"/>
                <a:cs typeface="Calibri"/>
              </a:rPr>
              <a:t>Anti</a:t>
            </a:r>
            <a:r>
              <a:rPr sz="1400" spc="-30" dirty="0">
                <a:latin typeface="Calibri"/>
                <a:cs typeface="Calibri"/>
              </a:rPr>
              <a:t> </a:t>
            </a:r>
            <a:r>
              <a:rPr sz="1400" spc="15" dirty="0">
                <a:latin typeface="Calibri"/>
                <a:cs typeface="Calibri"/>
              </a:rPr>
              <a:t>Siphon</a:t>
            </a:r>
            <a:r>
              <a:rPr sz="1400" spc="-20" dirty="0">
                <a:latin typeface="Calibri"/>
                <a:cs typeface="Calibri"/>
              </a:rPr>
              <a:t> </a:t>
            </a:r>
            <a:r>
              <a:rPr sz="1400" dirty="0">
                <a:latin typeface="Calibri"/>
                <a:cs typeface="Calibri"/>
              </a:rPr>
              <a:t>Valve</a:t>
            </a:r>
            <a:endParaRPr sz="1400">
              <a:latin typeface="Calibri"/>
              <a:cs typeface="Calibri"/>
            </a:endParaRPr>
          </a:p>
        </p:txBody>
      </p:sp>
      <p:sp>
        <p:nvSpPr>
          <p:cNvPr id="23" name="object 23"/>
          <p:cNvSpPr/>
          <p:nvPr/>
        </p:nvSpPr>
        <p:spPr>
          <a:xfrm>
            <a:off x="1280541" y="1386839"/>
            <a:ext cx="7110730" cy="4893310"/>
          </a:xfrm>
          <a:custGeom>
            <a:avLst/>
            <a:gdLst/>
            <a:ahLst/>
            <a:cxnLst/>
            <a:rect l="l" t="t" r="r" b="b"/>
            <a:pathLst>
              <a:path w="7110730" h="4893310">
                <a:moveTo>
                  <a:pt x="338455" y="661162"/>
                </a:moveTo>
                <a:lnTo>
                  <a:pt x="337235" y="659003"/>
                </a:lnTo>
                <a:lnTo>
                  <a:pt x="281813" y="560832"/>
                </a:lnTo>
                <a:lnTo>
                  <a:pt x="279146" y="556260"/>
                </a:lnTo>
                <a:lnTo>
                  <a:pt x="273431" y="554609"/>
                </a:lnTo>
                <a:lnTo>
                  <a:pt x="268859" y="557149"/>
                </a:lnTo>
                <a:lnTo>
                  <a:pt x="264287" y="559816"/>
                </a:lnTo>
                <a:lnTo>
                  <a:pt x="262636" y="565658"/>
                </a:lnTo>
                <a:lnTo>
                  <a:pt x="265176" y="570230"/>
                </a:lnTo>
                <a:lnTo>
                  <a:pt x="295325" y="623570"/>
                </a:lnTo>
                <a:lnTo>
                  <a:pt x="9906" y="448691"/>
                </a:lnTo>
                <a:lnTo>
                  <a:pt x="0" y="464820"/>
                </a:lnTo>
                <a:lnTo>
                  <a:pt x="285381" y="639787"/>
                </a:lnTo>
                <a:lnTo>
                  <a:pt x="218821" y="636905"/>
                </a:lnTo>
                <a:lnTo>
                  <a:pt x="214376" y="641096"/>
                </a:lnTo>
                <a:lnTo>
                  <a:pt x="214249" y="646303"/>
                </a:lnTo>
                <a:lnTo>
                  <a:pt x="213995" y="651510"/>
                </a:lnTo>
                <a:lnTo>
                  <a:pt x="218059" y="655955"/>
                </a:lnTo>
                <a:lnTo>
                  <a:pt x="338455" y="661162"/>
                </a:lnTo>
                <a:close/>
              </a:path>
              <a:path w="7110730" h="4893310">
                <a:moveTo>
                  <a:pt x="1431671" y="2617724"/>
                </a:moveTo>
                <a:lnTo>
                  <a:pt x="1352550" y="2526919"/>
                </a:lnTo>
                <a:lnTo>
                  <a:pt x="1346454" y="2526411"/>
                </a:lnTo>
                <a:lnTo>
                  <a:pt x="1342517" y="2529967"/>
                </a:lnTo>
                <a:lnTo>
                  <a:pt x="1338580" y="2533396"/>
                </a:lnTo>
                <a:lnTo>
                  <a:pt x="1338199" y="2539365"/>
                </a:lnTo>
                <a:lnTo>
                  <a:pt x="1382001" y="2589669"/>
                </a:lnTo>
                <a:lnTo>
                  <a:pt x="542036" y="2286000"/>
                </a:lnTo>
                <a:lnTo>
                  <a:pt x="535559" y="2303907"/>
                </a:lnTo>
                <a:lnTo>
                  <a:pt x="1375270" y="2607475"/>
                </a:lnTo>
                <a:lnTo>
                  <a:pt x="1314831" y="2617216"/>
                </a:lnTo>
                <a:lnTo>
                  <a:pt x="1309751" y="2618105"/>
                </a:lnTo>
                <a:lnTo>
                  <a:pt x="1306195" y="2623058"/>
                </a:lnTo>
                <a:lnTo>
                  <a:pt x="1306957" y="2628138"/>
                </a:lnTo>
                <a:lnTo>
                  <a:pt x="1307846" y="2633345"/>
                </a:lnTo>
                <a:lnTo>
                  <a:pt x="1312799" y="2636901"/>
                </a:lnTo>
                <a:lnTo>
                  <a:pt x="1317879" y="2636012"/>
                </a:lnTo>
                <a:lnTo>
                  <a:pt x="1417434" y="2620010"/>
                </a:lnTo>
                <a:lnTo>
                  <a:pt x="1431671" y="2617724"/>
                </a:lnTo>
                <a:close/>
              </a:path>
              <a:path w="7110730" h="4893310">
                <a:moveTo>
                  <a:pt x="2060448" y="715518"/>
                </a:moveTo>
                <a:lnTo>
                  <a:pt x="2048256" y="700913"/>
                </a:lnTo>
                <a:lnTo>
                  <a:pt x="1532305" y="1127544"/>
                </a:lnTo>
                <a:lnTo>
                  <a:pt x="1554607" y="1070483"/>
                </a:lnTo>
                <a:lnTo>
                  <a:pt x="1556512" y="1065530"/>
                </a:lnTo>
                <a:lnTo>
                  <a:pt x="1554099" y="1059942"/>
                </a:lnTo>
                <a:lnTo>
                  <a:pt x="1549273" y="1058037"/>
                </a:lnTo>
                <a:lnTo>
                  <a:pt x="1544320" y="1056132"/>
                </a:lnTo>
                <a:lnTo>
                  <a:pt x="1538859" y="1058545"/>
                </a:lnTo>
                <a:lnTo>
                  <a:pt x="1536954" y="1063498"/>
                </a:lnTo>
                <a:lnTo>
                  <a:pt x="1494917" y="1170813"/>
                </a:lnTo>
                <a:lnTo>
                  <a:pt x="1522895" y="1165606"/>
                </a:lnTo>
                <a:lnTo>
                  <a:pt x="1613408" y="1148715"/>
                </a:lnTo>
                <a:lnTo>
                  <a:pt x="1616837" y="1143762"/>
                </a:lnTo>
                <a:lnTo>
                  <a:pt x="1614805" y="1133475"/>
                </a:lnTo>
                <a:lnTo>
                  <a:pt x="1609852" y="1130046"/>
                </a:lnTo>
                <a:lnTo>
                  <a:pt x="1604772" y="1130935"/>
                </a:lnTo>
                <a:lnTo>
                  <a:pt x="1544408" y="1142212"/>
                </a:lnTo>
                <a:lnTo>
                  <a:pt x="2060448" y="715518"/>
                </a:lnTo>
                <a:close/>
              </a:path>
              <a:path w="7110730" h="4893310">
                <a:moveTo>
                  <a:pt x="4170807" y="3194558"/>
                </a:moveTo>
                <a:lnTo>
                  <a:pt x="4153344" y="3188462"/>
                </a:lnTo>
                <a:lnTo>
                  <a:pt x="4057142" y="3154807"/>
                </a:lnTo>
                <a:lnTo>
                  <a:pt x="4051681" y="3157474"/>
                </a:lnTo>
                <a:lnTo>
                  <a:pt x="4049903" y="3162427"/>
                </a:lnTo>
                <a:lnTo>
                  <a:pt x="4048252" y="3167380"/>
                </a:lnTo>
                <a:lnTo>
                  <a:pt x="4050792" y="3172841"/>
                </a:lnTo>
                <a:lnTo>
                  <a:pt x="4055745" y="3174492"/>
                </a:lnTo>
                <a:lnTo>
                  <a:pt x="4113568" y="3194723"/>
                </a:lnTo>
                <a:lnTo>
                  <a:pt x="3233293" y="3346577"/>
                </a:lnTo>
                <a:lnTo>
                  <a:pt x="3236595" y="3365373"/>
                </a:lnTo>
                <a:lnTo>
                  <a:pt x="4116895" y="3213519"/>
                </a:lnTo>
                <a:lnTo>
                  <a:pt x="4065016" y="3255264"/>
                </a:lnTo>
                <a:lnTo>
                  <a:pt x="4064381" y="3261233"/>
                </a:lnTo>
                <a:lnTo>
                  <a:pt x="4067683" y="3265424"/>
                </a:lnTo>
                <a:lnTo>
                  <a:pt x="4070985" y="3269488"/>
                </a:lnTo>
                <a:lnTo>
                  <a:pt x="4076954" y="3270123"/>
                </a:lnTo>
                <a:lnTo>
                  <a:pt x="4081145" y="3266821"/>
                </a:lnTo>
                <a:lnTo>
                  <a:pt x="4170807" y="3194558"/>
                </a:lnTo>
                <a:close/>
              </a:path>
              <a:path w="7110730" h="4893310">
                <a:moveTo>
                  <a:pt x="4696460" y="1336294"/>
                </a:moveTo>
                <a:lnTo>
                  <a:pt x="4465129" y="511568"/>
                </a:lnTo>
                <a:lnTo>
                  <a:pt x="4508360" y="555117"/>
                </a:lnTo>
                <a:lnTo>
                  <a:pt x="4511929" y="558800"/>
                </a:lnTo>
                <a:lnTo>
                  <a:pt x="4517898" y="558800"/>
                </a:lnTo>
                <a:lnTo>
                  <a:pt x="4521708" y="555117"/>
                </a:lnTo>
                <a:lnTo>
                  <a:pt x="4525391" y="551434"/>
                </a:lnTo>
                <a:lnTo>
                  <a:pt x="4525391" y="545338"/>
                </a:lnTo>
                <a:lnTo>
                  <a:pt x="4521708" y="541655"/>
                </a:lnTo>
                <a:lnTo>
                  <a:pt x="4456760" y="475996"/>
                </a:lnTo>
                <a:lnTo>
                  <a:pt x="4440682" y="459740"/>
                </a:lnTo>
                <a:lnTo>
                  <a:pt x="4414012" y="571881"/>
                </a:lnTo>
                <a:lnTo>
                  <a:pt x="4412742" y="576961"/>
                </a:lnTo>
                <a:lnTo>
                  <a:pt x="4415917" y="582041"/>
                </a:lnTo>
                <a:lnTo>
                  <a:pt x="4420997" y="583311"/>
                </a:lnTo>
                <a:lnTo>
                  <a:pt x="4426204" y="584454"/>
                </a:lnTo>
                <a:lnTo>
                  <a:pt x="4431284" y="581406"/>
                </a:lnTo>
                <a:lnTo>
                  <a:pt x="4432554" y="576199"/>
                </a:lnTo>
                <a:lnTo>
                  <a:pt x="4446676" y="516623"/>
                </a:lnTo>
                <a:lnTo>
                  <a:pt x="4678045" y="1341501"/>
                </a:lnTo>
                <a:lnTo>
                  <a:pt x="4696460" y="1336294"/>
                </a:lnTo>
                <a:close/>
              </a:path>
              <a:path w="7110730" h="4893310">
                <a:moveTo>
                  <a:pt x="5203825" y="299974"/>
                </a:moveTo>
                <a:lnTo>
                  <a:pt x="5201793" y="294259"/>
                </a:lnTo>
                <a:lnTo>
                  <a:pt x="5192141" y="289941"/>
                </a:lnTo>
                <a:lnTo>
                  <a:pt x="5186553" y="292100"/>
                </a:lnTo>
                <a:lnTo>
                  <a:pt x="5158892" y="352653"/>
                </a:lnTo>
                <a:lnTo>
                  <a:pt x="5131054" y="0"/>
                </a:lnTo>
                <a:lnTo>
                  <a:pt x="5112004" y="1524"/>
                </a:lnTo>
                <a:lnTo>
                  <a:pt x="5139817" y="353910"/>
                </a:lnTo>
                <a:lnTo>
                  <a:pt x="5106035" y="303022"/>
                </a:lnTo>
                <a:lnTo>
                  <a:pt x="5103114" y="298577"/>
                </a:lnTo>
                <a:lnTo>
                  <a:pt x="5097145" y="297434"/>
                </a:lnTo>
                <a:lnTo>
                  <a:pt x="5092827" y="300355"/>
                </a:lnTo>
                <a:lnTo>
                  <a:pt x="5088382" y="303276"/>
                </a:lnTo>
                <a:lnTo>
                  <a:pt x="5087239" y="309118"/>
                </a:lnTo>
                <a:lnTo>
                  <a:pt x="5090160" y="313563"/>
                </a:lnTo>
                <a:lnTo>
                  <a:pt x="5153787" y="409575"/>
                </a:lnTo>
                <a:lnTo>
                  <a:pt x="5162359" y="390779"/>
                </a:lnTo>
                <a:lnTo>
                  <a:pt x="5203825" y="299974"/>
                </a:lnTo>
                <a:close/>
              </a:path>
              <a:path w="7110730" h="4893310">
                <a:moveTo>
                  <a:pt x="6094476" y="4885944"/>
                </a:moveTo>
                <a:lnTo>
                  <a:pt x="5276824" y="2894139"/>
                </a:lnTo>
                <a:lnTo>
                  <a:pt x="5324729" y="2932430"/>
                </a:lnTo>
                <a:lnTo>
                  <a:pt x="5328780" y="2935732"/>
                </a:lnTo>
                <a:lnTo>
                  <a:pt x="5334889" y="2935097"/>
                </a:lnTo>
                <a:lnTo>
                  <a:pt x="5338064" y="2930906"/>
                </a:lnTo>
                <a:lnTo>
                  <a:pt x="5341353" y="2926842"/>
                </a:lnTo>
                <a:lnTo>
                  <a:pt x="5340731" y="2920873"/>
                </a:lnTo>
                <a:lnTo>
                  <a:pt x="5336654" y="2917571"/>
                </a:lnTo>
                <a:lnTo>
                  <a:pt x="5264759" y="2860167"/>
                </a:lnTo>
                <a:lnTo>
                  <a:pt x="5246624" y="2845689"/>
                </a:lnTo>
                <a:lnTo>
                  <a:pt x="5232527" y="2965323"/>
                </a:lnTo>
                <a:lnTo>
                  <a:pt x="5236210" y="2970022"/>
                </a:lnTo>
                <a:lnTo>
                  <a:pt x="5246624" y="2971292"/>
                </a:lnTo>
                <a:lnTo>
                  <a:pt x="5251450" y="2967482"/>
                </a:lnTo>
                <a:lnTo>
                  <a:pt x="5252085" y="2962275"/>
                </a:lnTo>
                <a:lnTo>
                  <a:pt x="5259209" y="2901492"/>
                </a:lnTo>
                <a:lnTo>
                  <a:pt x="6076950" y="4893183"/>
                </a:lnTo>
                <a:lnTo>
                  <a:pt x="6094476" y="4885944"/>
                </a:lnTo>
                <a:close/>
              </a:path>
              <a:path w="7110730" h="4893310">
                <a:moveTo>
                  <a:pt x="6896100" y="20701"/>
                </a:moveTo>
                <a:lnTo>
                  <a:pt x="6891401" y="2286"/>
                </a:lnTo>
                <a:lnTo>
                  <a:pt x="6343739" y="139179"/>
                </a:lnTo>
                <a:lnTo>
                  <a:pt x="6329337" y="152654"/>
                </a:lnTo>
                <a:lnTo>
                  <a:pt x="6334074" y="148209"/>
                </a:lnTo>
                <a:lnTo>
                  <a:pt x="6392291" y="93726"/>
                </a:lnTo>
                <a:lnTo>
                  <a:pt x="6379337" y="79883"/>
                </a:lnTo>
                <a:lnTo>
                  <a:pt x="6375400" y="83439"/>
                </a:lnTo>
                <a:lnTo>
                  <a:pt x="6291326" y="162179"/>
                </a:lnTo>
                <a:lnTo>
                  <a:pt x="6402578" y="192024"/>
                </a:lnTo>
                <a:lnTo>
                  <a:pt x="6407658" y="193294"/>
                </a:lnTo>
                <a:lnTo>
                  <a:pt x="6412865" y="190373"/>
                </a:lnTo>
                <a:lnTo>
                  <a:pt x="6415659" y="180213"/>
                </a:lnTo>
                <a:lnTo>
                  <a:pt x="6412611" y="174879"/>
                </a:lnTo>
                <a:lnTo>
                  <a:pt x="6407531" y="173609"/>
                </a:lnTo>
                <a:lnTo>
                  <a:pt x="6381470" y="166624"/>
                </a:lnTo>
                <a:lnTo>
                  <a:pt x="6348260" y="157721"/>
                </a:lnTo>
                <a:lnTo>
                  <a:pt x="6896100" y="20701"/>
                </a:lnTo>
                <a:close/>
              </a:path>
              <a:path w="7110730" h="4893310">
                <a:moveTo>
                  <a:pt x="7055993" y="2303145"/>
                </a:moveTo>
                <a:lnTo>
                  <a:pt x="7046087" y="2286762"/>
                </a:lnTo>
                <a:lnTo>
                  <a:pt x="6470561" y="2634119"/>
                </a:lnTo>
                <a:lnTo>
                  <a:pt x="6501003" y="2581021"/>
                </a:lnTo>
                <a:lnTo>
                  <a:pt x="6503543" y="2576449"/>
                </a:lnTo>
                <a:lnTo>
                  <a:pt x="6502019" y="2570607"/>
                </a:lnTo>
                <a:lnTo>
                  <a:pt x="6497447" y="2568067"/>
                </a:lnTo>
                <a:lnTo>
                  <a:pt x="6492875" y="2565400"/>
                </a:lnTo>
                <a:lnTo>
                  <a:pt x="6487033" y="2566924"/>
                </a:lnTo>
                <a:lnTo>
                  <a:pt x="6484493" y="2571496"/>
                </a:lnTo>
                <a:lnTo>
                  <a:pt x="6427089" y="2671445"/>
                </a:lnTo>
                <a:lnTo>
                  <a:pt x="6481077" y="2669540"/>
                </a:lnTo>
                <a:lnTo>
                  <a:pt x="6542278" y="2667381"/>
                </a:lnTo>
                <a:lnTo>
                  <a:pt x="6547485" y="2667127"/>
                </a:lnTo>
                <a:lnTo>
                  <a:pt x="6551676" y="2662809"/>
                </a:lnTo>
                <a:lnTo>
                  <a:pt x="6551422" y="2657475"/>
                </a:lnTo>
                <a:lnTo>
                  <a:pt x="6551295" y="2652268"/>
                </a:lnTo>
                <a:lnTo>
                  <a:pt x="6546850" y="2648077"/>
                </a:lnTo>
                <a:lnTo>
                  <a:pt x="6541643" y="2648331"/>
                </a:lnTo>
                <a:lnTo>
                  <a:pt x="6480264" y="2650566"/>
                </a:lnTo>
                <a:lnTo>
                  <a:pt x="7055993" y="2303145"/>
                </a:lnTo>
                <a:close/>
              </a:path>
              <a:path w="7110730" h="4893310">
                <a:moveTo>
                  <a:pt x="7110476" y="1641475"/>
                </a:moveTo>
                <a:lnTo>
                  <a:pt x="6348412" y="1511134"/>
                </a:lnTo>
                <a:lnTo>
                  <a:pt x="6366078" y="1504950"/>
                </a:lnTo>
                <a:lnTo>
                  <a:pt x="6411341" y="1489075"/>
                </a:lnTo>
                <a:lnTo>
                  <a:pt x="6413881" y="1483614"/>
                </a:lnTo>
                <a:lnTo>
                  <a:pt x="6412103" y="1478661"/>
                </a:lnTo>
                <a:lnTo>
                  <a:pt x="6410452" y="1473708"/>
                </a:lnTo>
                <a:lnTo>
                  <a:pt x="6404991" y="1471041"/>
                </a:lnTo>
                <a:lnTo>
                  <a:pt x="6291326" y="1511046"/>
                </a:lnTo>
                <a:lnTo>
                  <a:pt x="6381115" y="1583182"/>
                </a:lnTo>
                <a:lnTo>
                  <a:pt x="6385306" y="1586484"/>
                </a:lnTo>
                <a:lnTo>
                  <a:pt x="6391275" y="1585722"/>
                </a:lnTo>
                <a:lnTo>
                  <a:pt x="6397879" y="1577594"/>
                </a:lnTo>
                <a:lnTo>
                  <a:pt x="6397117" y="1571625"/>
                </a:lnTo>
                <a:lnTo>
                  <a:pt x="6345339" y="1529969"/>
                </a:lnTo>
                <a:lnTo>
                  <a:pt x="7107301" y="1660271"/>
                </a:lnTo>
                <a:lnTo>
                  <a:pt x="7110476" y="1641475"/>
                </a:lnTo>
                <a:close/>
              </a:path>
            </a:pathLst>
          </a:custGeom>
          <a:solidFill>
            <a:srgbClr val="000000"/>
          </a:solidFill>
        </p:spPr>
        <p:txBody>
          <a:bodyPr wrap="square" lIns="0" tIns="0" rIns="0" bIns="0" rtlCol="0"/>
          <a:lstStyle/>
          <a:p>
            <a:endParaRPr/>
          </a:p>
        </p:txBody>
      </p:sp>
      <p:sp>
        <p:nvSpPr>
          <p:cNvPr id="24" name="object 24"/>
          <p:cNvSpPr txBox="1"/>
          <p:nvPr/>
        </p:nvSpPr>
        <p:spPr>
          <a:xfrm>
            <a:off x="5991225" y="906525"/>
            <a:ext cx="840740"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Calibri"/>
                <a:cs typeface="Calibri"/>
              </a:rPr>
              <a:t>Fuel</a:t>
            </a:r>
            <a:r>
              <a:rPr sz="1400" spc="-65" dirty="0">
                <a:latin typeface="Calibri"/>
                <a:cs typeface="Calibri"/>
              </a:rPr>
              <a:t> </a:t>
            </a:r>
            <a:r>
              <a:rPr sz="1400" spc="20" dirty="0">
                <a:latin typeface="Calibri"/>
                <a:cs typeface="Calibri"/>
              </a:rPr>
              <a:t>Vapor</a:t>
            </a:r>
            <a:endParaRPr sz="1400">
              <a:latin typeface="Calibri"/>
              <a:cs typeface="Calibri"/>
            </a:endParaRPr>
          </a:p>
        </p:txBody>
      </p:sp>
      <p:sp>
        <p:nvSpPr>
          <p:cNvPr id="25" name="object 25"/>
          <p:cNvSpPr txBox="1"/>
          <p:nvPr/>
        </p:nvSpPr>
        <p:spPr>
          <a:xfrm>
            <a:off x="7904226" y="2257170"/>
            <a:ext cx="107378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Deck</a:t>
            </a:r>
            <a:r>
              <a:rPr sz="1400" spc="-45" dirty="0">
                <a:latin typeface="Calibri"/>
                <a:cs typeface="Calibri"/>
              </a:rPr>
              <a:t> </a:t>
            </a:r>
            <a:r>
              <a:rPr sz="1400" spc="90" dirty="0">
                <a:latin typeface="Calibri"/>
                <a:cs typeface="Calibri"/>
              </a:rPr>
              <a:t>Fill</a:t>
            </a:r>
            <a:r>
              <a:rPr sz="1400" spc="-35" dirty="0">
                <a:latin typeface="Calibri"/>
                <a:cs typeface="Calibri"/>
              </a:rPr>
              <a:t> </a:t>
            </a:r>
            <a:r>
              <a:rPr sz="1400" spc="55" dirty="0">
                <a:latin typeface="Calibri"/>
                <a:cs typeface="Calibri"/>
              </a:rPr>
              <a:t>Inlet</a:t>
            </a:r>
            <a:endParaRPr sz="1400">
              <a:latin typeface="Calibri"/>
              <a:cs typeface="Calibri"/>
            </a:endParaRPr>
          </a:p>
        </p:txBody>
      </p:sp>
      <p:sp>
        <p:nvSpPr>
          <p:cNvPr id="26" name="object 26"/>
          <p:cNvSpPr/>
          <p:nvPr/>
        </p:nvSpPr>
        <p:spPr>
          <a:xfrm>
            <a:off x="7460488" y="1941195"/>
            <a:ext cx="681990" cy="347980"/>
          </a:xfrm>
          <a:custGeom>
            <a:avLst/>
            <a:gdLst/>
            <a:ahLst/>
            <a:cxnLst/>
            <a:rect l="l" t="t" r="r" b="b"/>
            <a:pathLst>
              <a:path w="681990" h="347980">
                <a:moveTo>
                  <a:pt x="54621" y="22282"/>
                </a:moveTo>
                <a:lnTo>
                  <a:pt x="35183" y="23264"/>
                </a:lnTo>
                <a:lnTo>
                  <a:pt x="46331" y="39351"/>
                </a:lnTo>
                <a:lnTo>
                  <a:pt x="673480" y="347979"/>
                </a:lnTo>
                <a:lnTo>
                  <a:pt x="681862" y="330834"/>
                </a:lnTo>
                <a:lnTo>
                  <a:pt x="54621" y="22282"/>
                </a:lnTo>
                <a:close/>
              </a:path>
              <a:path w="681990" h="347980">
                <a:moveTo>
                  <a:pt x="120268" y="0"/>
                </a:moveTo>
                <a:lnTo>
                  <a:pt x="0" y="5968"/>
                </a:lnTo>
                <a:lnTo>
                  <a:pt x="65658" y="100583"/>
                </a:lnTo>
                <a:lnTo>
                  <a:pt x="68579" y="104901"/>
                </a:lnTo>
                <a:lnTo>
                  <a:pt x="74548" y="106044"/>
                </a:lnTo>
                <a:lnTo>
                  <a:pt x="78866" y="102996"/>
                </a:lnTo>
                <a:lnTo>
                  <a:pt x="83184" y="100075"/>
                </a:lnTo>
                <a:lnTo>
                  <a:pt x="84200" y="94106"/>
                </a:lnTo>
                <a:lnTo>
                  <a:pt x="81279" y="89788"/>
                </a:lnTo>
                <a:lnTo>
                  <a:pt x="46331" y="39351"/>
                </a:lnTo>
                <a:lnTo>
                  <a:pt x="13334" y="23113"/>
                </a:lnTo>
                <a:lnTo>
                  <a:pt x="21716" y="6095"/>
                </a:lnTo>
                <a:lnTo>
                  <a:pt x="124818" y="6095"/>
                </a:lnTo>
                <a:lnTo>
                  <a:pt x="124713" y="3937"/>
                </a:lnTo>
                <a:lnTo>
                  <a:pt x="120268" y="0"/>
                </a:lnTo>
                <a:close/>
              </a:path>
              <a:path w="681990" h="347980">
                <a:moveTo>
                  <a:pt x="21716" y="6095"/>
                </a:moveTo>
                <a:lnTo>
                  <a:pt x="13334" y="23113"/>
                </a:lnTo>
                <a:lnTo>
                  <a:pt x="46331" y="39351"/>
                </a:lnTo>
                <a:lnTo>
                  <a:pt x="35783" y="24129"/>
                </a:lnTo>
                <a:lnTo>
                  <a:pt x="18033" y="24129"/>
                </a:lnTo>
                <a:lnTo>
                  <a:pt x="25400" y="9143"/>
                </a:lnTo>
                <a:lnTo>
                  <a:pt x="27913" y="9143"/>
                </a:lnTo>
                <a:lnTo>
                  <a:pt x="21716" y="6095"/>
                </a:lnTo>
                <a:close/>
              </a:path>
              <a:path w="681990" h="347980">
                <a:moveTo>
                  <a:pt x="25400" y="9143"/>
                </a:moveTo>
                <a:lnTo>
                  <a:pt x="18033" y="24129"/>
                </a:lnTo>
                <a:lnTo>
                  <a:pt x="35183" y="23264"/>
                </a:lnTo>
                <a:lnTo>
                  <a:pt x="25400" y="9143"/>
                </a:lnTo>
                <a:close/>
              </a:path>
              <a:path w="681990" h="347980">
                <a:moveTo>
                  <a:pt x="35183" y="23264"/>
                </a:moveTo>
                <a:lnTo>
                  <a:pt x="18033" y="24129"/>
                </a:lnTo>
                <a:lnTo>
                  <a:pt x="35783" y="24129"/>
                </a:lnTo>
                <a:lnTo>
                  <a:pt x="35183" y="23264"/>
                </a:lnTo>
                <a:close/>
              </a:path>
              <a:path w="681990" h="347980">
                <a:moveTo>
                  <a:pt x="27913" y="9143"/>
                </a:moveTo>
                <a:lnTo>
                  <a:pt x="25400" y="9143"/>
                </a:lnTo>
                <a:lnTo>
                  <a:pt x="35183" y="23264"/>
                </a:lnTo>
                <a:lnTo>
                  <a:pt x="54621" y="22282"/>
                </a:lnTo>
                <a:lnTo>
                  <a:pt x="27913" y="9143"/>
                </a:lnTo>
                <a:close/>
              </a:path>
              <a:path w="681990" h="347980">
                <a:moveTo>
                  <a:pt x="124818" y="6095"/>
                </a:moveTo>
                <a:lnTo>
                  <a:pt x="21716" y="6095"/>
                </a:lnTo>
                <a:lnTo>
                  <a:pt x="54621" y="22282"/>
                </a:lnTo>
                <a:lnTo>
                  <a:pt x="121157" y="18922"/>
                </a:lnTo>
                <a:lnTo>
                  <a:pt x="125221" y="14477"/>
                </a:lnTo>
                <a:lnTo>
                  <a:pt x="124818" y="6095"/>
                </a:lnTo>
                <a:close/>
              </a:path>
            </a:pathLst>
          </a:custGeom>
          <a:solidFill>
            <a:srgbClr val="000000"/>
          </a:solid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p:nvPr/>
        </p:nvSpPr>
        <p:spPr>
          <a:xfrm>
            <a:off x="481076" y="470103"/>
            <a:ext cx="4420870" cy="7068820"/>
          </a:xfrm>
          <a:prstGeom prst="rect">
            <a:avLst/>
          </a:prstGeom>
        </p:spPr>
        <p:txBody>
          <a:bodyPr vert="horz" wrap="square" lIns="0" tIns="12065" rIns="0" bIns="0" rtlCol="0">
            <a:spAutoFit/>
          </a:bodyPr>
          <a:lstStyle/>
          <a:p>
            <a:pPr marL="12700">
              <a:lnSpc>
                <a:spcPct val="100000"/>
              </a:lnSpc>
              <a:spcBef>
                <a:spcPts val="95"/>
              </a:spcBef>
            </a:pPr>
            <a:r>
              <a:rPr sz="1600" b="1" spc="95" dirty="0">
                <a:latin typeface="Calibri"/>
                <a:cs typeface="Calibri"/>
              </a:rPr>
              <a:t>Diurnal</a:t>
            </a:r>
            <a:r>
              <a:rPr sz="1600" b="1" spc="-5" dirty="0">
                <a:latin typeface="Calibri"/>
                <a:cs typeface="Calibri"/>
              </a:rPr>
              <a:t> </a:t>
            </a:r>
            <a:r>
              <a:rPr sz="1600" b="1" spc="45" dirty="0">
                <a:latin typeface="Calibri"/>
                <a:cs typeface="Calibri"/>
              </a:rPr>
              <a:t>Vapor</a:t>
            </a:r>
            <a:r>
              <a:rPr sz="1600" b="1" spc="-10" dirty="0">
                <a:latin typeface="Calibri"/>
                <a:cs typeface="Calibri"/>
              </a:rPr>
              <a:t> </a:t>
            </a:r>
            <a:r>
              <a:rPr sz="1600" b="1" spc="70" dirty="0">
                <a:latin typeface="Calibri"/>
                <a:cs typeface="Calibri"/>
              </a:rPr>
              <a:t>and</a:t>
            </a:r>
            <a:r>
              <a:rPr sz="1600" b="1" spc="-5" dirty="0">
                <a:latin typeface="Calibri"/>
                <a:cs typeface="Calibri"/>
              </a:rPr>
              <a:t> </a:t>
            </a:r>
            <a:r>
              <a:rPr sz="1600" b="1" spc="35" dirty="0">
                <a:latin typeface="Calibri"/>
                <a:cs typeface="Calibri"/>
              </a:rPr>
              <a:t>Emission</a:t>
            </a:r>
            <a:r>
              <a:rPr sz="1600" b="1" spc="-10" dirty="0">
                <a:latin typeface="Calibri"/>
                <a:cs typeface="Calibri"/>
              </a:rPr>
              <a:t> </a:t>
            </a:r>
            <a:r>
              <a:rPr sz="1600" b="1" spc="120" dirty="0">
                <a:latin typeface="Calibri"/>
                <a:cs typeface="Calibri"/>
              </a:rPr>
              <a:t>Control</a:t>
            </a:r>
            <a:r>
              <a:rPr sz="1600" b="1" spc="-5" dirty="0">
                <a:latin typeface="Calibri"/>
                <a:cs typeface="Calibri"/>
              </a:rPr>
              <a:t> </a:t>
            </a:r>
            <a:r>
              <a:rPr sz="1600" b="1" spc="55" dirty="0">
                <a:latin typeface="Calibri"/>
                <a:cs typeface="Calibri"/>
              </a:rPr>
              <a:t>Integrated</a:t>
            </a:r>
            <a:endParaRPr sz="1600">
              <a:latin typeface="Calibri"/>
              <a:cs typeface="Calibri"/>
            </a:endParaRPr>
          </a:p>
          <a:p>
            <a:pPr marL="12700">
              <a:lnSpc>
                <a:spcPct val="100000"/>
              </a:lnSpc>
              <a:spcBef>
                <a:spcPts val="40"/>
              </a:spcBef>
            </a:pPr>
            <a:r>
              <a:rPr sz="1600" b="1" spc="40" dirty="0">
                <a:latin typeface="Calibri"/>
                <a:cs typeface="Calibri"/>
              </a:rPr>
              <a:t>Fuel</a:t>
            </a:r>
            <a:r>
              <a:rPr sz="1600" b="1" spc="-15" dirty="0">
                <a:latin typeface="Calibri"/>
                <a:cs typeface="Calibri"/>
              </a:rPr>
              <a:t> System</a:t>
            </a:r>
            <a:r>
              <a:rPr sz="1600" b="1" spc="-20" dirty="0">
                <a:latin typeface="Calibri"/>
                <a:cs typeface="Calibri"/>
              </a:rPr>
              <a:t> </a:t>
            </a:r>
            <a:r>
              <a:rPr sz="1600" b="1" spc="60" dirty="0">
                <a:latin typeface="Calibri"/>
                <a:cs typeface="Calibri"/>
              </a:rPr>
              <a:t>Performance:</a:t>
            </a:r>
            <a:endParaRPr sz="1600">
              <a:latin typeface="Calibri"/>
              <a:cs typeface="Calibri"/>
            </a:endParaRPr>
          </a:p>
          <a:p>
            <a:pPr marL="12700">
              <a:lnSpc>
                <a:spcPct val="100000"/>
              </a:lnSpc>
              <a:spcBef>
                <a:spcPts val="635"/>
              </a:spcBef>
            </a:pPr>
            <a:r>
              <a:rPr sz="1600" u="sng" spc="75" dirty="0">
                <a:uFill>
                  <a:solidFill>
                    <a:srgbClr val="000000"/>
                  </a:solidFill>
                </a:uFill>
                <a:latin typeface="Calibri"/>
                <a:cs typeface="Calibri"/>
              </a:rPr>
              <a:t>Normal</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Fuel</a:t>
            </a:r>
            <a:r>
              <a:rPr sz="1600" u="sng" spc="-15" dirty="0">
                <a:uFill>
                  <a:solidFill>
                    <a:srgbClr val="000000"/>
                  </a:solidFill>
                </a:uFill>
                <a:latin typeface="Calibri"/>
                <a:cs typeface="Calibri"/>
              </a:rPr>
              <a:t> </a:t>
            </a:r>
            <a:r>
              <a:rPr sz="1600" u="sng" spc="90" dirty="0">
                <a:uFill>
                  <a:solidFill>
                    <a:srgbClr val="000000"/>
                  </a:solidFill>
                </a:uFill>
                <a:latin typeface="Calibri"/>
                <a:cs typeface="Calibri"/>
              </a:rPr>
              <a:t>Filling</a:t>
            </a:r>
            <a:r>
              <a:rPr sz="1600" u="sng" spc="-15" dirty="0">
                <a:uFill>
                  <a:solidFill>
                    <a:srgbClr val="000000"/>
                  </a:solidFill>
                </a:uFill>
                <a:latin typeface="Calibri"/>
                <a:cs typeface="Calibri"/>
              </a:rPr>
              <a:t> </a:t>
            </a:r>
            <a:r>
              <a:rPr sz="1600" u="sng" spc="5" dirty="0">
                <a:uFill>
                  <a:solidFill>
                    <a:srgbClr val="000000"/>
                  </a:solidFill>
                </a:uFill>
                <a:latin typeface="Calibri"/>
                <a:cs typeface="Calibri"/>
              </a:rPr>
              <a:t>Event:</a:t>
            </a:r>
            <a:endParaRPr sz="1600">
              <a:latin typeface="Calibri"/>
              <a:cs typeface="Calibri"/>
            </a:endParaRPr>
          </a:p>
          <a:p>
            <a:pPr marL="12700" marR="97155">
              <a:lnSpc>
                <a:spcPct val="76400"/>
              </a:lnSpc>
              <a:spcBef>
                <a:spcPts val="695"/>
              </a:spcBef>
            </a:pP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50" dirty="0">
                <a:latin typeface="Calibri"/>
                <a:cs typeface="Calibri"/>
              </a:rPr>
              <a:t>nozzle</a:t>
            </a:r>
            <a:r>
              <a:rPr sz="1400" spc="-5" dirty="0">
                <a:latin typeface="Calibri"/>
                <a:cs typeface="Calibri"/>
              </a:rPr>
              <a:t> </a:t>
            </a:r>
            <a:r>
              <a:rPr sz="1400" spc="20" dirty="0">
                <a:latin typeface="Calibri"/>
                <a:cs typeface="Calibri"/>
              </a:rPr>
              <a:t>is</a:t>
            </a:r>
            <a:r>
              <a:rPr sz="1400" spc="-15" dirty="0">
                <a:latin typeface="Calibri"/>
                <a:cs typeface="Calibri"/>
              </a:rPr>
              <a:t> </a:t>
            </a:r>
            <a:r>
              <a:rPr sz="1400" spc="30" dirty="0">
                <a:latin typeface="Calibri"/>
                <a:cs typeface="Calibri"/>
              </a:rPr>
              <a:t>inserted</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35" dirty="0">
                <a:latin typeface="Calibri"/>
                <a:cs typeface="Calibri"/>
              </a:rPr>
              <a:t>Fuel</a:t>
            </a:r>
            <a:r>
              <a:rPr sz="1400" spc="-10" dirty="0">
                <a:latin typeface="Calibri"/>
                <a:cs typeface="Calibri"/>
              </a:rPr>
              <a:t> </a:t>
            </a:r>
            <a:r>
              <a:rPr sz="1400" spc="20" dirty="0">
                <a:latin typeface="Calibri"/>
                <a:cs typeface="Calibri"/>
              </a:rPr>
              <a:t>Inlet,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as</a:t>
            </a:r>
            <a:r>
              <a:rPr sz="1400" spc="-10" dirty="0">
                <a:latin typeface="Calibri"/>
                <a:cs typeface="Calibri"/>
              </a:rPr>
              <a:t> </a:t>
            </a:r>
            <a:r>
              <a:rPr sz="1400" spc="75" dirty="0">
                <a:latin typeface="Calibri"/>
                <a:cs typeface="Calibri"/>
              </a:rPr>
              <a:t>fuel </a:t>
            </a:r>
            <a:r>
              <a:rPr sz="1400" spc="-300" dirty="0">
                <a:latin typeface="Calibri"/>
                <a:cs typeface="Calibri"/>
              </a:rPr>
              <a:t> </a:t>
            </a:r>
            <a:r>
              <a:rPr sz="1400" spc="15" dirty="0">
                <a:latin typeface="Calibri"/>
                <a:cs typeface="Calibri"/>
              </a:rPr>
              <a:t>begins</a:t>
            </a:r>
            <a:r>
              <a:rPr sz="1400" spc="-5"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enter</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tank,</a:t>
            </a:r>
            <a:r>
              <a:rPr sz="1400" spc="-10" dirty="0">
                <a:latin typeface="Calibri"/>
                <a:cs typeface="Calibri"/>
              </a:rPr>
              <a:t> </a:t>
            </a:r>
            <a:r>
              <a:rPr sz="1400" spc="30" dirty="0">
                <a:latin typeface="Calibri"/>
                <a:cs typeface="Calibri"/>
              </a:rPr>
              <a:t>there</a:t>
            </a:r>
            <a:r>
              <a:rPr sz="1400" spc="-5" dirty="0">
                <a:latin typeface="Calibri"/>
                <a:cs typeface="Calibri"/>
              </a:rPr>
              <a:t> </a:t>
            </a:r>
            <a:r>
              <a:rPr sz="1400" spc="114" dirty="0">
                <a:latin typeface="Calibri"/>
                <a:cs typeface="Calibri"/>
              </a:rPr>
              <a:t>will</a:t>
            </a:r>
            <a:r>
              <a:rPr sz="1400" spc="-5" dirty="0">
                <a:latin typeface="Calibri"/>
                <a:cs typeface="Calibri"/>
              </a:rPr>
              <a:t> </a:t>
            </a:r>
            <a:r>
              <a:rPr sz="1400" spc="-60" dirty="0">
                <a:latin typeface="Calibri"/>
                <a:cs typeface="Calibri"/>
              </a:rPr>
              <a:t>be</a:t>
            </a:r>
            <a:r>
              <a:rPr sz="1400" dirty="0">
                <a:latin typeface="Calibri"/>
                <a:cs typeface="Calibri"/>
              </a:rPr>
              <a:t> </a:t>
            </a:r>
            <a:r>
              <a:rPr sz="1400" spc="20" dirty="0">
                <a:latin typeface="Calibri"/>
                <a:cs typeface="Calibri"/>
              </a:rPr>
              <a:t>a</a:t>
            </a:r>
            <a:r>
              <a:rPr sz="1400" spc="10" dirty="0">
                <a:latin typeface="Calibri"/>
                <a:cs typeface="Calibri"/>
              </a:rPr>
              <a:t> </a:t>
            </a:r>
            <a:r>
              <a:rPr sz="1400" spc="80" dirty="0">
                <a:latin typeface="Calibri"/>
                <a:cs typeface="Calibri"/>
              </a:rPr>
              <a:t>slight</a:t>
            </a:r>
            <a:r>
              <a:rPr sz="1400" dirty="0">
                <a:latin typeface="Calibri"/>
                <a:cs typeface="Calibri"/>
              </a:rPr>
              <a:t> </a:t>
            </a:r>
            <a:r>
              <a:rPr sz="1400" spc="-25" dirty="0">
                <a:latin typeface="Calibri"/>
                <a:cs typeface="Calibri"/>
              </a:rPr>
              <a:t>immediate </a:t>
            </a:r>
            <a:r>
              <a:rPr sz="1400" spc="-300" dirty="0">
                <a:latin typeface="Calibri"/>
                <a:cs typeface="Calibri"/>
              </a:rPr>
              <a:t> </a:t>
            </a:r>
            <a:r>
              <a:rPr sz="1400" spc="20" dirty="0">
                <a:latin typeface="Calibri"/>
                <a:cs typeface="Calibri"/>
              </a:rPr>
              <a:t>increase </a:t>
            </a:r>
            <a:r>
              <a:rPr sz="1400" spc="114" dirty="0">
                <a:latin typeface="Calibri"/>
                <a:cs typeface="Calibri"/>
              </a:rPr>
              <a:t>of </a:t>
            </a:r>
            <a:r>
              <a:rPr sz="1400" spc="35" dirty="0">
                <a:latin typeface="Calibri"/>
                <a:cs typeface="Calibri"/>
              </a:rPr>
              <a:t>tank </a:t>
            </a:r>
            <a:r>
              <a:rPr sz="1400" spc="30" dirty="0">
                <a:latin typeface="Calibri"/>
                <a:cs typeface="Calibri"/>
              </a:rPr>
              <a:t>pressure </a:t>
            </a:r>
            <a:r>
              <a:rPr sz="1400" spc="55" dirty="0">
                <a:latin typeface="Calibri"/>
                <a:cs typeface="Calibri"/>
              </a:rPr>
              <a:t>that </a:t>
            </a:r>
            <a:r>
              <a:rPr sz="1400" spc="15" dirty="0">
                <a:latin typeface="Calibri"/>
                <a:cs typeface="Calibri"/>
              </a:rPr>
              <a:t>is managed </a:t>
            </a:r>
            <a:r>
              <a:rPr sz="1400" spc="25" dirty="0">
                <a:latin typeface="Calibri"/>
                <a:cs typeface="Calibri"/>
              </a:rPr>
              <a:t>as the </a:t>
            </a:r>
            <a:r>
              <a:rPr sz="1400" spc="35" dirty="0">
                <a:latin typeface="Calibri"/>
                <a:cs typeface="Calibri"/>
              </a:rPr>
              <a:t>Fuel </a:t>
            </a:r>
            <a:r>
              <a:rPr sz="1400" spc="40" dirty="0">
                <a:latin typeface="Calibri"/>
                <a:cs typeface="Calibri"/>
              </a:rPr>
              <a:t> </a:t>
            </a:r>
            <a:r>
              <a:rPr sz="1400" spc="10" dirty="0">
                <a:latin typeface="Calibri"/>
                <a:cs typeface="Calibri"/>
              </a:rPr>
              <a:t>Limit</a:t>
            </a:r>
            <a:r>
              <a:rPr sz="1400" spc="-5" dirty="0">
                <a:latin typeface="Calibri"/>
                <a:cs typeface="Calibri"/>
              </a:rPr>
              <a:t> </a:t>
            </a:r>
            <a:r>
              <a:rPr sz="1400" spc="20" dirty="0">
                <a:latin typeface="Calibri"/>
                <a:cs typeface="Calibri"/>
              </a:rPr>
              <a:t>Vent</a:t>
            </a:r>
            <a:r>
              <a:rPr sz="1400" spc="-5" dirty="0">
                <a:latin typeface="Calibri"/>
                <a:cs typeface="Calibri"/>
              </a:rPr>
              <a:t> </a:t>
            </a:r>
            <a:r>
              <a:rPr sz="1400" dirty="0">
                <a:latin typeface="Calibri"/>
                <a:cs typeface="Calibri"/>
              </a:rPr>
              <a:t>Valve</a:t>
            </a:r>
            <a:r>
              <a:rPr sz="1400" spc="-10" dirty="0">
                <a:latin typeface="Calibri"/>
                <a:cs typeface="Calibri"/>
              </a:rPr>
              <a:t> </a:t>
            </a:r>
            <a:r>
              <a:rPr sz="1400" spc="35" dirty="0">
                <a:latin typeface="Calibri"/>
                <a:cs typeface="Calibri"/>
              </a:rPr>
              <a:t>vents</a:t>
            </a:r>
            <a:r>
              <a:rPr sz="1400" spc="-10" dirty="0">
                <a:latin typeface="Calibri"/>
                <a:cs typeface="Calibri"/>
              </a:rPr>
              <a:t> </a:t>
            </a:r>
            <a:r>
              <a:rPr sz="1400" spc="75" dirty="0">
                <a:latin typeface="Calibri"/>
                <a:cs typeface="Calibri"/>
              </a:rPr>
              <a:t>air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30" dirty="0">
                <a:latin typeface="Calibri"/>
                <a:cs typeface="Calibri"/>
              </a:rPr>
              <a:t>vapors;</a:t>
            </a:r>
            <a:endParaRPr sz="1400">
              <a:latin typeface="Calibri"/>
              <a:cs typeface="Calibri"/>
            </a:endParaRPr>
          </a:p>
          <a:p>
            <a:pPr marL="582930" marR="124460" indent="-113664">
              <a:lnSpc>
                <a:spcPct val="102099"/>
              </a:lnSpc>
              <a:spcBef>
                <a:spcPts val="505"/>
              </a:spcBef>
            </a:pPr>
            <a:r>
              <a:rPr sz="1000" spc="80" dirty="0">
                <a:latin typeface="Symbol"/>
                <a:cs typeface="Symbol"/>
              </a:rPr>
              <a:t></a:t>
            </a:r>
            <a:r>
              <a:rPr sz="1400" spc="8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Carbon</a:t>
            </a:r>
            <a:r>
              <a:rPr sz="1400" spc="-20" dirty="0">
                <a:latin typeface="Calibri"/>
                <a:cs typeface="Calibri"/>
              </a:rPr>
              <a:t> </a:t>
            </a:r>
            <a:r>
              <a:rPr sz="1400" spc="40" dirty="0">
                <a:latin typeface="Calibri"/>
                <a:cs typeface="Calibri"/>
              </a:rPr>
              <a:t>Canister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ultimately</a:t>
            </a:r>
            <a:r>
              <a:rPr sz="1400" spc="-15" dirty="0">
                <a:latin typeface="Calibri"/>
                <a:cs typeface="Calibri"/>
              </a:rPr>
              <a:t> </a:t>
            </a:r>
            <a:r>
              <a:rPr sz="1400" spc="85" dirty="0">
                <a:latin typeface="Calibri"/>
                <a:cs typeface="Calibri"/>
              </a:rPr>
              <a:t>out </a:t>
            </a:r>
            <a:r>
              <a:rPr sz="1400" spc="-30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P-Trap</a:t>
            </a:r>
            <a:endParaRPr sz="1400">
              <a:latin typeface="Calibri"/>
              <a:cs typeface="Calibri"/>
            </a:endParaRPr>
          </a:p>
          <a:p>
            <a:pPr marL="582930" marR="113030" indent="-113664">
              <a:lnSpc>
                <a:spcPct val="76400"/>
              </a:lnSpc>
              <a:spcBef>
                <a:spcPts val="675"/>
              </a:spcBef>
            </a:pPr>
            <a:r>
              <a:rPr sz="1000" spc="25" dirty="0">
                <a:latin typeface="Symbol"/>
                <a:cs typeface="Symbol"/>
              </a:rPr>
              <a:t></a:t>
            </a:r>
            <a:r>
              <a:rPr sz="1400" spc="25" dirty="0">
                <a:latin typeface="Calibri"/>
                <a:cs typeface="Calibri"/>
              </a:rPr>
              <a:t>and</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90" dirty="0">
                <a:latin typeface="Calibri"/>
                <a:cs typeface="Calibri"/>
              </a:rPr>
              <a:t>through</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20" dirty="0">
                <a:latin typeface="Calibri"/>
                <a:cs typeface="Calibri"/>
              </a:rPr>
              <a:t>Vapor</a:t>
            </a:r>
            <a:r>
              <a:rPr sz="1400" dirty="0">
                <a:latin typeface="Calibri"/>
                <a:cs typeface="Calibri"/>
              </a:rPr>
              <a:t> </a:t>
            </a:r>
            <a:r>
              <a:rPr sz="1400" spc="-20" dirty="0">
                <a:latin typeface="Calibri"/>
                <a:cs typeface="Calibri"/>
              </a:rPr>
              <a:t>&amp;</a:t>
            </a:r>
            <a:r>
              <a:rPr sz="1400" spc="-10" dirty="0">
                <a:latin typeface="Calibri"/>
                <a:cs typeface="Calibri"/>
              </a:rPr>
              <a:t> </a:t>
            </a:r>
            <a:r>
              <a:rPr sz="1400" spc="30" dirty="0">
                <a:latin typeface="Calibri"/>
                <a:cs typeface="Calibri"/>
              </a:rPr>
              <a:t>Fresh</a:t>
            </a:r>
            <a:r>
              <a:rPr sz="1400" dirty="0">
                <a:latin typeface="Calibri"/>
                <a:cs typeface="Calibri"/>
              </a:rPr>
              <a:t> </a:t>
            </a:r>
            <a:r>
              <a:rPr sz="1400" spc="70" dirty="0">
                <a:latin typeface="Calibri"/>
                <a:cs typeface="Calibri"/>
              </a:rPr>
              <a:t>Air</a:t>
            </a:r>
            <a:r>
              <a:rPr sz="1400" spc="-10" dirty="0">
                <a:latin typeface="Calibri"/>
                <a:cs typeface="Calibri"/>
              </a:rPr>
              <a:t> </a:t>
            </a:r>
            <a:r>
              <a:rPr sz="1400" spc="20" dirty="0">
                <a:latin typeface="Calibri"/>
                <a:cs typeface="Calibri"/>
              </a:rPr>
              <a:t>Vent </a:t>
            </a:r>
            <a:r>
              <a:rPr sz="1400" spc="-305" dirty="0">
                <a:latin typeface="Calibri"/>
                <a:cs typeface="Calibri"/>
              </a:rPr>
              <a:t> </a:t>
            </a:r>
            <a:r>
              <a:rPr sz="1400" spc="40" dirty="0">
                <a:latin typeface="Calibri"/>
                <a:cs typeface="Calibri"/>
              </a:rPr>
              <a:t>line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out</a:t>
            </a:r>
            <a:r>
              <a:rPr sz="140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40" dirty="0">
                <a:latin typeface="Calibri"/>
                <a:cs typeface="Calibri"/>
              </a:rPr>
              <a:t>vent</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Fuel</a:t>
            </a:r>
            <a:r>
              <a:rPr sz="1400" spc="-15" dirty="0">
                <a:latin typeface="Calibri"/>
                <a:cs typeface="Calibri"/>
              </a:rPr>
              <a:t> </a:t>
            </a:r>
            <a:r>
              <a:rPr sz="1400" spc="-25" dirty="0">
                <a:latin typeface="Calibri"/>
                <a:cs typeface="Calibri"/>
              </a:rPr>
              <a:t>Cap</a:t>
            </a:r>
            <a:endParaRPr sz="1400">
              <a:latin typeface="Calibri"/>
              <a:cs typeface="Calibri"/>
            </a:endParaRPr>
          </a:p>
          <a:p>
            <a:pPr marL="12700" marR="5080">
              <a:lnSpc>
                <a:spcPct val="101800"/>
              </a:lnSpc>
              <a:spcBef>
                <a:spcPts val="209"/>
              </a:spcBef>
            </a:pPr>
            <a:r>
              <a:rPr sz="1400" dirty="0">
                <a:latin typeface="Calibri"/>
                <a:cs typeface="Calibri"/>
              </a:rPr>
              <a:t>When </a:t>
            </a:r>
            <a:r>
              <a:rPr sz="1400" spc="25" dirty="0">
                <a:latin typeface="Calibri"/>
                <a:cs typeface="Calibri"/>
              </a:rPr>
              <a:t>the </a:t>
            </a:r>
            <a:r>
              <a:rPr sz="1400" spc="75" dirty="0">
                <a:latin typeface="Calibri"/>
                <a:cs typeface="Calibri"/>
              </a:rPr>
              <a:t>fuel </a:t>
            </a:r>
            <a:r>
              <a:rPr sz="1400" spc="45" dirty="0">
                <a:latin typeface="Calibri"/>
                <a:cs typeface="Calibri"/>
              </a:rPr>
              <a:t>level </a:t>
            </a:r>
            <a:r>
              <a:rPr sz="1400" spc="20" dirty="0">
                <a:latin typeface="Calibri"/>
                <a:cs typeface="Calibri"/>
              </a:rPr>
              <a:t>reaches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20" dirty="0">
                <a:latin typeface="Calibri"/>
                <a:cs typeface="Calibri"/>
              </a:rPr>
              <a:t>Vent </a:t>
            </a:r>
            <a:r>
              <a:rPr sz="1400" dirty="0">
                <a:latin typeface="Calibri"/>
                <a:cs typeface="Calibri"/>
              </a:rPr>
              <a:t>Valve </a:t>
            </a:r>
            <a:r>
              <a:rPr sz="1400" spc="5" dirty="0">
                <a:latin typeface="Calibri"/>
                <a:cs typeface="Calibri"/>
              </a:rPr>
              <a:t> </a:t>
            </a:r>
            <a:r>
              <a:rPr sz="1400" spc="35" dirty="0">
                <a:latin typeface="Calibri"/>
                <a:cs typeface="Calibri"/>
              </a:rPr>
              <a:t>Sensor, </a:t>
            </a:r>
            <a:r>
              <a:rPr sz="1400" spc="30" dirty="0">
                <a:latin typeface="Calibri"/>
                <a:cs typeface="Calibri"/>
              </a:rPr>
              <a:t>at </a:t>
            </a:r>
            <a:r>
              <a:rPr sz="1400" spc="20" dirty="0">
                <a:latin typeface="Calibri"/>
                <a:cs typeface="Calibri"/>
              </a:rPr>
              <a:t>a </a:t>
            </a:r>
            <a:r>
              <a:rPr sz="1400" spc="10" dirty="0">
                <a:latin typeface="Calibri"/>
                <a:cs typeface="Calibri"/>
              </a:rPr>
              <a:t>pre-determined </a:t>
            </a:r>
            <a:r>
              <a:rPr sz="1400" spc="20" dirty="0">
                <a:latin typeface="Calibri"/>
                <a:cs typeface="Calibri"/>
              </a:rPr>
              <a:t>safe </a:t>
            </a:r>
            <a:r>
              <a:rPr sz="1400" spc="40" dirty="0">
                <a:latin typeface="Calibri"/>
                <a:cs typeface="Calibri"/>
              </a:rPr>
              <a:t>level, </a:t>
            </a:r>
            <a:r>
              <a:rPr sz="1400" spc="25" dirty="0">
                <a:latin typeface="Calibri"/>
                <a:cs typeface="Calibri"/>
              </a:rPr>
              <a:t>the valve </a:t>
            </a:r>
            <a:r>
              <a:rPr sz="1400" spc="40" dirty="0">
                <a:latin typeface="Calibri"/>
                <a:cs typeface="Calibri"/>
              </a:rPr>
              <a:t>closes </a:t>
            </a:r>
            <a:r>
              <a:rPr sz="1400" spc="45" dirty="0">
                <a:latin typeface="Calibri"/>
                <a:cs typeface="Calibri"/>
              </a:rPr>
              <a:t> </a:t>
            </a:r>
            <a:r>
              <a:rPr sz="1400" spc="35" dirty="0">
                <a:latin typeface="Calibri"/>
                <a:cs typeface="Calibri"/>
              </a:rPr>
              <a:t>and </a:t>
            </a:r>
            <a:r>
              <a:rPr sz="1400" spc="65" dirty="0">
                <a:latin typeface="Calibri"/>
                <a:cs typeface="Calibri"/>
              </a:rPr>
              <a:t>halts </a:t>
            </a:r>
            <a:r>
              <a:rPr sz="1400" spc="25" dirty="0">
                <a:latin typeface="Calibri"/>
                <a:cs typeface="Calibri"/>
              </a:rPr>
              <a:t>the </a:t>
            </a:r>
            <a:r>
              <a:rPr sz="1400" spc="40" dirty="0">
                <a:latin typeface="Calibri"/>
                <a:cs typeface="Calibri"/>
              </a:rPr>
              <a:t>exiting </a:t>
            </a:r>
            <a:r>
              <a:rPr sz="1400" spc="75" dirty="0">
                <a:latin typeface="Calibri"/>
                <a:cs typeface="Calibri"/>
              </a:rPr>
              <a:t>air </a:t>
            </a:r>
            <a:r>
              <a:rPr sz="1400" spc="35" dirty="0">
                <a:latin typeface="Calibri"/>
                <a:cs typeface="Calibri"/>
              </a:rPr>
              <a:t>and </a:t>
            </a:r>
            <a:r>
              <a:rPr sz="1400" spc="75" dirty="0">
                <a:latin typeface="Calibri"/>
                <a:cs typeface="Calibri"/>
              </a:rPr>
              <a:t>fuel </a:t>
            </a:r>
            <a:r>
              <a:rPr sz="1400" spc="30" dirty="0">
                <a:latin typeface="Calibri"/>
                <a:cs typeface="Calibri"/>
              </a:rPr>
              <a:t>vapors. </a:t>
            </a:r>
            <a:r>
              <a:rPr sz="1400" spc="5" dirty="0">
                <a:latin typeface="Calibri"/>
                <a:cs typeface="Calibri"/>
              </a:rPr>
              <a:t>This </a:t>
            </a:r>
            <a:r>
              <a:rPr sz="1400" spc="10" dirty="0">
                <a:latin typeface="Calibri"/>
                <a:cs typeface="Calibri"/>
              </a:rPr>
              <a:t>causes </a:t>
            </a:r>
            <a:r>
              <a:rPr sz="1400" spc="35" dirty="0">
                <a:latin typeface="Calibri"/>
                <a:cs typeface="Calibri"/>
              </a:rPr>
              <a:t>an </a:t>
            </a:r>
            <a:r>
              <a:rPr sz="1400" spc="40" dirty="0">
                <a:latin typeface="Calibri"/>
                <a:cs typeface="Calibri"/>
              </a:rPr>
              <a:t> </a:t>
            </a:r>
            <a:r>
              <a:rPr sz="1400" spc="-25" dirty="0">
                <a:latin typeface="Calibri"/>
                <a:cs typeface="Calibri"/>
              </a:rPr>
              <a:t>immediate </a:t>
            </a:r>
            <a:r>
              <a:rPr sz="1400" spc="20" dirty="0">
                <a:latin typeface="Calibri"/>
                <a:cs typeface="Calibri"/>
              </a:rPr>
              <a:t>increase </a:t>
            </a:r>
            <a:r>
              <a:rPr sz="1400" spc="35" dirty="0">
                <a:latin typeface="Calibri"/>
                <a:cs typeface="Calibri"/>
              </a:rPr>
              <a:t>in </a:t>
            </a:r>
            <a:r>
              <a:rPr sz="1400" spc="25" dirty="0">
                <a:latin typeface="Calibri"/>
                <a:cs typeface="Calibri"/>
              </a:rPr>
              <a:t>pressure </a:t>
            </a:r>
            <a:r>
              <a:rPr sz="1400" spc="55" dirty="0">
                <a:latin typeface="Calibri"/>
                <a:cs typeface="Calibri"/>
              </a:rPr>
              <a:t>that </a:t>
            </a:r>
            <a:r>
              <a:rPr sz="1400" spc="85" dirty="0">
                <a:latin typeface="Calibri"/>
                <a:cs typeface="Calibri"/>
              </a:rPr>
              <a:t>triggers </a:t>
            </a:r>
            <a:r>
              <a:rPr sz="1400" spc="25" dirty="0">
                <a:latin typeface="Calibri"/>
                <a:cs typeface="Calibri"/>
              </a:rPr>
              <a:t>the </a:t>
            </a:r>
            <a:r>
              <a:rPr sz="1400" spc="55" dirty="0">
                <a:latin typeface="Calibri"/>
                <a:cs typeface="Calibri"/>
              </a:rPr>
              <a:t>Inlet </a:t>
            </a:r>
            <a:r>
              <a:rPr sz="1400" spc="60" dirty="0">
                <a:latin typeface="Calibri"/>
                <a:cs typeface="Calibri"/>
              </a:rPr>
              <a:t> </a:t>
            </a:r>
            <a:r>
              <a:rPr sz="1400" spc="95" dirty="0">
                <a:latin typeface="Calibri"/>
                <a:cs typeface="Calibri"/>
              </a:rPr>
              <a:t>Control</a:t>
            </a:r>
            <a:r>
              <a:rPr sz="1400" spc="-10" dirty="0">
                <a:latin typeface="Calibri"/>
                <a:cs typeface="Calibri"/>
              </a:rPr>
              <a:t> </a:t>
            </a:r>
            <a:r>
              <a:rPr sz="1400" dirty="0">
                <a:latin typeface="Calibri"/>
                <a:cs typeface="Calibri"/>
              </a:rPr>
              <a:t>Valve</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close,</a:t>
            </a:r>
            <a:r>
              <a:rPr sz="1400" spc="-5" dirty="0">
                <a:latin typeface="Calibri"/>
                <a:cs typeface="Calibri"/>
              </a:rPr>
              <a:t> </a:t>
            </a:r>
            <a:r>
              <a:rPr sz="1400" spc="25" dirty="0">
                <a:latin typeface="Calibri"/>
                <a:cs typeface="Calibri"/>
              </a:rPr>
              <a:t>stopping</a:t>
            </a:r>
            <a:r>
              <a:rPr sz="1400" dirty="0">
                <a:latin typeface="Calibri"/>
                <a:cs typeface="Calibri"/>
              </a:rPr>
              <a:t> </a:t>
            </a:r>
            <a:r>
              <a:rPr sz="1400" spc="20" dirty="0">
                <a:latin typeface="Calibri"/>
                <a:cs typeface="Calibri"/>
              </a:rPr>
              <a:t>the</a:t>
            </a:r>
            <a:r>
              <a:rPr sz="1400" spc="-5"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30" dirty="0">
                <a:latin typeface="Calibri"/>
                <a:cs typeface="Calibri"/>
              </a:rPr>
              <a:t>tank. </a:t>
            </a:r>
            <a:r>
              <a:rPr sz="1400" dirty="0">
                <a:latin typeface="Calibri"/>
                <a:cs typeface="Calibri"/>
              </a:rPr>
              <a:t>When </a:t>
            </a:r>
            <a:r>
              <a:rPr sz="1400" spc="25" dirty="0">
                <a:latin typeface="Calibri"/>
                <a:cs typeface="Calibri"/>
              </a:rPr>
              <a:t>the </a:t>
            </a:r>
            <a:r>
              <a:rPr sz="1400" spc="55" dirty="0">
                <a:latin typeface="Calibri"/>
                <a:cs typeface="Calibri"/>
              </a:rPr>
              <a:t>Inlet </a:t>
            </a:r>
            <a:r>
              <a:rPr sz="1400" spc="95" dirty="0">
                <a:latin typeface="Calibri"/>
                <a:cs typeface="Calibri"/>
              </a:rPr>
              <a:t>Control </a:t>
            </a:r>
            <a:r>
              <a:rPr sz="1400" dirty="0">
                <a:latin typeface="Calibri"/>
                <a:cs typeface="Calibri"/>
              </a:rPr>
              <a:t>Valve </a:t>
            </a:r>
            <a:r>
              <a:rPr sz="1400" spc="35" dirty="0">
                <a:latin typeface="Calibri"/>
                <a:cs typeface="Calibri"/>
              </a:rPr>
              <a:t>closes, </a:t>
            </a:r>
            <a:r>
              <a:rPr sz="1400" spc="25" dirty="0">
                <a:latin typeface="Calibri"/>
                <a:cs typeface="Calibri"/>
              </a:rPr>
              <a:t>the </a:t>
            </a:r>
            <a:r>
              <a:rPr sz="1400" spc="75" dirty="0">
                <a:latin typeface="Calibri"/>
                <a:cs typeface="Calibri"/>
              </a:rPr>
              <a:t>fuel </a:t>
            </a:r>
            <a:r>
              <a:rPr sz="1400" spc="105" dirty="0">
                <a:latin typeface="Calibri"/>
                <a:cs typeface="Calibri"/>
              </a:rPr>
              <a:t>fills </a:t>
            </a:r>
            <a:r>
              <a:rPr sz="1400" spc="110" dirty="0">
                <a:latin typeface="Calibri"/>
                <a:cs typeface="Calibri"/>
              </a:rPr>
              <a:t> </a:t>
            </a:r>
            <a:r>
              <a:rPr sz="1400" spc="25" dirty="0">
                <a:latin typeface="Calibri"/>
                <a:cs typeface="Calibri"/>
              </a:rPr>
              <a:t>the </a:t>
            </a:r>
            <a:r>
              <a:rPr sz="1400" spc="55" dirty="0">
                <a:latin typeface="Calibri"/>
                <a:cs typeface="Calibri"/>
              </a:rPr>
              <a:t>inlet </a:t>
            </a:r>
            <a:r>
              <a:rPr sz="1400" spc="30" dirty="0">
                <a:latin typeface="Calibri"/>
                <a:cs typeface="Calibri"/>
              </a:rPr>
              <a:t>line, </a:t>
            </a:r>
            <a:r>
              <a:rPr sz="1400" spc="50" dirty="0">
                <a:latin typeface="Calibri"/>
                <a:cs typeface="Calibri"/>
              </a:rPr>
              <a:t>reaching </a:t>
            </a:r>
            <a:r>
              <a:rPr sz="1400" spc="20" dirty="0">
                <a:latin typeface="Calibri"/>
                <a:cs typeface="Calibri"/>
              </a:rPr>
              <a:t>the </a:t>
            </a:r>
            <a:r>
              <a:rPr sz="1400" spc="100" dirty="0">
                <a:latin typeface="Calibri"/>
                <a:cs typeface="Calibri"/>
              </a:rPr>
              <a:t>filling </a:t>
            </a:r>
            <a:r>
              <a:rPr sz="1400" spc="40" dirty="0">
                <a:latin typeface="Calibri"/>
                <a:cs typeface="Calibri"/>
              </a:rPr>
              <a:t>nozzle. </a:t>
            </a:r>
            <a:r>
              <a:rPr sz="1400" spc="-30" dirty="0">
                <a:latin typeface="Calibri"/>
                <a:cs typeface="Calibri"/>
              </a:rPr>
              <a:t>The </a:t>
            </a:r>
            <a:r>
              <a:rPr sz="1400" spc="125" dirty="0">
                <a:latin typeface="Calibri"/>
                <a:cs typeface="Calibri"/>
              </a:rPr>
              <a:t>fill </a:t>
            </a:r>
            <a:r>
              <a:rPr sz="1400" spc="50" dirty="0">
                <a:latin typeface="Calibri"/>
                <a:cs typeface="Calibri"/>
              </a:rPr>
              <a:t>nozzle </a:t>
            </a:r>
            <a:r>
              <a:rPr sz="1400" spc="55" dirty="0">
                <a:latin typeface="Calibri"/>
                <a:cs typeface="Calibri"/>
              </a:rPr>
              <a:t> </a:t>
            </a:r>
            <a:r>
              <a:rPr sz="1400" spc="114" dirty="0">
                <a:latin typeface="Calibri"/>
                <a:cs typeface="Calibri"/>
              </a:rPr>
              <a:t>will</a:t>
            </a:r>
            <a:r>
              <a:rPr sz="1400" spc="-15" dirty="0">
                <a:latin typeface="Calibri"/>
                <a:cs typeface="Calibri"/>
              </a:rPr>
              <a:t> </a:t>
            </a:r>
            <a:r>
              <a:rPr sz="1400" spc="105" dirty="0">
                <a:latin typeface="Calibri"/>
                <a:cs typeface="Calibri"/>
              </a:rPr>
              <a:t>turn</a:t>
            </a:r>
            <a:r>
              <a:rPr sz="1400" dirty="0">
                <a:latin typeface="Calibri"/>
                <a:cs typeface="Calibri"/>
              </a:rPr>
              <a:t> </a:t>
            </a:r>
            <a:r>
              <a:rPr sz="1400" spc="120" dirty="0">
                <a:latin typeface="Calibri"/>
                <a:cs typeface="Calibri"/>
              </a:rPr>
              <a:t>off</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114" dirty="0">
                <a:latin typeface="Calibri"/>
                <a:cs typeface="Calibri"/>
              </a:rPr>
              <a:t>flow</a:t>
            </a:r>
            <a:r>
              <a:rPr sz="1400" spc="-10" dirty="0">
                <a:latin typeface="Calibri"/>
                <a:cs typeface="Calibri"/>
              </a:rPr>
              <a:t> </a:t>
            </a:r>
            <a:r>
              <a:rPr sz="1400" spc="114" dirty="0">
                <a:latin typeface="Calibri"/>
                <a:cs typeface="Calibri"/>
              </a:rPr>
              <a:t>will</a:t>
            </a:r>
            <a:r>
              <a:rPr sz="1400" spc="-15" dirty="0">
                <a:latin typeface="Calibri"/>
                <a:cs typeface="Calibri"/>
              </a:rPr>
              <a:t> </a:t>
            </a:r>
            <a:r>
              <a:rPr sz="1400" spc="25" dirty="0">
                <a:latin typeface="Calibri"/>
                <a:cs typeface="Calibri"/>
              </a:rPr>
              <a:t>stop</a:t>
            </a:r>
            <a:r>
              <a:rPr sz="1400" spc="-10" dirty="0">
                <a:latin typeface="Calibri"/>
                <a:cs typeface="Calibri"/>
              </a:rPr>
              <a:t> </a:t>
            </a:r>
            <a:r>
              <a:rPr sz="1400" spc="25" dirty="0">
                <a:latin typeface="Calibri"/>
                <a:cs typeface="Calibri"/>
              </a:rPr>
              <a:t>when</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tank</a:t>
            </a:r>
            <a:r>
              <a:rPr sz="1400" spc="-10" dirty="0">
                <a:latin typeface="Calibri"/>
                <a:cs typeface="Calibri"/>
              </a:rPr>
              <a:t> </a:t>
            </a:r>
            <a:r>
              <a:rPr sz="1400" spc="15" dirty="0">
                <a:latin typeface="Calibri"/>
                <a:cs typeface="Calibri"/>
              </a:rPr>
              <a:t>is </a:t>
            </a:r>
            <a:r>
              <a:rPr sz="1400" spc="-305" dirty="0">
                <a:latin typeface="Calibri"/>
                <a:cs typeface="Calibri"/>
              </a:rPr>
              <a:t> </a:t>
            </a:r>
            <a:r>
              <a:rPr sz="1400" spc="140" dirty="0">
                <a:latin typeface="Calibri"/>
                <a:cs typeface="Calibri"/>
              </a:rPr>
              <a:t>full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5" dirty="0">
                <a:latin typeface="Calibri"/>
                <a:cs typeface="Calibri"/>
              </a:rPr>
              <a:t>prior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45" dirty="0">
                <a:latin typeface="Calibri"/>
                <a:cs typeface="Calibri"/>
              </a:rPr>
              <a:t>spitting</a:t>
            </a:r>
            <a:r>
              <a:rPr sz="1400" dirty="0">
                <a:latin typeface="Calibri"/>
                <a:cs typeface="Calibri"/>
              </a:rPr>
              <a:t> </a:t>
            </a:r>
            <a:r>
              <a:rPr sz="1400" spc="10" dirty="0">
                <a:latin typeface="Calibri"/>
                <a:cs typeface="Calibri"/>
              </a:rPr>
              <a:t>back</a:t>
            </a:r>
            <a:r>
              <a:rPr sz="1400" spc="-10"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deck</a:t>
            </a:r>
            <a:r>
              <a:rPr sz="1400" dirty="0">
                <a:latin typeface="Calibri"/>
                <a:cs typeface="Calibri"/>
              </a:rPr>
              <a:t> </a:t>
            </a:r>
            <a:r>
              <a:rPr sz="1400" spc="100" dirty="0">
                <a:latin typeface="Calibri"/>
                <a:cs typeface="Calibri"/>
              </a:rPr>
              <a:t>fill.</a:t>
            </a:r>
            <a:endParaRPr sz="1400">
              <a:latin typeface="Calibri"/>
              <a:cs typeface="Calibri"/>
            </a:endParaRPr>
          </a:p>
          <a:p>
            <a:pPr marL="12700">
              <a:lnSpc>
                <a:spcPct val="100000"/>
              </a:lnSpc>
              <a:spcBef>
                <a:spcPts val="20"/>
              </a:spcBef>
            </a:pPr>
            <a:r>
              <a:rPr sz="1400" spc="75" dirty="0">
                <a:latin typeface="Calibri"/>
                <a:cs typeface="Calibri"/>
              </a:rPr>
              <a:t>After</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00" dirty="0">
                <a:latin typeface="Calibri"/>
                <a:cs typeface="Calibri"/>
              </a:rPr>
              <a:t>filling</a:t>
            </a:r>
            <a:r>
              <a:rPr sz="1400" dirty="0">
                <a:latin typeface="Calibri"/>
                <a:cs typeface="Calibri"/>
              </a:rPr>
              <a:t> </a:t>
            </a:r>
            <a:r>
              <a:rPr sz="1400" spc="10" dirty="0">
                <a:latin typeface="Calibri"/>
                <a:cs typeface="Calibri"/>
              </a:rPr>
              <a:t>event</a:t>
            </a:r>
            <a:r>
              <a:rPr sz="1400" dirty="0">
                <a:latin typeface="Calibri"/>
                <a:cs typeface="Calibri"/>
              </a:rPr>
              <a:t> </a:t>
            </a:r>
            <a:r>
              <a:rPr sz="1400" spc="20" dirty="0">
                <a:latin typeface="Calibri"/>
                <a:cs typeface="Calibri"/>
              </a:rPr>
              <a:t>is</a:t>
            </a:r>
            <a:r>
              <a:rPr sz="1400" spc="-15" dirty="0">
                <a:latin typeface="Calibri"/>
                <a:cs typeface="Calibri"/>
              </a:rPr>
              <a:t> </a:t>
            </a:r>
            <a:r>
              <a:rPr sz="1400" spc="10" dirty="0">
                <a:latin typeface="Calibri"/>
                <a:cs typeface="Calibri"/>
              </a:rPr>
              <a:t>complete,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pressure</a:t>
            </a:r>
            <a:r>
              <a:rPr sz="1400" spc="-10" dirty="0">
                <a:latin typeface="Calibri"/>
                <a:cs typeface="Calibri"/>
              </a:rPr>
              <a:t> </a:t>
            </a:r>
            <a:r>
              <a:rPr sz="1400" spc="110" dirty="0">
                <a:latin typeface="Calibri"/>
                <a:cs typeface="Calibri"/>
              </a:rPr>
              <a:t>will</a:t>
            </a:r>
            <a:endParaRPr sz="1400">
              <a:latin typeface="Calibri"/>
              <a:cs typeface="Calibri"/>
            </a:endParaRPr>
          </a:p>
          <a:p>
            <a:pPr marL="12700" marR="182880" algn="just">
              <a:lnSpc>
                <a:spcPct val="101800"/>
              </a:lnSpc>
              <a:spcBef>
                <a:spcPts val="10"/>
              </a:spcBef>
            </a:pPr>
            <a:r>
              <a:rPr sz="1400" spc="70" dirty="0">
                <a:latin typeface="Calibri"/>
                <a:cs typeface="Calibri"/>
              </a:rPr>
              <a:t>gradually</a:t>
            </a:r>
            <a:r>
              <a:rPr sz="1400" spc="-15" dirty="0">
                <a:latin typeface="Calibri"/>
                <a:cs typeface="Calibri"/>
              </a:rPr>
              <a:t> </a:t>
            </a:r>
            <a:r>
              <a:rPr sz="1400" spc="5" dirty="0">
                <a:latin typeface="Calibri"/>
                <a:cs typeface="Calibri"/>
              </a:rPr>
              <a:t>decrease</a:t>
            </a:r>
            <a:r>
              <a:rPr sz="1400" spc="-15"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30" dirty="0">
                <a:latin typeface="Calibri"/>
                <a:cs typeface="Calibri"/>
              </a:rPr>
              <a:t>tank,</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Inlet</a:t>
            </a:r>
            <a:r>
              <a:rPr sz="1400" spc="-5" dirty="0">
                <a:latin typeface="Calibri"/>
                <a:cs typeface="Calibri"/>
              </a:rPr>
              <a:t> </a:t>
            </a:r>
            <a:r>
              <a:rPr sz="1400" spc="95" dirty="0">
                <a:latin typeface="Calibri"/>
                <a:cs typeface="Calibri"/>
              </a:rPr>
              <a:t>Control </a:t>
            </a:r>
            <a:r>
              <a:rPr sz="1400" spc="-300" dirty="0">
                <a:latin typeface="Calibri"/>
                <a:cs typeface="Calibri"/>
              </a:rPr>
              <a:t> </a:t>
            </a:r>
            <a:r>
              <a:rPr sz="1400" dirty="0">
                <a:latin typeface="Calibri"/>
                <a:cs typeface="Calibri"/>
              </a:rPr>
              <a:t>Valve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5" dirty="0">
                <a:latin typeface="Calibri"/>
                <a:cs typeface="Calibri"/>
              </a:rPr>
              <a:t>open,</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balance</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80" dirty="0">
                <a:latin typeface="Calibri"/>
                <a:cs typeface="Calibri"/>
              </a:rPr>
              <a:t>fuel</a:t>
            </a:r>
            <a:r>
              <a:rPr sz="1400" spc="-10"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55" dirty="0">
                <a:latin typeface="Calibri"/>
                <a:cs typeface="Calibri"/>
              </a:rPr>
              <a:t>inlet </a:t>
            </a:r>
            <a:r>
              <a:rPr sz="1400" spc="-305" dirty="0">
                <a:latin typeface="Calibri"/>
                <a:cs typeface="Calibri"/>
              </a:rPr>
              <a:t> </a:t>
            </a:r>
            <a:r>
              <a:rPr sz="1400" spc="40" dirty="0">
                <a:latin typeface="Calibri"/>
                <a:cs typeface="Calibri"/>
              </a:rPr>
              <a:t>line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released</a:t>
            </a:r>
            <a:r>
              <a:rPr sz="1400" spc="-10"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tank.</a:t>
            </a:r>
            <a:endParaRPr sz="1400">
              <a:latin typeface="Calibri"/>
              <a:cs typeface="Calibri"/>
            </a:endParaRPr>
          </a:p>
          <a:p>
            <a:pPr marL="12700">
              <a:lnSpc>
                <a:spcPct val="100000"/>
              </a:lnSpc>
              <a:spcBef>
                <a:spcPts val="605"/>
              </a:spcBef>
            </a:pPr>
            <a:r>
              <a:rPr sz="1600" u="sng" spc="85" dirty="0">
                <a:uFill>
                  <a:solidFill>
                    <a:srgbClr val="000000"/>
                  </a:solidFill>
                </a:uFill>
                <a:latin typeface="Calibri"/>
                <a:cs typeface="Calibri"/>
              </a:rPr>
              <a:t>Diurnal</a:t>
            </a:r>
            <a:r>
              <a:rPr sz="1600" u="sng" spc="-20" dirty="0">
                <a:uFill>
                  <a:solidFill>
                    <a:srgbClr val="000000"/>
                  </a:solidFill>
                </a:uFill>
                <a:latin typeface="Calibri"/>
                <a:cs typeface="Calibri"/>
              </a:rPr>
              <a:t> </a:t>
            </a:r>
            <a:r>
              <a:rPr sz="1600" u="sng" spc="15" dirty="0">
                <a:uFill>
                  <a:solidFill>
                    <a:srgbClr val="000000"/>
                  </a:solidFill>
                </a:uFill>
                <a:latin typeface="Calibri"/>
                <a:cs typeface="Calibri"/>
              </a:rPr>
              <a:t>Emission</a:t>
            </a:r>
            <a:r>
              <a:rPr sz="1600" u="sng" spc="-5" dirty="0">
                <a:uFill>
                  <a:solidFill>
                    <a:srgbClr val="000000"/>
                  </a:solidFill>
                </a:uFill>
                <a:latin typeface="Calibri"/>
                <a:cs typeface="Calibri"/>
              </a:rPr>
              <a:t> </a:t>
            </a:r>
            <a:r>
              <a:rPr sz="1600" u="sng" spc="95" dirty="0">
                <a:uFill>
                  <a:solidFill>
                    <a:srgbClr val="000000"/>
                  </a:solidFill>
                </a:uFill>
                <a:latin typeface="Calibri"/>
                <a:cs typeface="Calibri"/>
              </a:rPr>
              <a:t>Control</a:t>
            </a:r>
            <a:r>
              <a:rPr sz="1600" spc="95" dirty="0">
                <a:latin typeface="Calibri"/>
                <a:cs typeface="Calibri"/>
              </a:rPr>
              <a:t>:</a:t>
            </a:r>
            <a:endParaRPr sz="1600">
              <a:latin typeface="Calibri"/>
              <a:cs typeface="Calibri"/>
            </a:endParaRPr>
          </a:p>
          <a:p>
            <a:pPr marL="12700" marR="68580">
              <a:lnSpc>
                <a:spcPct val="101699"/>
              </a:lnSpc>
              <a:spcBef>
                <a:spcPts val="630"/>
              </a:spcBef>
            </a:pPr>
            <a:r>
              <a:rPr sz="1400" dirty="0">
                <a:latin typeface="Calibri"/>
                <a:cs typeface="Calibri"/>
              </a:rPr>
              <a:t>When </a:t>
            </a:r>
            <a:r>
              <a:rPr sz="1400" spc="25" dirty="0">
                <a:latin typeface="Calibri"/>
                <a:cs typeface="Calibri"/>
              </a:rPr>
              <a:t>the </a:t>
            </a:r>
            <a:r>
              <a:rPr sz="1400" dirty="0">
                <a:latin typeface="Calibri"/>
                <a:cs typeface="Calibri"/>
              </a:rPr>
              <a:t>ambient </a:t>
            </a:r>
            <a:r>
              <a:rPr sz="1400" spc="15" dirty="0">
                <a:latin typeface="Calibri"/>
                <a:cs typeface="Calibri"/>
              </a:rPr>
              <a:t>temperature </a:t>
            </a:r>
            <a:r>
              <a:rPr sz="1400" spc="20" dirty="0">
                <a:latin typeface="Calibri"/>
                <a:cs typeface="Calibri"/>
              </a:rPr>
              <a:t>increases, </a:t>
            </a:r>
            <a:r>
              <a:rPr sz="1400" spc="75" dirty="0">
                <a:latin typeface="Calibri"/>
                <a:cs typeface="Calibri"/>
              </a:rPr>
              <a:t>fuel </a:t>
            </a:r>
            <a:r>
              <a:rPr sz="1400" spc="5" dirty="0">
                <a:latin typeface="Calibri"/>
                <a:cs typeface="Calibri"/>
              </a:rPr>
              <a:t>expansion </a:t>
            </a:r>
            <a:r>
              <a:rPr sz="1400" spc="-305" dirty="0">
                <a:latin typeface="Calibri"/>
                <a:cs typeface="Calibri"/>
              </a:rPr>
              <a:t> </a:t>
            </a:r>
            <a:r>
              <a:rPr sz="1400" spc="75" dirty="0">
                <a:latin typeface="Calibri"/>
                <a:cs typeface="Calibri"/>
              </a:rPr>
              <a:t>occurs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vapor</a:t>
            </a:r>
            <a:r>
              <a:rPr sz="1400" spc="-10" dirty="0">
                <a:latin typeface="Calibri"/>
                <a:cs typeface="Calibri"/>
              </a:rPr>
              <a:t> </a:t>
            </a:r>
            <a:r>
              <a:rPr sz="1400" spc="30" dirty="0">
                <a:latin typeface="Calibri"/>
                <a:cs typeface="Calibri"/>
              </a:rPr>
              <a:t>pressure</a:t>
            </a:r>
            <a:r>
              <a:rPr sz="1400" spc="-10" dirty="0">
                <a:latin typeface="Calibri"/>
                <a:cs typeface="Calibri"/>
              </a:rPr>
              <a:t> </a:t>
            </a:r>
            <a:r>
              <a:rPr sz="1400" spc="20" dirty="0">
                <a:latin typeface="Calibri"/>
                <a:cs typeface="Calibri"/>
              </a:rPr>
              <a:t>increases.</a:t>
            </a:r>
            <a:r>
              <a:rPr sz="1400" spc="310" dirty="0">
                <a:latin typeface="Calibri"/>
                <a:cs typeface="Calibri"/>
              </a:rPr>
              <a:t> </a:t>
            </a:r>
            <a:r>
              <a:rPr sz="1400" spc="-30" dirty="0">
                <a:latin typeface="Calibri"/>
                <a:cs typeface="Calibri"/>
              </a:rPr>
              <a:t>The</a:t>
            </a:r>
            <a:r>
              <a:rPr sz="1400" spc="-10" dirty="0">
                <a:latin typeface="Calibri"/>
                <a:cs typeface="Calibri"/>
              </a:rPr>
              <a:t> </a:t>
            </a:r>
            <a:r>
              <a:rPr sz="1400" spc="35" dirty="0">
                <a:latin typeface="Calibri"/>
                <a:cs typeface="Calibri"/>
              </a:rPr>
              <a:t>Fuel</a:t>
            </a:r>
            <a:r>
              <a:rPr sz="1400" spc="-5" dirty="0">
                <a:latin typeface="Calibri"/>
                <a:cs typeface="Calibri"/>
              </a:rPr>
              <a:t> </a:t>
            </a:r>
            <a:r>
              <a:rPr sz="1400" spc="10" dirty="0">
                <a:latin typeface="Calibri"/>
                <a:cs typeface="Calibri"/>
              </a:rPr>
              <a:t>Limit</a:t>
            </a:r>
            <a:r>
              <a:rPr sz="1400" spc="-5" dirty="0">
                <a:latin typeface="Calibri"/>
                <a:cs typeface="Calibri"/>
              </a:rPr>
              <a:t> </a:t>
            </a:r>
            <a:r>
              <a:rPr sz="1400" spc="20" dirty="0">
                <a:latin typeface="Calibri"/>
                <a:cs typeface="Calibri"/>
              </a:rPr>
              <a:t>Vent </a:t>
            </a:r>
            <a:r>
              <a:rPr sz="1400" spc="-300" dirty="0">
                <a:latin typeface="Calibri"/>
                <a:cs typeface="Calibri"/>
              </a:rPr>
              <a:t> </a:t>
            </a:r>
            <a:r>
              <a:rPr sz="1400" dirty="0">
                <a:latin typeface="Calibri"/>
                <a:cs typeface="Calibri"/>
              </a:rPr>
              <a:t>Valve </a:t>
            </a:r>
            <a:r>
              <a:rPr sz="1400" spc="114" dirty="0">
                <a:latin typeface="Calibri"/>
                <a:cs typeface="Calibri"/>
              </a:rPr>
              <a:t>will </a:t>
            </a:r>
            <a:r>
              <a:rPr sz="1400" spc="100" dirty="0">
                <a:latin typeface="Calibri"/>
                <a:cs typeface="Calibri"/>
              </a:rPr>
              <a:t>allow </a:t>
            </a:r>
            <a:r>
              <a:rPr sz="1400" spc="20" dirty="0">
                <a:latin typeface="Calibri"/>
                <a:cs typeface="Calibri"/>
              </a:rPr>
              <a:t>the </a:t>
            </a:r>
            <a:r>
              <a:rPr sz="1400" spc="10" dirty="0">
                <a:latin typeface="Calibri"/>
                <a:cs typeface="Calibri"/>
              </a:rPr>
              <a:t>emissions </a:t>
            </a:r>
            <a:r>
              <a:rPr sz="1400" spc="80" dirty="0">
                <a:latin typeface="Calibri"/>
                <a:cs typeface="Calibri"/>
              </a:rPr>
              <a:t>to </a:t>
            </a:r>
            <a:r>
              <a:rPr sz="1400" spc="-30" dirty="0">
                <a:latin typeface="Calibri"/>
                <a:cs typeface="Calibri"/>
              </a:rPr>
              <a:t>escape </a:t>
            </a:r>
            <a:r>
              <a:rPr sz="1400" spc="95" dirty="0">
                <a:latin typeface="Calibri"/>
                <a:cs typeface="Calibri"/>
              </a:rPr>
              <a:t>through </a:t>
            </a:r>
            <a:r>
              <a:rPr sz="1400" spc="20" dirty="0">
                <a:latin typeface="Calibri"/>
                <a:cs typeface="Calibri"/>
              </a:rPr>
              <a:t>the </a:t>
            </a:r>
            <a:r>
              <a:rPr sz="1400" spc="25" dirty="0">
                <a:latin typeface="Calibri"/>
                <a:cs typeface="Calibri"/>
              </a:rPr>
              <a:t> </a:t>
            </a:r>
            <a:r>
              <a:rPr sz="1400" spc="50" dirty="0">
                <a:latin typeface="Calibri"/>
                <a:cs typeface="Calibri"/>
              </a:rPr>
              <a:t>Carbon</a:t>
            </a:r>
            <a:r>
              <a:rPr sz="1400" spc="-10" dirty="0">
                <a:latin typeface="Calibri"/>
                <a:cs typeface="Calibri"/>
              </a:rPr>
              <a:t> </a:t>
            </a:r>
            <a:r>
              <a:rPr sz="1400" spc="35" dirty="0">
                <a:latin typeface="Calibri"/>
                <a:cs typeface="Calibri"/>
              </a:rPr>
              <a:t>Canister,</a:t>
            </a:r>
            <a:r>
              <a:rPr sz="1400" spc="-10" dirty="0">
                <a:latin typeface="Calibri"/>
                <a:cs typeface="Calibri"/>
              </a:rPr>
              <a:t> </a:t>
            </a:r>
            <a:r>
              <a:rPr sz="1400" spc="50" dirty="0">
                <a:latin typeface="Calibri"/>
                <a:cs typeface="Calibri"/>
              </a:rPr>
              <a:t>which</a:t>
            </a:r>
            <a:r>
              <a:rPr sz="1400" spc="-10" dirty="0">
                <a:latin typeface="Calibri"/>
                <a:cs typeface="Calibri"/>
              </a:rPr>
              <a:t> </a:t>
            </a:r>
            <a:r>
              <a:rPr sz="1400" spc="55" dirty="0">
                <a:latin typeface="Calibri"/>
                <a:cs typeface="Calibri"/>
              </a:rPr>
              <a:t>scrubs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cleans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40" dirty="0">
                <a:latin typeface="Calibri"/>
                <a:cs typeface="Calibri"/>
              </a:rPr>
              <a:t>vapor</a:t>
            </a:r>
            <a:endParaRPr sz="1400">
              <a:latin typeface="Calibri"/>
              <a:cs typeface="Calibri"/>
            </a:endParaRPr>
          </a:p>
          <a:p>
            <a:pPr>
              <a:lnSpc>
                <a:spcPct val="100000"/>
              </a:lnSpc>
              <a:spcBef>
                <a:spcPts val="5"/>
              </a:spcBef>
            </a:pPr>
            <a:endParaRPr sz="1850">
              <a:latin typeface="Calibri"/>
              <a:cs typeface="Calibri"/>
            </a:endParaRPr>
          </a:p>
          <a:p>
            <a:pPr marL="24765" algn="just">
              <a:lnSpc>
                <a:spcPct val="100000"/>
              </a:lnSpc>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p:nvPr/>
        </p:nvSpPr>
        <p:spPr>
          <a:xfrm>
            <a:off x="5133213" y="470103"/>
            <a:ext cx="4446270" cy="7068820"/>
          </a:xfrm>
          <a:prstGeom prst="rect">
            <a:avLst/>
          </a:prstGeom>
        </p:spPr>
        <p:txBody>
          <a:bodyPr vert="horz" wrap="square" lIns="0" tIns="13335" rIns="0" bIns="0" rtlCol="0">
            <a:spAutoFit/>
          </a:bodyPr>
          <a:lstStyle/>
          <a:p>
            <a:pPr marL="12700">
              <a:lnSpc>
                <a:spcPct val="100000"/>
              </a:lnSpc>
              <a:spcBef>
                <a:spcPts val="105"/>
              </a:spcBef>
            </a:pPr>
            <a:r>
              <a:rPr sz="1400" spc="114" dirty="0">
                <a:latin typeface="Calibri"/>
                <a:cs typeface="Calibri"/>
              </a:rPr>
              <a:t>of</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80" dirty="0">
                <a:latin typeface="Calibri"/>
                <a:cs typeface="Calibri"/>
              </a:rPr>
              <a:t>harmful</a:t>
            </a:r>
            <a:r>
              <a:rPr sz="1400" dirty="0">
                <a:latin typeface="Calibri"/>
                <a:cs typeface="Calibri"/>
              </a:rPr>
              <a:t> </a:t>
            </a:r>
            <a:r>
              <a:rPr sz="1400" spc="55" dirty="0">
                <a:latin typeface="Calibri"/>
                <a:cs typeface="Calibri"/>
              </a:rPr>
              <a:t>hydrocarbons,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releases</a:t>
            </a:r>
            <a:r>
              <a:rPr sz="1400" spc="-10" dirty="0">
                <a:latin typeface="Calibri"/>
                <a:cs typeface="Calibri"/>
              </a:rPr>
              <a:t> </a:t>
            </a:r>
            <a:r>
              <a:rPr sz="1400" spc="65" dirty="0">
                <a:latin typeface="Calibri"/>
                <a:cs typeface="Calibri"/>
              </a:rPr>
              <a:t>it</a:t>
            </a:r>
            <a:r>
              <a:rPr sz="1400" spc="-10" dirty="0">
                <a:latin typeface="Calibri"/>
                <a:cs typeface="Calibri"/>
              </a:rPr>
              <a:t> </a:t>
            </a:r>
            <a:r>
              <a:rPr sz="1400" spc="95" dirty="0">
                <a:latin typeface="Calibri"/>
                <a:cs typeface="Calibri"/>
              </a:rPr>
              <a:t>through</a:t>
            </a:r>
            <a:endParaRPr sz="1400">
              <a:latin typeface="Calibri"/>
              <a:cs typeface="Calibri"/>
            </a:endParaRPr>
          </a:p>
          <a:p>
            <a:pPr marL="12700">
              <a:lnSpc>
                <a:spcPct val="100000"/>
              </a:lnSpc>
              <a:spcBef>
                <a:spcPts val="40"/>
              </a:spcBef>
            </a:pPr>
            <a:r>
              <a:rPr sz="1400" spc="25" dirty="0">
                <a:latin typeface="Calibri"/>
                <a:cs typeface="Calibri"/>
              </a:rPr>
              <a:t>the</a:t>
            </a:r>
            <a:r>
              <a:rPr sz="1400" spc="-50" dirty="0">
                <a:latin typeface="Calibri"/>
                <a:cs typeface="Calibri"/>
              </a:rPr>
              <a:t> </a:t>
            </a:r>
            <a:r>
              <a:rPr sz="1400" spc="-15" dirty="0">
                <a:latin typeface="Calibri"/>
                <a:cs typeface="Calibri"/>
              </a:rPr>
              <a:t>P-Trap.</a:t>
            </a:r>
            <a:endParaRPr sz="1400">
              <a:latin typeface="Calibri"/>
              <a:cs typeface="Calibri"/>
            </a:endParaRPr>
          </a:p>
          <a:p>
            <a:pPr marL="12700" marR="141605">
              <a:lnSpc>
                <a:spcPct val="102099"/>
              </a:lnSpc>
              <a:spcBef>
                <a:spcPts val="585"/>
              </a:spcBef>
            </a:pP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35" dirty="0">
                <a:latin typeface="Calibri"/>
                <a:cs typeface="Calibri"/>
              </a:rPr>
              <a:t>tank</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75" dirty="0">
                <a:latin typeface="Calibri"/>
                <a:cs typeface="Calibri"/>
              </a:rPr>
              <a:t>filled</a:t>
            </a:r>
            <a:r>
              <a:rPr sz="1400" spc="-15" dirty="0">
                <a:latin typeface="Calibri"/>
                <a:cs typeface="Calibri"/>
              </a:rPr>
              <a:t> </a:t>
            </a:r>
            <a:r>
              <a:rPr sz="1400" spc="8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level</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15" dirty="0">
                <a:latin typeface="Calibri"/>
                <a:cs typeface="Calibri"/>
              </a:rPr>
              <a:t>causes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Fuel</a:t>
            </a:r>
            <a:r>
              <a:rPr sz="1400" spc="-10" dirty="0">
                <a:latin typeface="Calibri"/>
                <a:cs typeface="Calibri"/>
              </a:rPr>
              <a:t> </a:t>
            </a:r>
            <a:r>
              <a:rPr sz="1400" spc="10" dirty="0">
                <a:latin typeface="Calibri"/>
                <a:cs typeface="Calibri"/>
              </a:rPr>
              <a:t>Limit </a:t>
            </a:r>
            <a:r>
              <a:rPr sz="1400" spc="-300" dirty="0">
                <a:latin typeface="Calibri"/>
                <a:cs typeface="Calibri"/>
              </a:rPr>
              <a:t> </a:t>
            </a:r>
            <a:r>
              <a:rPr sz="1400" spc="20" dirty="0">
                <a:latin typeface="Calibri"/>
                <a:cs typeface="Calibri"/>
              </a:rPr>
              <a:t>Vent</a:t>
            </a:r>
            <a:r>
              <a:rPr sz="1400" dirty="0">
                <a:latin typeface="Calibri"/>
                <a:cs typeface="Calibri"/>
              </a:rPr>
              <a:t> Valve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close,</a:t>
            </a:r>
            <a:r>
              <a:rPr sz="140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Grade</a:t>
            </a:r>
            <a:r>
              <a:rPr sz="1400" spc="-10" dirty="0">
                <a:latin typeface="Calibri"/>
                <a:cs typeface="Calibri"/>
              </a:rPr>
              <a:t> </a:t>
            </a:r>
            <a:r>
              <a:rPr sz="1400" dirty="0">
                <a:latin typeface="Calibri"/>
                <a:cs typeface="Calibri"/>
              </a:rPr>
              <a:t>Valve</a:t>
            </a:r>
            <a:r>
              <a:rPr sz="1400" spc="-10" dirty="0">
                <a:latin typeface="Calibri"/>
                <a:cs typeface="Calibri"/>
              </a:rPr>
              <a:t> </a:t>
            </a:r>
            <a:r>
              <a:rPr sz="1400" spc="114" dirty="0">
                <a:latin typeface="Calibri"/>
                <a:cs typeface="Calibri"/>
              </a:rPr>
              <a:t>will</a:t>
            </a:r>
            <a:r>
              <a:rPr sz="1400" dirty="0">
                <a:latin typeface="Calibri"/>
                <a:cs typeface="Calibri"/>
              </a:rPr>
              <a:t> </a:t>
            </a:r>
            <a:r>
              <a:rPr sz="1400" spc="100" dirty="0">
                <a:latin typeface="Calibri"/>
                <a:cs typeface="Calibri"/>
              </a:rPr>
              <a:t>allow</a:t>
            </a:r>
            <a:r>
              <a:rPr sz="1400" spc="-10" dirty="0">
                <a:latin typeface="Calibri"/>
                <a:cs typeface="Calibri"/>
              </a:rPr>
              <a:t> </a:t>
            </a:r>
            <a:r>
              <a:rPr sz="1400" spc="20" dirty="0">
                <a:latin typeface="Calibri"/>
                <a:cs typeface="Calibri"/>
              </a:rPr>
              <a:t>the</a:t>
            </a:r>
            <a:endParaRPr sz="1400">
              <a:latin typeface="Calibri"/>
              <a:cs typeface="Calibri"/>
            </a:endParaRPr>
          </a:p>
          <a:p>
            <a:pPr marL="12700" marR="266065">
              <a:lnSpc>
                <a:spcPts val="1720"/>
              </a:lnSpc>
              <a:spcBef>
                <a:spcPts val="50"/>
              </a:spcBef>
            </a:pPr>
            <a:r>
              <a:rPr sz="1400" spc="10" dirty="0">
                <a:latin typeface="Calibri"/>
                <a:cs typeface="Calibri"/>
              </a:rPr>
              <a:t>emissions</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65" dirty="0">
                <a:latin typeface="Calibri"/>
                <a:cs typeface="Calibri"/>
              </a:rPr>
              <a:t>travel</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same</a:t>
            </a:r>
            <a:r>
              <a:rPr sz="1400" spc="-10" dirty="0">
                <a:latin typeface="Calibri"/>
                <a:cs typeface="Calibri"/>
              </a:rPr>
              <a:t> </a:t>
            </a:r>
            <a:r>
              <a:rPr sz="1400" spc="-15" dirty="0">
                <a:latin typeface="Calibri"/>
                <a:cs typeface="Calibri"/>
              </a:rPr>
              <a:t>path,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0" dirty="0">
                <a:latin typeface="Calibri"/>
                <a:cs typeface="Calibri"/>
              </a:rPr>
              <a:t>Carbon </a:t>
            </a:r>
            <a:r>
              <a:rPr sz="1400" spc="-300" dirty="0">
                <a:latin typeface="Calibri"/>
                <a:cs typeface="Calibri"/>
              </a:rPr>
              <a:t> </a:t>
            </a:r>
            <a:r>
              <a:rPr sz="1400" spc="40" dirty="0">
                <a:latin typeface="Calibri"/>
                <a:cs typeface="Calibri"/>
              </a:rPr>
              <a:t>Canister</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P-Trap.</a:t>
            </a:r>
            <a:endParaRPr sz="1400">
              <a:latin typeface="Calibri"/>
              <a:cs typeface="Calibri"/>
            </a:endParaRPr>
          </a:p>
          <a:p>
            <a:pPr marL="12700" marR="36195">
              <a:lnSpc>
                <a:spcPct val="101699"/>
              </a:lnSpc>
              <a:spcBef>
                <a:spcPts val="525"/>
              </a:spcBef>
            </a:pPr>
            <a:r>
              <a:rPr sz="1400" dirty="0">
                <a:latin typeface="Calibri"/>
                <a:cs typeface="Calibri"/>
              </a:rPr>
              <a:t>When</a:t>
            </a:r>
            <a:r>
              <a:rPr sz="1400" spc="-10" dirty="0">
                <a:latin typeface="Calibri"/>
                <a:cs typeface="Calibri"/>
              </a:rPr>
              <a:t> </a:t>
            </a:r>
            <a:r>
              <a:rPr sz="1400" spc="25" dirty="0">
                <a:latin typeface="Calibri"/>
                <a:cs typeface="Calibri"/>
              </a:rPr>
              <a:t>the</a:t>
            </a:r>
            <a:r>
              <a:rPr sz="1400" spc="-15" dirty="0">
                <a:latin typeface="Calibri"/>
                <a:cs typeface="Calibri"/>
              </a:rPr>
              <a:t> </a:t>
            </a:r>
            <a:r>
              <a:rPr sz="1400" dirty="0">
                <a:latin typeface="Calibri"/>
                <a:cs typeface="Calibri"/>
              </a:rPr>
              <a:t>ambient</a:t>
            </a:r>
            <a:r>
              <a:rPr sz="1400" spc="-10" dirty="0">
                <a:latin typeface="Calibri"/>
                <a:cs typeface="Calibri"/>
              </a:rPr>
              <a:t> </a:t>
            </a:r>
            <a:r>
              <a:rPr sz="1400" spc="15" dirty="0">
                <a:latin typeface="Calibri"/>
                <a:cs typeface="Calibri"/>
              </a:rPr>
              <a:t>temperature</a:t>
            </a:r>
            <a:r>
              <a:rPr sz="1400" spc="-10" dirty="0">
                <a:latin typeface="Calibri"/>
                <a:cs typeface="Calibri"/>
              </a:rPr>
              <a:t> </a:t>
            </a:r>
            <a:r>
              <a:rPr sz="1400" spc="5" dirty="0">
                <a:latin typeface="Calibri"/>
                <a:cs typeface="Calibri"/>
              </a:rPr>
              <a:t>decreases,</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55" dirty="0">
                <a:latin typeface="Calibri"/>
                <a:cs typeface="Calibri"/>
              </a:rPr>
              <a:t>contents</a:t>
            </a:r>
            <a:r>
              <a:rPr sz="1400" spc="-10" dirty="0">
                <a:latin typeface="Calibri"/>
                <a:cs typeface="Calibri"/>
              </a:rPr>
              <a:t> </a:t>
            </a:r>
            <a:r>
              <a:rPr sz="1400" spc="35" dirty="0">
                <a:latin typeface="Calibri"/>
                <a:cs typeface="Calibri"/>
              </a:rPr>
              <a:t>in </a:t>
            </a:r>
            <a:r>
              <a:rPr sz="1400" spc="-300" dirty="0">
                <a:latin typeface="Calibri"/>
                <a:cs typeface="Calibri"/>
              </a:rPr>
              <a:t> </a:t>
            </a:r>
            <a:r>
              <a:rPr sz="1400" spc="25" dirty="0">
                <a:latin typeface="Calibri"/>
                <a:cs typeface="Calibri"/>
              </a:rPr>
              <a:t>the</a:t>
            </a:r>
            <a:r>
              <a:rPr sz="1400" spc="-1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tank</a:t>
            </a:r>
            <a:r>
              <a:rPr sz="1400" spc="-10" dirty="0">
                <a:latin typeface="Calibri"/>
                <a:cs typeface="Calibri"/>
              </a:rPr>
              <a:t> </a:t>
            </a:r>
            <a:r>
              <a:rPr sz="1400" spc="114" dirty="0">
                <a:latin typeface="Calibri"/>
                <a:cs typeface="Calibri"/>
              </a:rPr>
              <a:t>will</a:t>
            </a:r>
            <a:r>
              <a:rPr sz="1400" spc="-5" dirty="0">
                <a:latin typeface="Calibri"/>
                <a:cs typeface="Calibri"/>
              </a:rPr>
              <a:t> </a:t>
            </a:r>
            <a:r>
              <a:rPr sz="1400" spc="15" dirty="0">
                <a:latin typeface="Calibri"/>
                <a:cs typeface="Calibri"/>
              </a:rPr>
              <a:t>condense.</a:t>
            </a:r>
            <a:r>
              <a:rPr sz="1400" spc="310" dirty="0">
                <a:latin typeface="Calibri"/>
                <a:cs typeface="Calibri"/>
              </a:rPr>
              <a:t> </a:t>
            </a:r>
            <a:r>
              <a:rPr sz="1400" spc="30" dirty="0">
                <a:latin typeface="Calibri"/>
                <a:cs typeface="Calibri"/>
              </a:rPr>
              <a:t>Fresh</a:t>
            </a:r>
            <a:r>
              <a:rPr sz="1400" spc="-5" dirty="0">
                <a:latin typeface="Calibri"/>
                <a:cs typeface="Calibri"/>
              </a:rPr>
              <a:t> </a:t>
            </a:r>
            <a:r>
              <a:rPr sz="1400" spc="75" dirty="0">
                <a:latin typeface="Calibri"/>
                <a:cs typeface="Calibri"/>
              </a:rPr>
              <a:t>air</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60" dirty="0">
                <a:latin typeface="Calibri"/>
                <a:cs typeface="Calibri"/>
              </a:rPr>
              <a:t>allowed</a:t>
            </a:r>
            <a:r>
              <a:rPr sz="1400" spc="-10"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enter </a:t>
            </a:r>
            <a:r>
              <a:rPr sz="1400" spc="-305" dirty="0">
                <a:latin typeface="Calibri"/>
                <a:cs typeface="Calibri"/>
              </a:rPr>
              <a:t> </a:t>
            </a:r>
            <a:r>
              <a:rPr sz="1400" spc="90" dirty="0">
                <a:latin typeface="Calibri"/>
                <a:cs typeface="Calibri"/>
              </a:rPr>
              <a:t>through </a:t>
            </a:r>
            <a:r>
              <a:rPr sz="1400" spc="25" dirty="0">
                <a:latin typeface="Calibri"/>
                <a:cs typeface="Calibri"/>
              </a:rPr>
              <a:t>the </a:t>
            </a:r>
            <a:r>
              <a:rPr sz="1400" spc="-15" dirty="0">
                <a:latin typeface="Calibri"/>
                <a:cs typeface="Calibri"/>
              </a:rPr>
              <a:t>P-Trap, </a:t>
            </a:r>
            <a:r>
              <a:rPr sz="1400" spc="25" dirty="0">
                <a:latin typeface="Calibri"/>
                <a:cs typeface="Calibri"/>
              </a:rPr>
              <a:t>the </a:t>
            </a:r>
            <a:r>
              <a:rPr sz="1400" spc="50" dirty="0">
                <a:latin typeface="Calibri"/>
                <a:cs typeface="Calibri"/>
              </a:rPr>
              <a:t>Carbon </a:t>
            </a:r>
            <a:r>
              <a:rPr sz="1400" spc="30" dirty="0">
                <a:latin typeface="Calibri"/>
                <a:cs typeface="Calibri"/>
              </a:rPr>
              <a:t>Canister,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15" dirty="0">
                <a:latin typeface="Calibri"/>
                <a:cs typeface="Calibri"/>
              </a:rPr>
              <a:t> </a:t>
            </a:r>
            <a:r>
              <a:rPr sz="1400" spc="20" dirty="0">
                <a:latin typeface="Calibri"/>
                <a:cs typeface="Calibri"/>
              </a:rPr>
              <a:t>Vent</a:t>
            </a:r>
            <a:r>
              <a:rPr sz="1400" dirty="0">
                <a:latin typeface="Calibri"/>
                <a:cs typeface="Calibri"/>
              </a:rPr>
              <a:t> Valve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into</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30" dirty="0">
                <a:latin typeface="Calibri"/>
                <a:cs typeface="Calibri"/>
              </a:rPr>
              <a:t>tank,</a:t>
            </a:r>
            <a:r>
              <a:rPr sz="1400" spc="-10" dirty="0">
                <a:latin typeface="Calibri"/>
                <a:cs typeface="Calibri"/>
              </a:rPr>
              <a:t> </a:t>
            </a:r>
            <a:r>
              <a:rPr sz="1400" spc="85" dirty="0">
                <a:latin typeface="Calibri"/>
                <a:cs typeface="Calibri"/>
              </a:rPr>
              <a:t>allowing</a:t>
            </a:r>
            <a:r>
              <a:rPr sz="1400" spc="-10" dirty="0">
                <a:latin typeface="Calibri"/>
                <a:cs typeface="Calibri"/>
              </a:rPr>
              <a:t> </a:t>
            </a:r>
            <a:r>
              <a:rPr sz="1400" spc="20" dirty="0">
                <a:latin typeface="Calibri"/>
                <a:cs typeface="Calibri"/>
              </a:rPr>
              <a:t>the</a:t>
            </a:r>
            <a:r>
              <a:rPr sz="1400" spc="-10" dirty="0">
                <a:latin typeface="Calibri"/>
                <a:cs typeface="Calibri"/>
              </a:rPr>
              <a:t> system</a:t>
            </a:r>
            <a:r>
              <a:rPr sz="1400" spc="-5" dirty="0">
                <a:latin typeface="Calibri"/>
                <a:cs typeface="Calibri"/>
              </a:rPr>
              <a:t> </a:t>
            </a:r>
            <a:r>
              <a:rPr sz="1400" spc="75" dirty="0">
                <a:latin typeface="Calibri"/>
                <a:cs typeface="Calibri"/>
              </a:rPr>
              <a:t>to</a:t>
            </a:r>
            <a:endParaRPr sz="1400">
              <a:latin typeface="Calibri"/>
              <a:cs typeface="Calibri"/>
            </a:endParaRPr>
          </a:p>
          <a:p>
            <a:pPr marL="12700">
              <a:lnSpc>
                <a:spcPct val="100000"/>
              </a:lnSpc>
              <a:spcBef>
                <a:spcPts val="40"/>
              </a:spcBef>
            </a:pPr>
            <a:r>
              <a:rPr sz="1400" spc="20" dirty="0">
                <a:latin typeface="Calibri"/>
                <a:cs typeface="Calibri"/>
              </a:rPr>
              <a:t>breath,</a:t>
            </a:r>
            <a:r>
              <a:rPr sz="1400" spc="-15" dirty="0">
                <a:latin typeface="Calibri"/>
                <a:cs typeface="Calibri"/>
              </a:rPr>
              <a:t> </a:t>
            </a:r>
            <a:r>
              <a:rPr sz="1400" spc="25" dirty="0">
                <a:latin typeface="Calibri"/>
                <a:cs typeface="Calibri"/>
              </a:rPr>
              <a:t>stopping</a:t>
            </a:r>
            <a:r>
              <a:rPr sz="1400" dirty="0">
                <a:latin typeface="Calibri"/>
                <a:cs typeface="Calibri"/>
              </a:rPr>
              <a:t> </a:t>
            </a:r>
            <a:r>
              <a:rPr sz="1400" spc="20" dirty="0">
                <a:latin typeface="Calibri"/>
                <a:cs typeface="Calibri"/>
              </a:rPr>
              <a:t>a</a:t>
            </a:r>
            <a:r>
              <a:rPr sz="1400" spc="-10" dirty="0">
                <a:latin typeface="Calibri"/>
                <a:cs typeface="Calibri"/>
              </a:rPr>
              <a:t> </a:t>
            </a:r>
            <a:r>
              <a:rPr sz="1400" spc="40" dirty="0">
                <a:latin typeface="Calibri"/>
                <a:cs typeface="Calibri"/>
              </a:rPr>
              <a:t>potential</a:t>
            </a:r>
            <a:r>
              <a:rPr sz="1400" spc="-5" dirty="0">
                <a:latin typeface="Calibri"/>
                <a:cs typeface="Calibri"/>
              </a:rPr>
              <a:t> </a:t>
            </a:r>
            <a:r>
              <a:rPr sz="1400" spc="20" dirty="0">
                <a:latin typeface="Calibri"/>
                <a:cs typeface="Calibri"/>
              </a:rPr>
              <a:t>vacuum</a:t>
            </a:r>
            <a:r>
              <a:rPr sz="1400" spc="-10" dirty="0">
                <a:latin typeface="Calibri"/>
                <a:cs typeface="Calibri"/>
              </a:rPr>
              <a:t> </a:t>
            </a:r>
            <a:r>
              <a:rPr sz="1400" spc="20" dirty="0">
                <a:latin typeface="Calibri"/>
                <a:cs typeface="Calibri"/>
              </a:rPr>
              <a:t>effect.</a:t>
            </a:r>
            <a:endParaRPr sz="1400">
              <a:latin typeface="Calibri"/>
              <a:cs typeface="Calibri"/>
            </a:endParaRPr>
          </a:p>
          <a:p>
            <a:pPr marL="12700" marR="184785">
              <a:lnSpc>
                <a:spcPct val="101299"/>
              </a:lnSpc>
              <a:spcBef>
                <a:spcPts val="590"/>
              </a:spcBef>
            </a:pPr>
            <a:r>
              <a:rPr sz="1600" u="sng" spc="45" dirty="0">
                <a:uFill>
                  <a:solidFill>
                    <a:srgbClr val="000000"/>
                  </a:solidFill>
                </a:uFill>
                <a:latin typeface="Calibri"/>
                <a:cs typeface="Calibri"/>
              </a:rPr>
              <a:t>Over</a:t>
            </a:r>
            <a:r>
              <a:rPr sz="1600" u="sng" spc="-10" dirty="0">
                <a:uFill>
                  <a:solidFill>
                    <a:srgbClr val="000000"/>
                  </a:solidFill>
                </a:uFill>
                <a:latin typeface="Calibri"/>
                <a:cs typeface="Calibri"/>
              </a:rPr>
              <a:t> </a:t>
            </a:r>
            <a:r>
              <a:rPr sz="1600" u="sng" spc="55" dirty="0">
                <a:uFill>
                  <a:solidFill>
                    <a:srgbClr val="000000"/>
                  </a:solidFill>
                </a:uFill>
                <a:latin typeface="Calibri"/>
                <a:cs typeface="Calibri"/>
              </a:rPr>
              <a:t>Pressurization</a:t>
            </a:r>
            <a:r>
              <a:rPr sz="1600" u="sng" spc="-10" dirty="0">
                <a:uFill>
                  <a:solidFill>
                    <a:srgbClr val="000000"/>
                  </a:solidFill>
                </a:uFill>
                <a:latin typeface="Calibri"/>
                <a:cs typeface="Calibri"/>
              </a:rPr>
              <a:t> </a:t>
            </a:r>
            <a:r>
              <a:rPr sz="1600" u="sng" spc="155" dirty="0">
                <a:uFill>
                  <a:solidFill>
                    <a:srgbClr val="000000"/>
                  </a:solidFill>
                </a:uFill>
                <a:latin typeface="Calibri"/>
                <a:cs typeface="Calibri"/>
              </a:rPr>
              <a:t>or</a:t>
            </a:r>
            <a:r>
              <a:rPr sz="1600" u="sng" spc="-5" dirty="0">
                <a:uFill>
                  <a:solidFill>
                    <a:srgbClr val="000000"/>
                  </a:solidFill>
                </a:uFill>
                <a:latin typeface="Calibri"/>
                <a:cs typeface="Calibri"/>
              </a:rPr>
              <a:t> </a:t>
            </a:r>
            <a:r>
              <a:rPr sz="1600" u="sng" spc="75" dirty="0">
                <a:uFill>
                  <a:solidFill>
                    <a:srgbClr val="000000"/>
                  </a:solidFill>
                </a:uFill>
                <a:latin typeface="Calibri"/>
                <a:cs typeface="Calibri"/>
              </a:rPr>
              <a:t>Prolonged</a:t>
            </a:r>
            <a:r>
              <a:rPr sz="1600" u="sng" spc="-10" dirty="0">
                <a:uFill>
                  <a:solidFill>
                    <a:srgbClr val="000000"/>
                  </a:solidFill>
                </a:uFill>
                <a:latin typeface="Calibri"/>
                <a:cs typeface="Calibri"/>
              </a:rPr>
              <a:t> </a:t>
            </a:r>
            <a:r>
              <a:rPr sz="1600" u="sng" spc="60" dirty="0">
                <a:uFill>
                  <a:solidFill>
                    <a:srgbClr val="000000"/>
                  </a:solidFill>
                </a:uFill>
                <a:latin typeface="Calibri"/>
                <a:cs typeface="Calibri"/>
              </a:rPr>
              <a:t>Inclination</a:t>
            </a:r>
            <a:r>
              <a:rPr sz="1600" u="sng" spc="-5" dirty="0">
                <a:uFill>
                  <a:solidFill>
                    <a:srgbClr val="000000"/>
                  </a:solidFill>
                </a:uFill>
                <a:latin typeface="Calibri"/>
                <a:cs typeface="Calibri"/>
              </a:rPr>
              <a:t> </a:t>
            </a:r>
            <a:r>
              <a:rPr sz="1600" u="sng" spc="125" dirty="0">
                <a:uFill>
                  <a:solidFill>
                    <a:srgbClr val="000000"/>
                  </a:solidFill>
                </a:uFill>
                <a:latin typeface="Calibri"/>
                <a:cs typeface="Calibri"/>
              </a:rPr>
              <a:t>of </a:t>
            </a:r>
            <a:r>
              <a:rPr sz="1600" spc="-345" dirty="0">
                <a:latin typeface="Calibri"/>
                <a:cs typeface="Calibri"/>
              </a:rPr>
              <a:t> </a:t>
            </a:r>
            <a:r>
              <a:rPr sz="1600" u="sng" spc="25" dirty="0">
                <a:uFill>
                  <a:solidFill>
                    <a:srgbClr val="000000"/>
                  </a:solidFill>
                </a:uFill>
                <a:latin typeface="Calibri"/>
                <a:cs typeface="Calibri"/>
              </a:rPr>
              <a:t>the</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Fuel</a:t>
            </a:r>
            <a:r>
              <a:rPr sz="1600" u="sng" spc="-5" dirty="0">
                <a:uFill>
                  <a:solidFill>
                    <a:srgbClr val="000000"/>
                  </a:solidFill>
                </a:uFill>
                <a:latin typeface="Calibri"/>
                <a:cs typeface="Calibri"/>
              </a:rPr>
              <a:t> </a:t>
            </a:r>
            <a:r>
              <a:rPr sz="1600" u="sng" spc="-10" dirty="0">
                <a:uFill>
                  <a:solidFill>
                    <a:srgbClr val="000000"/>
                  </a:solidFill>
                </a:uFill>
                <a:latin typeface="Calibri"/>
                <a:cs typeface="Calibri"/>
              </a:rPr>
              <a:t>Tank</a:t>
            </a:r>
            <a:r>
              <a:rPr sz="1600" spc="-10" dirty="0">
                <a:latin typeface="Calibri"/>
                <a:cs typeface="Calibri"/>
              </a:rPr>
              <a:t>:</a:t>
            </a:r>
            <a:endParaRPr sz="1600">
              <a:latin typeface="Calibri"/>
              <a:cs typeface="Calibri"/>
            </a:endParaRPr>
          </a:p>
          <a:p>
            <a:pPr marL="12700" marR="16510">
              <a:lnSpc>
                <a:spcPct val="101600"/>
              </a:lnSpc>
              <a:spcBef>
                <a:spcPts val="630"/>
              </a:spcBef>
            </a:pPr>
            <a:r>
              <a:rPr sz="1400" spc="-10" dirty="0">
                <a:latin typeface="Calibri"/>
                <a:cs typeface="Calibri"/>
              </a:rPr>
              <a:t>Due </a:t>
            </a:r>
            <a:r>
              <a:rPr sz="1400" spc="75" dirty="0">
                <a:latin typeface="Calibri"/>
                <a:cs typeface="Calibri"/>
              </a:rPr>
              <a:t>to</a:t>
            </a:r>
            <a:r>
              <a:rPr sz="1400" spc="-10" dirty="0">
                <a:latin typeface="Calibri"/>
                <a:cs typeface="Calibri"/>
              </a:rPr>
              <a:t> </a:t>
            </a:r>
            <a:r>
              <a:rPr sz="1400" spc="5" dirty="0">
                <a:latin typeface="Calibri"/>
                <a:cs typeface="Calibri"/>
              </a:rPr>
              <a:t>extreme</a:t>
            </a:r>
            <a:r>
              <a:rPr sz="1400" spc="-10" dirty="0">
                <a:latin typeface="Calibri"/>
                <a:cs typeface="Calibri"/>
              </a:rPr>
              <a:t> </a:t>
            </a:r>
            <a:r>
              <a:rPr sz="1400" spc="15" dirty="0">
                <a:latin typeface="Calibri"/>
                <a:cs typeface="Calibri"/>
              </a:rPr>
              <a:t>temperature</a:t>
            </a:r>
            <a:r>
              <a:rPr sz="1400" spc="-10" dirty="0">
                <a:latin typeface="Calibri"/>
                <a:cs typeface="Calibri"/>
              </a:rPr>
              <a:t> </a:t>
            </a:r>
            <a:r>
              <a:rPr sz="1400" spc="60" dirty="0">
                <a:latin typeface="Calibri"/>
                <a:cs typeface="Calibri"/>
              </a:rPr>
              <a:t>fluctuations,</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prolonged </a:t>
            </a:r>
            <a:r>
              <a:rPr sz="1400" spc="-305" dirty="0">
                <a:latin typeface="Calibri"/>
                <a:cs typeface="Calibri"/>
              </a:rPr>
              <a:t> </a:t>
            </a:r>
            <a:r>
              <a:rPr sz="1400" spc="20" dirty="0">
                <a:latin typeface="Calibri"/>
                <a:cs typeface="Calibri"/>
              </a:rPr>
              <a:t>period </a:t>
            </a:r>
            <a:r>
              <a:rPr sz="1400" spc="114" dirty="0">
                <a:latin typeface="Calibri"/>
                <a:cs typeface="Calibri"/>
              </a:rPr>
              <a:t>of </a:t>
            </a:r>
            <a:r>
              <a:rPr sz="1400" spc="50" dirty="0">
                <a:latin typeface="Calibri"/>
                <a:cs typeface="Calibri"/>
              </a:rPr>
              <a:t>inclination, </a:t>
            </a:r>
            <a:r>
              <a:rPr sz="1400" spc="25" dirty="0">
                <a:latin typeface="Calibri"/>
                <a:cs typeface="Calibri"/>
              </a:rPr>
              <a:t>the </a:t>
            </a:r>
            <a:r>
              <a:rPr sz="1400" spc="75" dirty="0">
                <a:latin typeface="Calibri"/>
                <a:cs typeface="Calibri"/>
              </a:rPr>
              <a:t>fuel </a:t>
            </a:r>
            <a:r>
              <a:rPr sz="1400" spc="45" dirty="0">
                <a:latin typeface="Calibri"/>
                <a:cs typeface="Calibri"/>
              </a:rPr>
              <a:t>level </a:t>
            </a:r>
            <a:r>
              <a:rPr sz="1400" spc="114" dirty="0">
                <a:latin typeface="Calibri"/>
                <a:cs typeface="Calibri"/>
              </a:rPr>
              <a:t>of </a:t>
            </a:r>
            <a:r>
              <a:rPr sz="1400" spc="45" dirty="0">
                <a:latin typeface="Calibri"/>
                <a:cs typeface="Calibri"/>
              </a:rPr>
              <a:t>vapor </a:t>
            </a:r>
            <a:r>
              <a:rPr sz="1400" spc="30" dirty="0">
                <a:latin typeface="Calibri"/>
                <a:cs typeface="Calibri"/>
              </a:rPr>
              <a:t>pressure </a:t>
            </a:r>
            <a:r>
              <a:rPr sz="1400" spc="35" dirty="0">
                <a:latin typeface="Calibri"/>
                <a:cs typeface="Calibri"/>
              </a:rPr>
              <a:t> </a:t>
            </a:r>
            <a:r>
              <a:rPr sz="1400" spc="80" dirty="0">
                <a:latin typeface="Calibri"/>
                <a:cs typeface="Calibri"/>
              </a:rPr>
              <a:t>could </a:t>
            </a:r>
            <a:r>
              <a:rPr sz="1400" spc="10" dirty="0">
                <a:latin typeface="Calibri"/>
                <a:cs typeface="Calibri"/>
              </a:rPr>
              <a:t>cause </a:t>
            </a:r>
            <a:r>
              <a:rPr sz="1400" spc="40" dirty="0">
                <a:latin typeface="Calibri"/>
                <a:cs typeface="Calibri"/>
              </a:rPr>
              <a:t>both </a:t>
            </a:r>
            <a:r>
              <a:rPr sz="1400" spc="25" dirty="0">
                <a:latin typeface="Calibri"/>
                <a:cs typeface="Calibri"/>
              </a:rPr>
              <a:t>the </a:t>
            </a:r>
            <a:r>
              <a:rPr sz="1400" spc="35" dirty="0">
                <a:latin typeface="Calibri"/>
                <a:cs typeface="Calibri"/>
              </a:rPr>
              <a:t>Fuel </a:t>
            </a:r>
            <a:r>
              <a:rPr sz="1400" spc="10" dirty="0">
                <a:latin typeface="Calibri"/>
                <a:cs typeface="Calibri"/>
              </a:rPr>
              <a:t>Limit </a:t>
            </a:r>
            <a:r>
              <a:rPr sz="1400" spc="20" dirty="0">
                <a:latin typeface="Calibri"/>
                <a:cs typeface="Calibri"/>
              </a:rPr>
              <a:t>Vent </a:t>
            </a:r>
            <a:r>
              <a:rPr sz="1400" dirty="0">
                <a:latin typeface="Calibri"/>
                <a:cs typeface="Calibri"/>
              </a:rPr>
              <a:t>Valve </a:t>
            </a:r>
            <a:r>
              <a:rPr sz="1400" spc="35" dirty="0">
                <a:latin typeface="Calibri"/>
                <a:cs typeface="Calibri"/>
              </a:rPr>
              <a:t>and </a:t>
            </a:r>
            <a:r>
              <a:rPr sz="1400" spc="25" dirty="0">
                <a:latin typeface="Calibri"/>
                <a:cs typeface="Calibri"/>
              </a:rPr>
              <a:t>the Grade </a:t>
            </a:r>
            <a:r>
              <a:rPr sz="1400" spc="30" dirty="0">
                <a:latin typeface="Calibri"/>
                <a:cs typeface="Calibri"/>
              </a:rPr>
              <a:t> </a:t>
            </a:r>
            <a:r>
              <a:rPr sz="1400" dirty="0">
                <a:latin typeface="Calibri"/>
                <a:cs typeface="Calibri"/>
              </a:rPr>
              <a:t>Valve</a:t>
            </a:r>
            <a:r>
              <a:rPr sz="1400" spc="-10" dirty="0">
                <a:latin typeface="Calibri"/>
                <a:cs typeface="Calibri"/>
              </a:rPr>
              <a:t> </a:t>
            </a:r>
            <a:r>
              <a:rPr sz="1400" spc="75" dirty="0">
                <a:latin typeface="Calibri"/>
                <a:cs typeface="Calibri"/>
              </a:rPr>
              <a:t>to</a:t>
            </a:r>
            <a:r>
              <a:rPr sz="1400" spc="-5" dirty="0">
                <a:latin typeface="Calibri"/>
                <a:cs typeface="Calibri"/>
              </a:rPr>
              <a:t> </a:t>
            </a:r>
            <a:r>
              <a:rPr sz="1400" spc="40" dirty="0">
                <a:latin typeface="Calibri"/>
                <a:cs typeface="Calibri"/>
              </a:rPr>
              <a:t>close,</a:t>
            </a:r>
            <a:r>
              <a:rPr sz="1400" spc="-5" dirty="0">
                <a:latin typeface="Calibri"/>
                <a:cs typeface="Calibri"/>
              </a:rPr>
              <a:t> </a:t>
            </a:r>
            <a:r>
              <a:rPr sz="1400" spc="70" dirty="0">
                <a:latin typeface="Calibri"/>
                <a:cs typeface="Calibri"/>
              </a:rPr>
              <a:t>halting</a:t>
            </a:r>
            <a:r>
              <a:rPr sz="1400" dirty="0">
                <a:latin typeface="Calibri"/>
                <a:cs typeface="Calibri"/>
              </a:rPr>
              <a:t> </a:t>
            </a:r>
            <a:r>
              <a:rPr sz="1400" spc="20" dirty="0">
                <a:latin typeface="Calibri"/>
                <a:cs typeface="Calibri"/>
              </a:rPr>
              <a:t>the</a:t>
            </a:r>
            <a:r>
              <a:rPr sz="1400" spc="-5" dirty="0">
                <a:latin typeface="Calibri"/>
                <a:cs typeface="Calibri"/>
              </a:rPr>
              <a:t> </a:t>
            </a:r>
            <a:r>
              <a:rPr sz="1400" spc="80" dirty="0">
                <a:latin typeface="Calibri"/>
                <a:cs typeface="Calibri"/>
              </a:rPr>
              <a:t>normal</a:t>
            </a:r>
            <a:r>
              <a:rPr sz="1400" spc="5" dirty="0">
                <a:latin typeface="Calibri"/>
                <a:cs typeface="Calibri"/>
              </a:rPr>
              <a:t> </a:t>
            </a:r>
            <a:r>
              <a:rPr sz="1400" spc="40" dirty="0">
                <a:latin typeface="Calibri"/>
                <a:cs typeface="Calibri"/>
              </a:rPr>
              <a:t>vapor</a:t>
            </a:r>
            <a:r>
              <a:rPr sz="1400" spc="-10" dirty="0">
                <a:latin typeface="Calibri"/>
                <a:cs typeface="Calibri"/>
              </a:rPr>
              <a:t> </a:t>
            </a:r>
            <a:r>
              <a:rPr sz="1400" spc="-25" dirty="0">
                <a:latin typeface="Calibri"/>
                <a:cs typeface="Calibri"/>
              </a:rPr>
              <a:t>escape.</a:t>
            </a:r>
            <a:r>
              <a:rPr sz="1400" spc="25" dirty="0">
                <a:latin typeface="Calibri"/>
                <a:cs typeface="Calibri"/>
              </a:rPr>
              <a:t> </a:t>
            </a:r>
            <a:r>
              <a:rPr sz="1400" spc="35" dirty="0">
                <a:latin typeface="Calibri"/>
                <a:cs typeface="Calibri"/>
              </a:rPr>
              <a:t>Pressure </a:t>
            </a:r>
            <a:r>
              <a:rPr sz="1400" spc="-305" dirty="0">
                <a:latin typeface="Calibri"/>
                <a:cs typeface="Calibri"/>
              </a:rPr>
              <a:t> </a:t>
            </a:r>
            <a:r>
              <a:rPr sz="1400" spc="114" dirty="0">
                <a:latin typeface="Calibri"/>
                <a:cs typeface="Calibri"/>
              </a:rPr>
              <a:t>will</a:t>
            </a:r>
            <a:r>
              <a:rPr sz="1400" spc="-15" dirty="0">
                <a:latin typeface="Calibri"/>
                <a:cs typeface="Calibri"/>
              </a:rPr>
              <a:t> </a:t>
            </a:r>
            <a:r>
              <a:rPr sz="1400" spc="45" dirty="0">
                <a:latin typeface="Calibri"/>
                <a:cs typeface="Calibri"/>
              </a:rPr>
              <a:t>continue</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45" dirty="0">
                <a:latin typeface="Calibri"/>
                <a:cs typeface="Calibri"/>
              </a:rPr>
              <a:t>build</a:t>
            </a:r>
            <a:r>
              <a:rPr sz="1400" spc="-10"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endParaRPr sz="1400">
              <a:latin typeface="Calibri"/>
              <a:cs typeface="Calibri"/>
            </a:endParaRPr>
          </a:p>
          <a:p>
            <a:pPr marL="12700" marR="1981200">
              <a:lnSpc>
                <a:spcPct val="101699"/>
              </a:lnSpc>
              <a:spcBef>
                <a:spcPts val="10"/>
              </a:spcBef>
            </a:pPr>
            <a:r>
              <a:rPr sz="1400" spc="25" dirty="0">
                <a:latin typeface="Calibri"/>
                <a:cs typeface="Calibri"/>
              </a:rPr>
              <a:t>the </a:t>
            </a:r>
            <a:r>
              <a:rPr sz="1400" spc="30" dirty="0">
                <a:latin typeface="Calibri"/>
                <a:cs typeface="Calibri"/>
              </a:rPr>
              <a:t>tank, </a:t>
            </a:r>
            <a:r>
              <a:rPr sz="1400" spc="35" dirty="0">
                <a:latin typeface="Calibri"/>
                <a:cs typeface="Calibri"/>
              </a:rPr>
              <a:t>and </a:t>
            </a:r>
            <a:r>
              <a:rPr sz="1400" spc="114" dirty="0">
                <a:latin typeface="Calibri"/>
                <a:cs typeface="Calibri"/>
              </a:rPr>
              <a:t>will </a:t>
            </a:r>
            <a:r>
              <a:rPr sz="1400" spc="50" dirty="0">
                <a:latin typeface="Calibri"/>
                <a:cs typeface="Calibri"/>
              </a:rPr>
              <a:t>build </a:t>
            </a:r>
            <a:r>
              <a:rPr sz="1400" dirty="0">
                <a:latin typeface="Calibri"/>
                <a:cs typeface="Calibri"/>
              </a:rPr>
              <a:t>above </a:t>
            </a:r>
            <a:r>
              <a:rPr sz="1400" spc="5" dirty="0">
                <a:latin typeface="Calibri"/>
                <a:cs typeface="Calibri"/>
              </a:rPr>
              <a:t> </a:t>
            </a:r>
            <a:r>
              <a:rPr sz="1400" spc="25" dirty="0">
                <a:latin typeface="Calibri"/>
                <a:cs typeface="Calibri"/>
              </a:rPr>
              <a:t>the </a:t>
            </a:r>
            <a:r>
              <a:rPr sz="1400" spc="35" dirty="0">
                <a:latin typeface="Calibri"/>
                <a:cs typeface="Calibri"/>
              </a:rPr>
              <a:t>Fuel </a:t>
            </a:r>
            <a:r>
              <a:rPr sz="1400" spc="55" dirty="0">
                <a:latin typeface="Calibri"/>
                <a:cs typeface="Calibri"/>
              </a:rPr>
              <a:t>Inlet </a:t>
            </a:r>
            <a:r>
              <a:rPr sz="1400" spc="95" dirty="0">
                <a:latin typeface="Calibri"/>
                <a:cs typeface="Calibri"/>
              </a:rPr>
              <a:t>Control </a:t>
            </a:r>
            <a:r>
              <a:rPr sz="1400" dirty="0">
                <a:latin typeface="Calibri"/>
                <a:cs typeface="Calibri"/>
              </a:rPr>
              <a:t>Valve. </a:t>
            </a:r>
            <a:r>
              <a:rPr sz="1400" spc="5" dirty="0">
                <a:latin typeface="Calibri"/>
                <a:cs typeface="Calibri"/>
              </a:rPr>
              <a:t> This</a:t>
            </a:r>
            <a:r>
              <a:rPr sz="1400" spc="-15" dirty="0">
                <a:latin typeface="Calibri"/>
                <a:cs typeface="Calibri"/>
              </a:rPr>
              <a:t> </a:t>
            </a:r>
            <a:r>
              <a:rPr sz="1400" spc="20" dirty="0">
                <a:latin typeface="Calibri"/>
                <a:cs typeface="Calibri"/>
              </a:rPr>
              <a:t>creates</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potentially</a:t>
            </a:r>
            <a:r>
              <a:rPr sz="1400" spc="-15" dirty="0">
                <a:latin typeface="Calibri"/>
                <a:cs typeface="Calibri"/>
              </a:rPr>
              <a:t> </a:t>
            </a:r>
            <a:r>
              <a:rPr sz="1400" spc="35" dirty="0">
                <a:latin typeface="Calibri"/>
                <a:cs typeface="Calibri"/>
              </a:rPr>
              <a:t>unsafe </a:t>
            </a:r>
            <a:r>
              <a:rPr sz="1400" spc="-300" dirty="0">
                <a:latin typeface="Calibri"/>
                <a:cs typeface="Calibri"/>
              </a:rPr>
              <a:t> </a:t>
            </a:r>
            <a:r>
              <a:rPr sz="1400" spc="20" dirty="0">
                <a:latin typeface="Calibri"/>
                <a:cs typeface="Calibri"/>
              </a:rPr>
              <a:t>environment.</a:t>
            </a:r>
            <a:r>
              <a:rPr sz="1400" spc="295" dirty="0">
                <a:latin typeface="Calibri"/>
                <a:cs typeface="Calibri"/>
              </a:rPr>
              <a:t> </a:t>
            </a:r>
            <a:r>
              <a:rPr sz="1400" spc="-15" dirty="0">
                <a:latin typeface="Calibri"/>
                <a:cs typeface="Calibri"/>
              </a:rPr>
              <a:t>To </a:t>
            </a:r>
            <a:r>
              <a:rPr sz="1400" spc="35" dirty="0">
                <a:latin typeface="Calibri"/>
                <a:cs typeface="Calibri"/>
              </a:rPr>
              <a:t>alleviate</a:t>
            </a:r>
            <a:r>
              <a:rPr sz="1400" spc="-15" dirty="0">
                <a:latin typeface="Calibri"/>
                <a:cs typeface="Calibri"/>
              </a:rPr>
              <a:t> </a:t>
            </a:r>
            <a:r>
              <a:rPr sz="1400" spc="50" dirty="0">
                <a:latin typeface="Calibri"/>
                <a:cs typeface="Calibri"/>
              </a:rPr>
              <a:t>this</a:t>
            </a:r>
            <a:endParaRPr sz="1400">
              <a:latin typeface="Calibri"/>
              <a:cs typeface="Calibri"/>
            </a:endParaRPr>
          </a:p>
          <a:p>
            <a:pPr marL="12700">
              <a:lnSpc>
                <a:spcPct val="100000"/>
              </a:lnSpc>
              <a:spcBef>
                <a:spcPts val="20"/>
              </a:spcBef>
            </a:pPr>
            <a:r>
              <a:rPr sz="1400" spc="40" dirty="0">
                <a:latin typeface="Calibri"/>
                <a:cs typeface="Calibri"/>
              </a:rPr>
              <a:t>situation,</a:t>
            </a:r>
            <a:r>
              <a:rPr sz="1400" spc="-20" dirty="0">
                <a:latin typeface="Calibri"/>
                <a:cs typeface="Calibri"/>
              </a:rPr>
              <a:t> </a:t>
            </a:r>
            <a:r>
              <a:rPr sz="1400" spc="30" dirty="0">
                <a:latin typeface="Calibri"/>
                <a:cs typeface="Calibri"/>
              </a:rPr>
              <a:t>there</a:t>
            </a:r>
            <a:r>
              <a:rPr sz="1400" spc="-20" dirty="0">
                <a:latin typeface="Calibri"/>
                <a:cs typeface="Calibri"/>
              </a:rPr>
              <a:t> </a:t>
            </a:r>
            <a:r>
              <a:rPr sz="1400" spc="40" dirty="0">
                <a:latin typeface="Calibri"/>
                <a:cs typeface="Calibri"/>
              </a:rPr>
              <a:t>are</a:t>
            </a:r>
            <a:r>
              <a:rPr sz="1400" spc="-20" dirty="0">
                <a:latin typeface="Calibri"/>
                <a:cs typeface="Calibri"/>
              </a:rPr>
              <a:t> </a:t>
            </a:r>
            <a:r>
              <a:rPr sz="1400" spc="45" dirty="0">
                <a:latin typeface="Calibri"/>
                <a:cs typeface="Calibri"/>
              </a:rPr>
              <a:t>sensors</a:t>
            </a:r>
            <a:r>
              <a:rPr sz="1400" spc="-20" dirty="0">
                <a:latin typeface="Calibri"/>
                <a:cs typeface="Calibri"/>
              </a:rPr>
              <a:t> </a:t>
            </a:r>
            <a:r>
              <a:rPr sz="1400" spc="55" dirty="0">
                <a:latin typeface="Calibri"/>
                <a:cs typeface="Calibri"/>
              </a:rPr>
              <a:t>built</a:t>
            </a:r>
            <a:endParaRPr sz="1400">
              <a:latin typeface="Calibri"/>
              <a:cs typeface="Calibri"/>
            </a:endParaRPr>
          </a:p>
          <a:p>
            <a:pPr marL="12700" marR="1900555">
              <a:lnSpc>
                <a:spcPct val="101699"/>
              </a:lnSpc>
              <a:spcBef>
                <a:spcPts val="10"/>
              </a:spcBef>
            </a:pPr>
            <a:r>
              <a:rPr sz="1400" spc="55" dirty="0">
                <a:latin typeface="Calibri"/>
                <a:cs typeface="Calibri"/>
              </a:rPr>
              <a:t>into </a:t>
            </a:r>
            <a:r>
              <a:rPr sz="1400" spc="25" dirty="0">
                <a:latin typeface="Calibri"/>
                <a:cs typeface="Calibri"/>
              </a:rPr>
              <a:t>the </a:t>
            </a:r>
            <a:r>
              <a:rPr sz="1400" spc="-5" dirty="0">
                <a:latin typeface="Calibri"/>
                <a:cs typeface="Calibri"/>
              </a:rPr>
              <a:t>Deck </a:t>
            </a:r>
            <a:r>
              <a:rPr sz="1400" spc="90" dirty="0">
                <a:latin typeface="Calibri"/>
                <a:cs typeface="Calibri"/>
              </a:rPr>
              <a:t>Fill </a:t>
            </a:r>
            <a:r>
              <a:rPr sz="1400" spc="-25" dirty="0">
                <a:latin typeface="Calibri"/>
                <a:cs typeface="Calibri"/>
              </a:rPr>
              <a:t>Cap </a:t>
            </a:r>
            <a:r>
              <a:rPr sz="1400" spc="50" dirty="0">
                <a:latin typeface="Calibri"/>
                <a:cs typeface="Calibri"/>
              </a:rPr>
              <a:t>that </a:t>
            </a:r>
            <a:r>
              <a:rPr sz="1400" spc="110" dirty="0">
                <a:latin typeface="Calibri"/>
                <a:cs typeface="Calibri"/>
              </a:rPr>
              <a:t>will </a:t>
            </a:r>
            <a:r>
              <a:rPr sz="1400" spc="114" dirty="0">
                <a:latin typeface="Calibri"/>
                <a:cs typeface="Calibri"/>
              </a:rPr>
              <a:t> </a:t>
            </a:r>
            <a:r>
              <a:rPr sz="1400" spc="-10" dirty="0">
                <a:latin typeface="Calibri"/>
                <a:cs typeface="Calibri"/>
              </a:rPr>
              <a:t>open </a:t>
            </a:r>
            <a:r>
              <a:rPr sz="1400" spc="20" dirty="0">
                <a:latin typeface="Calibri"/>
                <a:cs typeface="Calibri"/>
              </a:rPr>
              <a:t>the </a:t>
            </a:r>
            <a:r>
              <a:rPr sz="1400" spc="40" dirty="0">
                <a:latin typeface="Calibri"/>
                <a:cs typeface="Calibri"/>
              </a:rPr>
              <a:t>vent </a:t>
            </a:r>
            <a:r>
              <a:rPr sz="1400" spc="25" dirty="0">
                <a:latin typeface="Calibri"/>
                <a:cs typeface="Calibri"/>
              </a:rPr>
              <a:t>valve </a:t>
            </a:r>
            <a:r>
              <a:rPr sz="1400" spc="5" dirty="0">
                <a:latin typeface="Calibri"/>
                <a:cs typeface="Calibri"/>
              </a:rPr>
              <a:t>inside </a:t>
            </a:r>
            <a:r>
              <a:rPr sz="1400" spc="114" dirty="0">
                <a:latin typeface="Calibri"/>
                <a:cs typeface="Calibri"/>
              </a:rPr>
              <a:t>of </a:t>
            </a:r>
            <a:r>
              <a:rPr sz="1400" spc="20" dirty="0">
                <a:latin typeface="Calibri"/>
                <a:cs typeface="Calibri"/>
              </a:rPr>
              <a:t>the </a:t>
            </a:r>
            <a:r>
              <a:rPr sz="1400" spc="25" dirty="0">
                <a:latin typeface="Calibri"/>
                <a:cs typeface="Calibri"/>
              </a:rPr>
              <a:t> </a:t>
            </a:r>
            <a:r>
              <a:rPr sz="1400" spc="-5" dirty="0">
                <a:latin typeface="Calibri"/>
                <a:cs typeface="Calibri"/>
              </a:rPr>
              <a:t>Deck</a:t>
            </a:r>
            <a:r>
              <a:rPr sz="1400" spc="-20" dirty="0">
                <a:latin typeface="Calibri"/>
                <a:cs typeface="Calibri"/>
              </a:rPr>
              <a:t> </a:t>
            </a:r>
            <a:r>
              <a:rPr sz="1400" spc="20" dirty="0">
                <a:latin typeface="Calibri"/>
                <a:cs typeface="Calibri"/>
              </a:rPr>
              <a:t>Inlet,</a:t>
            </a:r>
            <a:r>
              <a:rPr sz="1400" spc="-15" dirty="0">
                <a:latin typeface="Calibri"/>
                <a:cs typeface="Calibri"/>
              </a:rPr>
              <a:t> </a:t>
            </a:r>
            <a:r>
              <a:rPr sz="1400" spc="45" dirty="0">
                <a:latin typeface="Calibri"/>
                <a:cs typeface="Calibri"/>
              </a:rPr>
              <a:t>releasing</a:t>
            </a:r>
            <a:r>
              <a:rPr sz="1400" spc="-20" dirty="0">
                <a:latin typeface="Calibri"/>
                <a:cs typeface="Calibri"/>
              </a:rPr>
              <a:t> </a:t>
            </a:r>
            <a:r>
              <a:rPr sz="1400" spc="25" dirty="0">
                <a:latin typeface="Calibri"/>
                <a:cs typeface="Calibri"/>
              </a:rPr>
              <a:t>the</a:t>
            </a:r>
            <a:r>
              <a:rPr sz="1400" spc="-20" dirty="0">
                <a:latin typeface="Calibri"/>
                <a:cs typeface="Calibri"/>
              </a:rPr>
              <a:t> </a:t>
            </a:r>
            <a:r>
              <a:rPr sz="1400" spc="30" dirty="0">
                <a:latin typeface="Calibri"/>
                <a:cs typeface="Calibri"/>
              </a:rPr>
              <a:t>pressure </a:t>
            </a:r>
            <a:r>
              <a:rPr sz="1400" spc="-300"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relieving</a:t>
            </a:r>
            <a:r>
              <a:rPr sz="1400" spc="-5" dirty="0">
                <a:latin typeface="Calibri"/>
                <a:cs typeface="Calibri"/>
              </a:rPr>
              <a:t> </a:t>
            </a:r>
            <a:r>
              <a:rPr sz="1400" spc="20" dirty="0">
                <a:latin typeface="Calibri"/>
                <a:cs typeface="Calibri"/>
              </a:rPr>
              <a:t>the</a:t>
            </a:r>
            <a:r>
              <a:rPr sz="1400" spc="-15" dirty="0">
                <a:latin typeface="Calibri"/>
                <a:cs typeface="Calibri"/>
              </a:rPr>
              <a:t> </a:t>
            </a:r>
            <a:r>
              <a:rPr sz="1400" spc="-5" dirty="0">
                <a:latin typeface="Calibri"/>
                <a:cs typeface="Calibri"/>
              </a:rPr>
              <a:t>system.</a:t>
            </a:r>
            <a:r>
              <a:rPr sz="1400" spc="295" dirty="0">
                <a:latin typeface="Calibri"/>
                <a:cs typeface="Calibri"/>
              </a:rPr>
              <a:t> </a:t>
            </a:r>
            <a:r>
              <a:rPr sz="1400" spc="10" dirty="0">
                <a:latin typeface="Calibri"/>
                <a:cs typeface="Calibri"/>
              </a:rPr>
              <a:t>Once</a:t>
            </a:r>
            <a:endParaRPr sz="1400">
              <a:latin typeface="Calibri"/>
              <a:cs typeface="Calibri"/>
            </a:endParaRPr>
          </a:p>
          <a:p>
            <a:pPr marL="12700" marR="440690">
              <a:lnSpc>
                <a:spcPts val="1720"/>
              </a:lnSpc>
              <a:spcBef>
                <a:spcPts val="50"/>
              </a:spcBef>
            </a:pPr>
            <a:r>
              <a:rPr sz="1400" spc="25" dirty="0">
                <a:latin typeface="Calibri"/>
                <a:cs typeface="Calibri"/>
              </a:rPr>
              <a:t>the</a:t>
            </a:r>
            <a:r>
              <a:rPr sz="1400" spc="-15" dirty="0">
                <a:latin typeface="Calibri"/>
                <a:cs typeface="Calibri"/>
              </a:rPr>
              <a:t> </a:t>
            </a:r>
            <a:r>
              <a:rPr sz="1400" spc="10" dirty="0">
                <a:latin typeface="Calibri"/>
                <a:cs typeface="Calibri"/>
              </a:rPr>
              <a:t>cause</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50" dirty="0">
                <a:latin typeface="Calibri"/>
                <a:cs typeface="Calibri"/>
              </a:rPr>
              <a:t>corrected,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system </a:t>
            </a:r>
            <a:r>
              <a:rPr sz="1400" spc="114" dirty="0">
                <a:latin typeface="Calibri"/>
                <a:cs typeface="Calibri"/>
              </a:rPr>
              <a:t>will</a:t>
            </a:r>
            <a:r>
              <a:rPr sz="1400" dirty="0">
                <a:latin typeface="Calibri"/>
                <a:cs typeface="Calibri"/>
              </a:rPr>
              <a:t> </a:t>
            </a:r>
            <a:r>
              <a:rPr sz="1400" spc="95" dirty="0">
                <a:latin typeface="Calibri"/>
                <a:cs typeface="Calibri"/>
              </a:rPr>
              <a:t>return</a:t>
            </a:r>
            <a:r>
              <a:rPr sz="1400"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the </a:t>
            </a:r>
            <a:r>
              <a:rPr sz="1400" spc="-305" dirty="0">
                <a:latin typeface="Calibri"/>
                <a:cs typeface="Calibri"/>
              </a:rPr>
              <a:t> </a:t>
            </a:r>
            <a:r>
              <a:rPr sz="1400" spc="80" dirty="0">
                <a:latin typeface="Calibri"/>
                <a:cs typeface="Calibri"/>
              </a:rPr>
              <a:t>normal</a:t>
            </a:r>
            <a:r>
              <a:rPr sz="1400" spc="-5" dirty="0">
                <a:latin typeface="Calibri"/>
                <a:cs typeface="Calibri"/>
              </a:rPr>
              <a:t> </a:t>
            </a:r>
            <a:r>
              <a:rPr sz="1400" spc="50" dirty="0">
                <a:latin typeface="Calibri"/>
                <a:cs typeface="Calibri"/>
              </a:rPr>
              <a:t>venting</a:t>
            </a:r>
            <a:r>
              <a:rPr sz="1400" dirty="0">
                <a:latin typeface="Calibri"/>
                <a:cs typeface="Calibri"/>
              </a:rPr>
              <a:t> </a:t>
            </a:r>
            <a:r>
              <a:rPr sz="1400" spc="25" dirty="0">
                <a:latin typeface="Calibri"/>
                <a:cs typeface="Calibri"/>
              </a:rPr>
              <a:t>operation.</a:t>
            </a:r>
            <a:endParaRPr sz="1400">
              <a:latin typeface="Calibri"/>
              <a:cs typeface="Calibri"/>
            </a:endParaRPr>
          </a:p>
          <a:p>
            <a:pPr>
              <a:lnSpc>
                <a:spcPct val="100000"/>
              </a:lnSpc>
              <a:spcBef>
                <a:spcPts val="35"/>
              </a:spcBef>
            </a:pPr>
            <a:endParaRPr sz="1300">
              <a:latin typeface="Calibri"/>
              <a:cs typeface="Calibri"/>
            </a:endParaRPr>
          </a:p>
          <a:p>
            <a:pPr marR="5080" algn="r">
              <a:lnSpc>
                <a:spcPct val="100000"/>
              </a:lnSpc>
            </a:pPr>
            <a:r>
              <a:rPr sz="1100" spc="-70" dirty="0">
                <a:latin typeface="Calibri"/>
                <a:cs typeface="Calibri"/>
              </a:rPr>
              <a:t>29</a:t>
            </a:r>
            <a:endParaRPr sz="1100">
              <a:latin typeface="Calibri"/>
              <a:cs typeface="Calibri"/>
            </a:endParaRPr>
          </a:p>
        </p:txBody>
      </p:sp>
      <p:sp>
        <p:nvSpPr>
          <p:cNvPr id="7" name="object 7"/>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8" name="object 8"/>
          <p:cNvGrpSpPr/>
          <p:nvPr/>
        </p:nvGrpSpPr>
        <p:grpSpPr>
          <a:xfrm>
            <a:off x="7455789" y="4765040"/>
            <a:ext cx="2125980" cy="1708150"/>
            <a:chOff x="7455789" y="4765040"/>
            <a:chExt cx="2125980" cy="1708150"/>
          </a:xfrm>
        </p:grpSpPr>
        <p:pic>
          <p:nvPicPr>
            <p:cNvPr id="9" name="object 9"/>
            <p:cNvPicPr/>
            <p:nvPr/>
          </p:nvPicPr>
          <p:blipFill>
            <a:blip r:embed="rId4" cstate="print"/>
            <a:stretch>
              <a:fillRect/>
            </a:stretch>
          </p:blipFill>
          <p:spPr>
            <a:xfrm>
              <a:off x="7719314" y="4774565"/>
              <a:ext cx="1852676" cy="1688719"/>
            </a:xfrm>
            <a:prstGeom prst="rect">
              <a:avLst/>
            </a:prstGeom>
          </p:spPr>
        </p:pic>
        <p:sp>
          <p:nvSpPr>
            <p:cNvPr id="10" name="object 10"/>
            <p:cNvSpPr/>
            <p:nvPr/>
          </p:nvSpPr>
          <p:spPr>
            <a:xfrm>
              <a:off x="7719441" y="4774565"/>
              <a:ext cx="1852930" cy="1689100"/>
            </a:xfrm>
            <a:custGeom>
              <a:avLst/>
              <a:gdLst/>
              <a:ahLst/>
              <a:cxnLst/>
              <a:rect l="l" t="t" r="r" b="b"/>
              <a:pathLst>
                <a:path w="1852929" h="1689100">
                  <a:moveTo>
                    <a:pt x="0" y="1688719"/>
                  </a:moveTo>
                  <a:lnTo>
                    <a:pt x="1852676" y="1688719"/>
                  </a:lnTo>
                  <a:lnTo>
                    <a:pt x="1852676" y="0"/>
                  </a:lnTo>
                  <a:lnTo>
                    <a:pt x="0" y="0"/>
                  </a:lnTo>
                  <a:lnTo>
                    <a:pt x="0" y="1688719"/>
                  </a:lnTo>
                  <a:close/>
                </a:path>
              </a:pathLst>
            </a:custGeom>
            <a:ln w="19050">
              <a:solidFill>
                <a:srgbClr val="000000"/>
              </a:solidFill>
            </a:ln>
          </p:spPr>
          <p:txBody>
            <a:bodyPr wrap="square" lIns="0" tIns="0" rIns="0" bIns="0" rtlCol="0"/>
            <a:lstStyle/>
            <a:p>
              <a:endParaRPr/>
            </a:p>
          </p:txBody>
        </p:sp>
        <p:sp>
          <p:nvSpPr>
            <p:cNvPr id="11" name="object 11"/>
            <p:cNvSpPr/>
            <p:nvPr/>
          </p:nvSpPr>
          <p:spPr>
            <a:xfrm>
              <a:off x="7455789" y="5392547"/>
              <a:ext cx="788035" cy="253365"/>
            </a:xfrm>
            <a:custGeom>
              <a:avLst/>
              <a:gdLst/>
              <a:ahLst/>
              <a:cxnLst/>
              <a:rect l="l" t="t" r="r" b="b"/>
              <a:pathLst>
                <a:path w="788034" h="253364">
                  <a:moveTo>
                    <a:pt x="731007" y="34344"/>
                  </a:moveTo>
                  <a:lnTo>
                    <a:pt x="0" y="234569"/>
                  </a:lnTo>
                  <a:lnTo>
                    <a:pt x="5079" y="252983"/>
                  </a:lnTo>
                  <a:lnTo>
                    <a:pt x="735930" y="52802"/>
                  </a:lnTo>
                  <a:lnTo>
                    <a:pt x="750049" y="38990"/>
                  </a:lnTo>
                  <a:lnTo>
                    <a:pt x="731007" y="34344"/>
                  </a:lnTo>
                  <a:close/>
                </a:path>
                <a:path w="788034" h="253364">
                  <a:moveTo>
                    <a:pt x="771757" y="24637"/>
                  </a:moveTo>
                  <a:lnTo>
                    <a:pt x="766444" y="24637"/>
                  </a:lnTo>
                  <a:lnTo>
                    <a:pt x="771525" y="43052"/>
                  </a:lnTo>
                  <a:lnTo>
                    <a:pt x="735930" y="52802"/>
                  </a:lnTo>
                  <a:lnTo>
                    <a:pt x="692150" y="95630"/>
                  </a:lnTo>
                  <a:lnTo>
                    <a:pt x="688466" y="99313"/>
                  </a:lnTo>
                  <a:lnTo>
                    <a:pt x="688339" y="105282"/>
                  </a:lnTo>
                  <a:lnTo>
                    <a:pt x="692149" y="109219"/>
                  </a:lnTo>
                  <a:lnTo>
                    <a:pt x="695705" y="112775"/>
                  </a:lnTo>
                  <a:lnTo>
                    <a:pt x="701801" y="112902"/>
                  </a:lnTo>
                  <a:lnTo>
                    <a:pt x="705484" y="109219"/>
                  </a:lnTo>
                  <a:lnTo>
                    <a:pt x="787907" y="28575"/>
                  </a:lnTo>
                  <a:lnTo>
                    <a:pt x="771757" y="24637"/>
                  </a:lnTo>
                  <a:close/>
                </a:path>
                <a:path w="788034" h="253364">
                  <a:moveTo>
                    <a:pt x="750049" y="38990"/>
                  </a:moveTo>
                  <a:lnTo>
                    <a:pt x="735930" y="52802"/>
                  </a:lnTo>
                  <a:lnTo>
                    <a:pt x="771525" y="43052"/>
                  </a:lnTo>
                  <a:lnTo>
                    <a:pt x="766699" y="43052"/>
                  </a:lnTo>
                  <a:lnTo>
                    <a:pt x="750049" y="38990"/>
                  </a:lnTo>
                  <a:close/>
                </a:path>
                <a:path w="788034" h="253364">
                  <a:moveTo>
                    <a:pt x="762253" y="27050"/>
                  </a:moveTo>
                  <a:lnTo>
                    <a:pt x="750049" y="38990"/>
                  </a:lnTo>
                  <a:lnTo>
                    <a:pt x="766699" y="43052"/>
                  </a:lnTo>
                  <a:lnTo>
                    <a:pt x="762253" y="27050"/>
                  </a:lnTo>
                  <a:close/>
                </a:path>
                <a:path w="788034" h="253364">
                  <a:moveTo>
                    <a:pt x="767110" y="27050"/>
                  </a:moveTo>
                  <a:lnTo>
                    <a:pt x="762253" y="27050"/>
                  </a:lnTo>
                  <a:lnTo>
                    <a:pt x="766699" y="43052"/>
                  </a:lnTo>
                  <a:lnTo>
                    <a:pt x="771525" y="43052"/>
                  </a:lnTo>
                  <a:lnTo>
                    <a:pt x="767110" y="27050"/>
                  </a:lnTo>
                  <a:close/>
                </a:path>
                <a:path w="788034" h="253364">
                  <a:moveTo>
                    <a:pt x="766444" y="24637"/>
                  </a:moveTo>
                  <a:lnTo>
                    <a:pt x="731007" y="34344"/>
                  </a:lnTo>
                  <a:lnTo>
                    <a:pt x="750049" y="38990"/>
                  </a:lnTo>
                  <a:lnTo>
                    <a:pt x="762253" y="27050"/>
                  </a:lnTo>
                  <a:lnTo>
                    <a:pt x="767110" y="27050"/>
                  </a:lnTo>
                  <a:lnTo>
                    <a:pt x="766444" y="24637"/>
                  </a:lnTo>
                  <a:close/>
                </a:path>
                <a:path w="788034" h="253364">
                  <a:moveTo>
                    <a:pt x="670813" y="0"/>
                  </a:moveTo>
                  <a:lnTo>
                    <a:pt x="665733" y="3175"/>
                  </a:lnTo>
                  <a:lnTo>
                    <a:pt x="663193" y="13334"/>
                  </a:lnTo>
                  <a:lnTo>
                    <a:pt x="666368" y="18541"/>
                  </a:lnTo>
                  <a:lnTo>
                    <a:pt x="731007" y="34344"/>
                  </a:lnTo>
                  <a:lnTo>
                    <a:pt x="766444" y="24637"/>
                  </a:lnTo>
                  <a:lnTo>
                    <a:pt x="771757" y="24637"/>
                  </a:lnTo>
                  <a:lnTo>
                    <a:pt x="670813"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082675" cy="182101"/>
          </a:xfrm>
          <a:prstGeom prst="rect">
            <a:avLst/>
          </a:prstGeom>
        </p:spPr>
        <p:txBody>
          <a:bodyPr vert="horz" wrap="square" lIns="0" tIns="12700" rIns="0" bIns="0" rtlCol="0">
            <a:spAutoFit/>
          </a:bodyPr>
          <a:lstStyle/>
          <a:p>
            <a:pPr marL="12700">
              <a:lnSpc>
                <a:spcPct val="100000"/>
              </a:lnSpc>
              <a:spcBef>
                <a:spcPts val="100"/>
              </a:spcBef>
            </a:pPr>
            <a:r>
              <a:rPr lang="en-US" sz="1100" spc="-5" dirty="0">
                <a:latin typeface="Calibri"/>
                <a:cs typeface="Calibri"/>
              </a:rPr>
              <a:t>172</a:t>
            </a:r>
            <a:r>
              <a:rPr lang="en-US" sz="1100" spc="-30" dirty="0">
                <a:latin typeface="Calibri"/>
                <a:cs typeface="Calibri"/>
              </a:rPr>
              <a:t> </a:t>
            </a:r>
            <a:r>
              <a:rPr lang="en-US" sz="1100" dirty="0">
                <a:latin typeface="Calibri"/>
                <a:cs typeface="Calibri"/>
              </a:rPr>
              <a:t>BAY</a:t>
            </a:r>
            <a:r>
              <a:rPr lang="en-US" sz="1100" spc="-40" dirty="0">
                <a:latin typeface="Calibri"/>
                <a:cs typeface="Calibri"/>
              </a:rPr>
              <a:t> </a:t>
            </a:r>
            <a:r>
              <a:rPr lang="en-US" sz="1100" spc="-5" dirty="0">
                <a:latin typeface="Calibri"/>
                <a:cs typeface="Calibri"/>
              </a:rPr>
              <a:t>SERIES</a:t>
            </a:r>
            <a:endParaRPr lang="en-US" sz="1100" dirty="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2374138" y="131775"/>
            <a:ext cx="5304155" cy="574675"/>
          </a:xfrm>
          <a:prstGeom prst="rect">
            <a:avLst/>
          </a:prstGeom>
        </p:spPr>
        <p:txBody>
          <a:bodyPr vert="horz" wrap="square" lIns="0" tIns="12700" rIns="0" bIns="0" rtlCol="0">
            <a:spAutoFit/>
          </a:bodyPr>
          <a:lstStyle/>
          <a:p>
            <a:pPr marL="12700">
              <a:lnSpc>
                <a:spcPct val="100000"/>
              </a:lnSpc>
              <a:spcBef>
                <a:spcPts val="100"/>
              </a:spcBef>
            </a:pPr>
            <a:r>
              <a:rPr sz="3600" i="1" u="none" spc="-5" dirty="0">
                <a:latin typeface="Calibri"/>
                <a:cs typeface="Calibri"/>
              </a:rPr>
              <a:t>THE</a:t>
            </a:r>
            <a:r>
              <a:rPr sz="3600" i="1" u="none" spc="-25" dirty="0">
                <a:latin typeface="Calibri"/>
                <a:cs typeface="Calibri"/>
              </a:rPr>
              <a:t> </a:t>
            </a:r>
            <a:r>
              <a:rPr sz="3600" i="1" u="none" spc="-5" dirty="0">
                <a:latin typeface="Calibri"/>
                <a:cs typeface="Calibri"/>
              </a:rPr>
              <a:t>RETURN</a:t>
            </a:r>
            <a:r>
              <a:rPr sz="3600" i="1" u="none" spc="-20" dirty="0">
                <a:latin typeface="Calibri"/>
                <a:cs typeface="Calibri"/>
              </a:rPr>
              <a:t> </a:t>
            </a:r>
            <a:r>
              <a:rPr sz="3600" i="1" u="none" spc="-5" dirty="0">
                <a:latin typeface="Calibri"/>
                <a:cs typeface="Calibri"/>
              </a:rPr>
              <a:t>OF</a:t>
            </a:r>
            <a:r>
              <a:rPr sz="3600" i="1" u="none" spc="-20" dirty="0">
                <a:latin typeface="Calibri"/>
                <a:cs typeface="Calibri"/>
              </a:rPr>
              <a:t> </a:t>
            </a:r>
            <a:r>
              <a:rPr sz="3600" i="1" u="none" dirty="0">
                <a:latin typeface="Calibri"/>
                <a:cs typeface="Calibri"/>
              </a:rPr>
              <a:t>A</a:t>
            </a:r>
            <a:r>
              <a:rPr sz="3600" i="1" u="none" spc="-5" dirty="0">
                <a:latin typeface="Calibri"/>
                <a:cs typeface="Calibri"/>
              </a:rPr>
              <a:t> </a:t>
            </a:r>
            <a:r>
              <a:rPr sz="3600" i="1" u="none" spc="-20" dirty="0">
                <a:latin typeface="Calibri"/>
                <a:cs typeface="Calibri"/>
              </a:rPr>
              <a:t>LEGEND...</a:t>
            </a:r>
            <a:endParaRPr sz="3600">
              <a:latin typeface="Calibri"/>
              <a:cs typeface="Calibri"/>
            </a:endParaRPr>
          </a:p>
        </p:txBody>
      </p:sp>
      <p:sp>
        <p:nvSpPr>
          <p:cNvPr id="8" name="object 8"/>
          <p:cNvSpPr txBox="1"/>
          <p:nvPr/>
        </p:nvSpPr>
        <p:spPr>
          <a:xfrm>
            <a:off x="476504" y="1020216"/>
            <a:ext cx="9083675" cy="5749844"/>
          </a:xfrm>
          <a:prstGeom prst="rect">
            <a:avLst/>
          </a:prstGeom>
        </p:spPr>
        <p:txBody>
          <a:bodyPr vert="horz" wrap="square" lIns="0" tIns="12700" rIns="0" bIns="0" rtlCol="0">
            <a:spAutoFit/>
          </a:bodyPr>
          <a:lstStyle/>
          <a:p>
            <a:pPr marL="12700" marR="396240">
              <a:lnSpc>
                <a:spcPct val="111900"/>
              </a:lnSpc>
              <a:spcBef>
                <a:spcPts val="100"/>
              </a:spcBef>
            </a:pPr>
            <a:r>
              <a:rPr sz="1600" spc="20" dirty="0">
                <a:latin typeface="Calibri"/>
                <a:cs typeface="Calibri"/>
              </a:rPr>
              <a:t>Thank </a:t>
            </a:r>
            <a:r>
              <a:rPr sz="1600" spc="10" dirty="0">
                <a:latin typeface="Calibri"/>
                <a:cs typeface="Calibri"/>
              </a:rPr>
              <a:t>You </a:t>
            </a:r>
            <a:r>
              <a:rPr sz="1600" spc="150" dirty="0">
                <a:latin typeface="Calibri"/>
                <a:cs typeface="Calibri"/>
              </a:rPr>
              <a:t>for </a:t>
            </a:r>
            <a:r>
              <a:rPr sz="1600" spc="55" dirty="0">
                <a:latin typeface="Calibri"/>
                <a:cs typeface="Calibri"/>
              </a:rPr>
              <a:t>purchasing </a:t>
            </a:r>
            <a:r>
              <a:rPr sz="1600" spc="20" dirty="0">
                <a:latin typeface="Calibri"/>
                <a:cs typeface="Calibri"/>
              </a:rPr>
              <a:t>a </a:t>
            </a:r>
            <a:r>
              <a:rPr sz="1600" i="1" spc="-10" dirty="0">
                <a:latin typeface="Calibri"/>
                <a:cs typeface="Calibri"/>
              </a:rPr>
              <a:t>SEA </a:t>
            </a:r>
            <a:r>
              <a:rPr sz="1600" i="1" dirty="0">
                <a:latin typeface="Calibri"/>
                <a:cs typeface="Calibri"/>
              </a:rPr>
              <a:t>PRO </a:t>
            </a:r>
            <a:r>
              <a:rPr sz="1600" spc="-10" dirty="0">
                <a:latin typeface="Calibri"/>
                <a:cs typeface="Calibri"/>
              </a:rPr>
              <a:t>boat.</a:t>
            </a:r>
            <a:r>
              <a:rPr sz="1600" spc="-5" dirty="0">
                <a:latin typeface="Calibri"/>
                <a:cs typeface="Calibri"/>
              </a:rPr>
              <a:t> </a:t>
            </a:r>
            <a:r>
              <a:rPr sz="1600" spc="5" dirty="0">
                <a:latin typeface="Calibri"/>
                <a:cs typeface="Calibri"/>
              </a:rPr>
              <a:t>Here </a:t>
            </a:r>
            <a:r>
              <a:rPr sz="1600" spc="35" dirty="0">
                <a:latin typeface="Calibri"/>
                <a:cs typeface="Calibri"/>
              </a:rPr>
              <a:t>at </a:t>
            </a:r>
            <a:r>
              <a:rPr sz="1600" i="1" spc="-10" dirty="0">
                <a:latin typeface="Calibri"/>
                <a:cs typeface="Calibri"/>
              </a:rPr>
              <a:t>SEA PRO </a:t>
            </a:r>
            <a:r>
              <a:rPr sz="1600" i="1" spc="-30" dirty="0">
                <a:latin typeface="Calibri"/>
                <a:cs typeface="Calibri"/>
              </a:rPr>
              <a:t>BOATS</a:t>
            </a:r>
            <a:r>
              <a:rPr sz="1600" spc="-30" dirty="0">
                <a:latin typeface="Calibri"/>
                <a:cs typeface="Calibri"/>
              </a:rPr>
              <a:t>, </a:t>
            </a:r>
            <a:r>
              <a:rPr sz="1600" spc="80" dirty="0">
                <a:latin typeface="Calibri"/>
                <a:cs typeface="Calibri"/>
              </a:rPr>
              <a:t>to </a:t>
            </a:r>
            <a:r>
              <a:rPr sz="1600" spc="-25" dirty="0">
                <a:latin typeface="Calibri"/>
                <a:cs typeface="Calibri"/>
              </a:rPr>
              <a:t>say </a:t>
            </a:r>
            <a:r>
              <a:rPr sz="1600" spc="60" dirty="0">
                <a:latin typeface="Calibri"/>
                <a:cs typeface="Calibri"/>
              </a:rPr>
              <a:t>that </a:t>
            </a:r>
            <a:r>
              <a:rPr sz="1600" spc="5" dirty="0">
                <a:latin typeface="Calibri"/>
                <a:cs typeface="Calibri"/>
              </a:rPr>
              <a:t>we </a:t>
            </a:r>
            <a:r>
              <a:rPr sz="1600" spc="15" dirty="0">
                <a:latin typeface="Calibri"/>
                <a:cs typeface="Calibri"/>
              </a:rPr>
              <a:t>pride </a:t>
            </a:r>
            <a:r>
              <a:rPr sz="1600" spc="45" dirty="0">
                <a:latin typeface="Calibri"/>
                <a:cs typeface="Calibri"/>
              </a:rPr>
              <a:t>ourselves </a:t>
            </a:r>
            <a:r>
              <a:rPr sz="1600" spc="75" dirty="0">
                <a:latin typeface="Calibri"/>
                <a:cs typeface="Calibri"/>
              </a:rPr>
              <a:t>on </a:t>
            </a:r>
            <a:r>
              <a:rPr sz="1600" spc="-350" dirty="0">
                <a:latin typeface="Calibri"/>
                <a:cs typeface="Calibri"/>
              </a:rPr>
              <a:t> </a:t>
            </a:r>
            <a:r>
              <a:rPr sz="1600" spc="50" dirty="0">
                <a:latin typeface="Calibri"/>
                <a:cs typeface="Calibri"/>
              </a:rPr>
              <a:t>craftsmanship</a:t>
            </a:r>
            <a:r>
              <a:rPr sz="1600" dirty="0">
                <a:latin typeface="Calibri"/>
                <a:cs typeface="Calibri"/>
              </a:rPr>
              <a:t> </a:t>
            </a:r>
            <a:r>
              <a:rPr sz="1600" spc="20" dirty="0">
                <a:latin typeface="Calibri"/>
                <a:cs typeface="Calibri"/>
              </a:rPr>
              <a:t>is</a:t>
            </a:r>
            <a:r>
              <a:rPr sz="1600" spc="10" dirty="0">
                <a:latin typeface="Calibri"/>
                <a:cs typeface="Calibri"/>
              </a:rPr>
              <a:t> </a:t>
            </a:r>
            <a:r>
              <a:rPr sz="1600" spc="40" dirty="0">
                <a:latin typeface="Calibri"/>
                <a:cs typeface="Calibri"/>
              </a:rPr>
              <a:t>an</a:t>
            </a:r>
            <a:r>
              <a:rPr sz="1600" dirty="0">
                <a:latin typeface="Calibri"/>
                <a:cs typeface="Calibri"/>
              </a:rPr>
              <a:t> </a:t>
            </a:r>
            <a:r>
              <a:rPr sz="1600" spc="15" dirty="0">
                <a:latin typeface="Calibri"/>
                <a:cs typeface="Calibri"/>
              </a:rPr>
              <a:t>understatement.</a:t>
            </a:r>
            <a:r>
              <a:rPr sz="1600" spc="375" dirty="0">
                <a:latin typeface="Calibri"/>
                <a:cs typeface="Calibri"/>
              </a:rPr>
              <a:t> </a:t>
            </a:r>
            <a:r>
              <a:rPr sz="1600" spc="-5" dirty="0">
                <a:latin typeface="Calibri"/>
                <a:cs typeface="Calibri"/>
              </a:rPr>
              <a:t>A</a:t>
            </a:r>
            <a:r>
              <a:rPr sz="1600" dirty="0">
                <a:latin typeface="Calibri"/>
                <a:cs typeface="Calibri"/>
              </a:rPr>
              <a:t> </a:t>
            </a:r>
            <a:r>
              <a:rPr sz="1600" spc="114" dirty="0">
                <a:latin typeface="Calibri"/>
                <a:cs typeface="Calibri"/>
              </a:rPr>
              <a:t>lot</a:t>
            </a:r>
            <a:r>
              <a:rPr sz="1600" spc="5" dirty="0">
                <a:latin typeface="Calibri"/>
                <a:cs typeface="Calibri"/>
              </a:rPr>
              <a:t> </a:t>
            </a:r>
            <a:r>
              <a:rPr sz="1600" spc="125" dirty="0">
                <a:latin typeface="Calibri"/>
                <a:cs typeface="Calibri"/>
              </a:rPr>
              <a:t>of</a:t>
            </a:r>
            <a:r>
              <a:rPr sz="1600" dirty="0">
                <a:latin typeface="Calibri"/>
                <a:cs typeface="Calibri"/>
              </a:rPr>
              <a:t> </a:t>
            </a:r>
            <a:r>
              <a:rPr sz="1600" spc="20" dirty="0">
                <a:latin typeface="Calibri"/>
                <a:cs typeface="Calibri"/>
              </a:rPr>
              <a:t>boat</a:t>
            </a:r>
            <a:r>
              <a:rPr sz="1600" spc="5" dirty="0">
                <a:latin typeface="Calibri"/>
                <a:cs typeface="Calibri"/>
              </a:rPr>
              <a:t> </a:t>
            </a:r>
            <a:r>
              <a:rPr sz="1600" spc="60" dirty="0">
                <a:latin typeface="Calibri"/>
                <a:cs typeface="Calibri"/>
              </a:rPr>
              <a:t>manufacturers</a:t>
            </a:r>
            <a:r>
              <a:rPr sz="1600" spc="10" dirty="0">
                <a:latin typeface="Calibri"/>
                <a:cs typeface="Calibri"/>
              </a:rPr>
              <a:t> </a:t>
            </a:r>
            <a:r>
              <a:rPr sz="1600" spc="50" dirty="0">
                <a:latin typeface="Calibri"/>
                <a:cs typeface="Calibri"/>
              </a:rPr>
              <a:t>claim</a:t>
            </a:r>
            <a:r>
              <a:rPr sz="1600" dirty="0">
                <a:latin typeface="Calibri"/>
                <a:cs typeface="Calibri"/>
              </a:rPr>
              <a:t> </a:t>
            </a:r>
            <a:r>
              <a:rPr sz="1600" spc="85" dirty="0">
                <a:latin typeface="Calibri"/>
                <a:cs typeface="Calibri"/>
              </a:rPr>
              <a:t>to</a:t>
            </a:r>
            <a:r>
              <a:rPr sz="1600" spc="5" dirty="0">
                <a:latin typeface="Calibri"/>
                <a:cs typeface="Calibri"/>
              </a:rPr>
              <a:t> </a:t>
            </a:r>
            <a:r>
              <a:rPr sz="1600" spc="105" dirty="0">
                <a:latin typeface="Calibri"/>
                <a:cs typeface="Calibri"/>
              </a:rPr>
              <a:t>offer</a:t>
            </a:r>
            <a:r>
              <a:rPr sz="1600" spc="-5" dirty="0">
                <a:latin typeface="Calibri"/>
                <a:cs typeface="Calibri"/>
              </a:rPr>
              <a:t> </a:t>
            </a:r>
            <a:r>
              <a:rPr sz="1600" spc="30" dirty="0">
                <a:latin typeface="Calibri"/>
                <a:cs typeface="Calibri"/>
              </a:rPr>
              <a:t>the</a:t>
            </a:r>
            <a:r>
              <a:rPr sz="1600" spc="-5" dirty="0">
                <a:latin typeface="Calibri"/>
                <a:cs typeface="Calibri"/>
              </a:rPr>
              <a:t> </a:t>
            </a:r>
            <a:r>
              <a:rPr sz="1600" dirty="0">
                <a:latin typeface="Calibri"/>
                <a:cs typeface="Calibri"/>
              </a:rPr>
              <a:t>best</a:t>
            </a:r>
            <a:r>
              <a:rPr sz="1600" spc="45" dirty="0">
                <a:latin typeface="Calibri"/>
                <a:cs typeface="Calibri"/>
              </a:rPr>
              <a:t> </a:t>
            </a:r>
            <a:r>
              <a:rPr sz="1600" spc="20" dirty="0">
                <a:latin typeface="Calibri"/>
                <a:cs typeface="Calibri"/>
              </a:rPr>
              <a:t>“value”</a:t>
            </a:r>
            <a:r>
              <a:rPr sz="1600" spc="5" dirty="0">
                <a:latin typeface="Calibri"/>
                <a:cs typeface="Calibri"/>
              </a:rPr>
              <a:t> </a:t>
            </a:r>
            <a:r>
              <a:rPr sz="1600" spc="40" dirty="0">
                <a:latin typeface="Calibri"/>
                <a:cs typeface="Calibri"/>
              </a:rPr>
              <a:t>in </a:t>
            </a:r>
            <a:r>
              <a:rPr sz="1600" spc="-350" dirty="0">
                <a:latin typeface="Calibri"/>
                <a:cs typeface="Calibri"/>
              </a:rPr>
              <a:t> </a:t>
            </a:r>
            <a:r>
              <a:rPr sz="1600" spc="60" dirty="0">
                <a:latin typeface="Calibri"/>
                <a:cs typeface="Calibri"/>
              </a:rPr>
              <a:t>their </a:t>
            </a:r>
            <a:r>
              <a:rPr sz="1600" spc="10" dirty="0">
                <a:latin typeface="Calibri"/>
                <a:cs typeface="Calibri"/>
              </a:rPr>
              <a:t>respective market, </a:t>
            </a:r>
            <a:r>
              <a:rPr sz="1600" spc="50" dirty="0">
                <a:latin typeface="Calibri"/>
                <a:cs typeface="Calibri"/>
              </a:rPr>
              <a:t>but </a:t>
            </a:r>
            <a:r>
              <a:rPr sz="1600" spc="125" dirty="0">
                <a:latin typeface="Calibri"/>
                <a:cs typeface="Calibri"/>
              </a:rPr>
              <a:t>our </a:t>
            </a:r>
            <a:r>
              <a:rPr sz="1600" spc="25" dirty="0">
                <a:latin typeface="Calibri"/>
                <a:cs typeface="Calibri"/>
              </a:rPr>
              <a:t>mission </a:t>
            </a:r>
            <a:r>
              <a:rPr sz="1600" spc="20" dirty="0">
                <a:latin typeface="Calibri"/>
                <a:cs typeface="Calibri"/>
              </a:rPr>
              <a:t>is </a:t>
            </a:r>
            <a:r>
              <a:rPr sz="1600" spc="85" dirty="0">
                <a:latin typeface="Calibri"/>
                <a:cs typeface="Calibri"/>
              </a:rPr>
              <a:t>to </a:t>
            </a:r>
            <a:r>
              <a:rPr sz="1600" spc="55" dirty="0">
                <a:latin typeface="Calibri"/>
                <a:cs typeface="Calibri"/>
              </a:rPr>
              <a:t>build </a:t>
            </a:r>
            <a:r>
              <a:rPr sz="1600" spc="30" dirty="0">
                <a:latin typeface="Calibri"/>
                <a:cs typeface="Calibri"/>
              </a:rPr>
              <a:t>the </a:t>
            </a:r>
            <a:r>
              <a:rPr sz="1600" spc="40" dirty="0">
                <a:latin typeface="Calibri"/>
                <a:cs typeface="Calibri"/>
              </a:rPr>
              <a:t>most </a:t>
            </a:r>
            <a:r>
              <a:rPr sz="1600" spc="45" dirty="0">
                <a:latin typeface="Calibri"/>
                <a:cs typeface="Calibri"/>
              </a:rPr>
              <a:t>durable, </a:t>
            </a:r>
            <a:r>
              <a:rPr sz="1600" spc="50" dirty="0">
                <a:latin typeface="Calibri"/>
                <a:cs typeface="Calibri"/>
              </a:rPr>
              <a:t>comfortable, </a:t>
            </a:r>
            <a:r>
              <a:rPr sz="1600" spc="90" dirty="0">
                <a:latin typeface="Calibri"/>
                <a:cs typeface="Calibri"/>
              </a:rPr>
              <a:t>functional </a:t>
            </a:r>
            <a:r>
              <a:rPr sz="1600" spc="35" dirty="0">
                <a:latin typeface="Calibri"/>
                <a:cs typeface="Calibri"/>
              </a:rPr>
              <a:t>and </a:t>
            </a:r>
            <a:r>
              <a:rPr sz="1600" spc="-350" dirty="0">
                <a:latin typeface="Calibri"/>
                <a:cs typeface="Calibri"/>
              </a:rPr>
              <a:t> </a:t>
            </a:r>
            <a:r>
              <a:rPr sz="1600" spc="40" dirty="0">
                <a:latin typeface="Calibri"/>
                <a:cs typeface="Calibri"/>
              </a:rPr>
              <a:t>safest</a:t>
            </a:r>
            <a:r>
              <a:rPr sz="1600" spc="-10" dirty="0">
                <a:latin typeface="Calibri"/>
                <a:cs typeface="Calibri"/>
              </a:rPr>
              <a:t> </a:t>
            </a:r>
            <a:r>
              <a:rPr sz="1600" spc="20" dirty="0">
                <a:latin typeface="Calibri"/>
                <a:cs typeface="Calibri"/>
              </a:rPr>
              <a:t>boats</a:t>
            </a:r>
            <a:r>
              <a:rPr sz="1600" spc="-5" dirty="0">
                <a:latin typeface="Calibri"/>
                <a:cs typeface="Calibri"/>
              </a:rPr>
              <a:t> </a:t>
            </a:r>
            <a:r>
              <a:rPr sz="1600" spc="130" dirty="0">
                <a:latin typeface="Calibri"/>
                <a:cs typeface="Calibri"/>
              </a:rPr>
              <a:t>of</a:t>
            </a:r>
            <a:r>
              <a:rPr sz="1600" spc="-5" dirty="0">
                <a:latin typeface="Calibri"/>
                <a:cs typeface="Calibri"/>
              </a:rPr>
              <a:t> </a:t>
            </a:r>
            <a:r>
              <a:rPr sz="1600" spc="20" dirty="0">
                <a:latin typeface="Calibri"/>
                <a:cs typeface="Calibri"/>
              </a:rPr>
              <a:t>any</a:t>
            </a:r>
            <a:r>
              <a:rPr sz="1600" spc="-10" dirty="0">
                <a:latin typeface="Calibri"/>
                <a:cs typeface="Calibri"/>
              </a:rPr>
              <a:t> </a:t>
            </a:r>
            <a:r>
              <a:rPr sz="1600" spc="10" dirty="0">
                <a:latin typeface="Calibri"/>
                <a:cs typeface="Calibri"/>
              </a:rPr>
              <a:t>market.</a:t>
            </a:r>
            <a:endParaRPr sz="1600" dirty="0">
              <a:latin typeface="Calibri"/>
              <a:cs typeface="Calibri"/>
            </a:endParaRPr>
          </a:p>
          <a:p>
            <a:pPr marL="12700" marR="5080">
              <a:lnSpc>
                <a:spcPct val="111900"/>
              </a:lnSpc>
              <a:spcBef>
                <a:spcPts val="600"/>
              </a:spcBef>
            </a:pPr>
            <a:r>
              <a:rPr sz="1600" spc="-65" dirty="0">
                <a:latin typeface="Calibri"/>
                <a:cs typeface="Calibri"/>
              </a:rPr>
              <a:t>We </a:t>
            </a:r>
            <a:r>
              <a:rPr sz="1600" spc="80" dirty="0">
                <a:latin typeface="Calibri"/>
                <a:cs typeface="Calibri"/>
              </a:rPr>
              <a:t>carefully </a:t>
            </a:r>
            <a:r>
              <a:rPr sz="1600" spc="55" dirty="0">
                <a:latin typeface="Calibri"/>
                <a:cs typeface="Calibri"/>
              </a:rPr>
              <a:t>scrutinize </a:t>
            </a:r>
            <a:r>
              <a:rPr sz="1600" spc="5" dirty="0">
                <a:latin typeface="Calibri"/>
                <a:cs typeface="Calibri"/>
              </a:rPr>
              <a:t>every </a:t>
            </a:r>
            <a:r>
              <a:rPr sz="1600" spc="45" dirty="0">
                <a:latin typeface="Calibri"/>
                <a:cs typeface="Calibri"/>
              </a:rPr>
              <a:t>part </a:t>
            </a:r>
            <a:r>
              <a:rPr sz="1600" spc="35" dirty="0">
                <a:latin typeface="Calibri"/>
                <a:cs typeface="Calibri"/>
              </a:rPr>
              <a:t>and </a:t>
            </a:r>
            <a:r>
              <a:rPr sz="1600" spc="140" dirty="0">
                <a:latin typeface="Calibri"/>
                <a:cs typeface="Calibri"/>
              </a:rPr>
              <a:t>all </a:t>
            </a:r>
            <a:r>
              <a:rPr sz="1600" spc="85" dirty="0">
                <a:latin typeface="Calibri"/>
                <a:cs typeface="Calibri"/>
              </a:rPr>
              <a:t>raw </a:t>
            </a:r>
            <a:r>
              <a:rPr sz="1600" spc="45" dirty="0">
                <a:latin typeface="Calibri"/>
                <a:cs typeface="Calibri"/>
              </a:rPr>
              <a:t>material</a:t>
            </a:r>
            <a:r>
              <a:rPr lang="en-US" sz="1600" spc="45" dirty="0">
                <a:latin typeface="Calibri"/>
                <a:cs typeface="Calibri"/>
              </a:rPr>
              <a:t>s</a:t>
            </a:r>
            <a:r>
              <a:rPr sz="1600" spc="45" dirty="0">
                <a:latin typeface="Calibri"/>
                <a:cs typeface="Calibri"/>
              </a:rPr>
              <a:t> </a:t>
            </a:r>
            <a:r>
              <a:rPr sz="1600" spc="-50" dirty="0">
                <a:latin typeface="Calibri"/>
                <a:cs typeface="Calibri"/>
              </a:rPr>
              <a:t>by </a:t>
            </a:r>
            <a:r>
              <a:rPr sz="1600" spc="5" dirty="0">
                <a:latin typeface="Calibri"/>
                <a:cs typeface="Calibri"/>
              </a:rPr>
              <a:t>every </a:t>
            </a:r>
            <a:r>
              <a:rPr sz="1600" spc="30" dirty="0">
                <a:latin typeface="Calibri"/>
                <a:cs typeface="Calibri"/>
              </a:rPr>
              <a:t>supplier </a:t>
            </a:r>
            <a:r>
              <a:rPr sz="1600" spc="25" dirty="0">
                <a:latin typeface="Calibri"/>
                <a:cs typeface="Calibri"/>
              </a:rPr>
              <a:t>as </a:t>
            </a:r>
            <a:r>
              <a:rPr sz="1600" spc="90" dirty="0">
                <a:latin typeface="Calibri"/>
                <a:cs typeface="Calibri"/>
              </a:rPr>
              <a:t>if </a:t>
            </a:r>
            <a:r>
              <a:rPr sz="1600" spc="125" dirty="0">
                <a:latin typeface="Calibri"/>
                <a:cs typeface="Calibri"/>
              </a:rPr>
              <a:t>our </a:t>
            </a:r>
            <a:r>
              <a:rPr sz="1600" spc="80" dirty="0">
                <a:latin typeface="Calibri"/>
                <a:cs typeface="Calibri"/>
              </a:rPr>
              <a:t>own </a:t>
            </a:r>
            <a:r>
              <a:rPr sz="1600" spc="20" dirty="0">
                <a:latin typeface="Calibri"/>
                <a:cs typeface="Calibri"/>
              </a:rPr>
              <a:t>family’s </a:t>
            </a:r>
            <a:r>
              <a:rPr sz="1600" spc="35" dirty="0">
                <a:latin typeface="Calibri"/>
                <a:cs typeface="Calibri"/>
              </a:rPr>
              <a:t>safety </a:t>
            </a:r>
            <a:r>
              <a:rPr sz="1600" spc="40" dirty="0">
                <a:latin typeface="Calibri"/>
                <a:cs typeface="Calibri"/>
              </a:rPr>
              <a:t> </a:t>
            </a:r>
            <a:r>
              <a:rPr sz="1600" spc="-20" dirty="0">
                <a:latin typeface="Calibri"/>
                <a:cs typeface="Calibri"/>
              </a:rPr>
              <a:t>depends</a:t>
            </a:r>
            <a:r>
              <a:rPr sz="1600" spc="-5" dirty="0">
                <a:latin typeface="Calibri"/>
                <a:cs typeface="Calibri"/>
              </a:rPr>
              <a:t> </a:t>
            </a:r>
            <a:r>
              <a:rPr sz="1600" spc="75" dirty="0">
                <a:latin typeface="Calibri"/>
                <a:cs typeface="Calibri"/>
              </a:rPr>
              <a:t>on</a:t>
            </a:r>
            <a:r>
              <a:rPr sz="1600" dirty="0">
                <a:latin typeface="Calibri"/>
                <a:cs typeface="Calibri"/>
              </a:rPr>
              <a:t> it.</a:t>
            </a:r>
            <a:r>
              <a:rPr sz="1600" spc="15" dirty="0">
                <a:latin typeface="Calibri"/>
                <a:cs typeface="Calibri"/>
              </a:rPr>
              <a:t> </a:t>
            </a:r>
            <a:r>
              <a:rPr sz="1600" spc="35" dirty="0">
                <a:latin typeface="Calibri"/>
                <a:cs typeface="Calibri"/>
              </a:rPr>
              <a:t>And</a:t>
            </a:r>
            <a:r>
              <a:rPr sz="1600" dirty="0">
                <a:latin typeface="Calibri"/>
                <a:cs typeface="Calibri"/>
              </a:rPr>
              <a:t> </a:t>
            </a:r>
            <a:r>
              <a:rPr sz="1600" spc="40" dirty="0">
                <a:latin typeface="Calibri"/>
                <a:cs typeface="Calibri"/>
              </a:rPr>
              <a:t>in</a:t>
            </a:r>
            <a:r>
              <a:rPr sz="1600" dirty="0">
                <a:latin typeface="Calibri"/>
                <a:cs typeface="Calibri"/>
              </a:rPr>
              <a:t> </a:t>
            </a:r>
            <a:r>
              <a:rPr sz="1600" spc="30" dirty="0">
                <a:latin typeface="Calibri"/>
                <a:cs typeface="Calibri"/>
              </a:rPr>
              <a:t>fact,</a:t>
            </a:r>
            <a:r>
              <a:rPr sz="1600" spc="5" dirty="0">
                <a:latin typeface="Calibri"/>
                <a:cs typeface="Calibri"/>
              </a:rPr>
              <a:t> </a:t>
            </a:r>
            <a:r>
              <a:rPr sz="1600" spc="70" dirty="0">
                <a:latin typeface="Calibri"/>
                <a:cs typeface="Calibri"/>
              </a:rPr>
              <a:t>it</a:t>
            </a:r>
            <a:r>
              <a:rPr sz="1600" dirty="0">
                <a:latin typeface="Calibri"/>
                <a:cs typeface="Calibri"/>
              </a:rPr>
              <a:t> </a:t>
            </a:r>
            <a:r>
              <a:rPr sz="1600" spc="5" dirty="0">
                <a:latin typeface="Calibri"/>
                <a:cs typeface="Calibri"/>
              </a:rPr>
              <a:t>does!</a:t>
            </a:r>
            <a:r>
              <a:rPr sz="1600" spc="370" dirty="0">
                <a:latin typeface="Calibri"/>
                <a:cs typeface="Calibri"/>
              </a:rPr>
              <a:t> </a:t>
            </a:r>
            <a:r>
              <a:rPr sz="1600" spc="-65" dirty="0">
                <a:latin typeface="Calibri"/>
                <a:cs typeface="Calibri"/>
              </a:rPr>
              <a:t>We</a:t>
            </a:r>
            <a:r>
              <a:rPr sz="1600" spc="5" dirty="0">
                <a:latin typeface="Calibri"/>
                <a:cs typeface="Calibri"/>
              </a:rPr>
              <a:t> </a:t>
            </a:r>
            <a:r>
              <a:rPr sz="1600" spc="75" dirty="0">
                <a:latin typeface="Calibri"/>
                <a:cs typeface="Calibri"/>
              </a:rPr>
              <a:t>not</a:t>
            </a:r>
            <a:r>
              <a:rPr sz="1600" dirty="0">
                <a:latin typeface="Calibri"/>
                <a:cs typeface="Calibri"/>
              </a:rPr>
              <a:t> </a:t>
            </a:r>
            <a:r>
              <a:rPr sz="1600" spc="65" dirty="0">
                <a:latin typeface="Calibri"/>
                <a:cs typeface="Calibri"/>
              </a:rPr>
              <a:t>only</a:t>
            </a:r>
            <a:r>
              <a:rPr sz="1600" spc="-5" dirty="0">
                <a:latin typeface="Calibri"/>
                <a:cs typeface="Calibri"/>
              </a:rPr>
              <a:t> </a:t>
            </a:r>
            <a:r>
              <a:rPr sz="1600" dirty="0">
                <a:latin typeface="Calibri"/>
                <a:cs typeface="Calibri"/>
              </a:rPr>
              <a:t>use </a:t>
            </a:r>
            <a:r>
              <a:rPr sz="1600" spc="130" dirty="0">
                <a:latin typeface="Calibri"/>
                <a:cs typeface="Calibri"/>
              </a:rPr>
              <a:t>our</a:t>
            </a:r>
            <a:r>
              <a:rPr sz="1600" spc="30" dirty="0">
                <a:latin typeface="Calibri"/>
                <a:cs typeface="Calibri"/>
              </a:rPr>
              <a:t> </a:t>
            </a:r>
            <a:r>
              <a:rPr sz="1600" i="1" spc="-10" dirty="0">
                <a:latin typeface="Calibri"/>
                <a:cs typeface="Calibri"/>
              </a:rPr>
              <a:t>SEA</a:t>
            </a:r>
            <a:r>
              <a:rPr sz="1600" i="1" spc="5" dirty="0">
                <a:latin typeface="Calibri"/>
                <a:cs typeface="Calibri"/>
              </a:rPr>
              <a:t> </a:t>
            </a:r>
            <a:r>
              <a:rPr sz="1600" i="1" spc="-10" dirty="0">
                <a:latin typeface="Calibri"/>
                <a:cs typeface="Calibri"/>
              </a:rPr>
              <a:t>PRO</a:t>
            </a:r>
            <a:r>
              <a:rPr sz="1600" i="1" spc="10" dirty="0">
                <a:latin typeface="Calibri"/>
                <a:cs typeface="Calibri"/>
              </a:rPr>
              <a:t> </a:t>
            </a:r>
            <a:r>
              <a:rPr sz="1600" spc="25" dirty="0">
                <a:latin typeface="Calibri"/>
                <a:cs typeface="Calibri"/>
              </a:rPr>
              <a:t>boats</a:t>
            </a:r>
            <a:r>
              <a:rPr sz="1600" spc="10" dirty="0">
                <a:latin typeface="Calibri"/>
                <a:cs typeface="Calibri"/>
              </a:rPr>
              <a:t> </a:t>
            </a:r>
            <a:r>
              <a:rPr sz="1600" spc="30" dirty="0">
                <a:latin typeface="Calibri"/>
                <a:cs typeface="Calibri"/>
              </a:rPr>
              <a:t>personally,</a:t>
            </a:r>
            <a:r>
              <a:rPr sz="1600" dirty="0">
                <a:latin typeface="Calibri"/>
                <a:cs typeface="Calibri"/>
              </a:rPr>
              <a:t> </a:t>
            </a:r>
            <a:r>
              <a:rPr sz="1600" spc="50" dirty="0">
                <a:latin typeface="Calibri"/>
                <a:cs typeface="Calibri"/>
              </a:rPr>
              <a:t>but</a:t>
            </a:r>
            <a:r>
              <a:rPr sz="1600" spc="10" dirty="0">
                <a:latin typeface="Calibri"/>
                <a:cs typeface="Calibri"/>
              </a:rPr>
              <a:t> </a:t>
            </a:r>
            <a:r>
              <a:rPr sz="1600" spc="5" dirty="0">
                <a:latin typeface="Calibri"/>
                <a:cs typeface="Calibri"/>
              </a:rPr>
              <a:t>we </a:t>
            </a:r>
            <a:r>
              <a:rPr sz="1600" spc="50" dirty="0">
                <a:latin typeface="Calibri"/>
                <a:cs typeface="Calibri"/>
              </a:rPr>
              <a:t>consider</a:t>
            </a:r>
            <a:r>
              <a:rPr sz="1600" spc="-5" dirty="0">
                <a:latin typeface="Calibri"/>
                <a:cs typeface="Calibri"/>
              </a:rPr>
              <a:t> </a:t>
            </a:r>
            <a:r>
              <a:rPr sz="1600" spc="5" dirty="0">
                <a:latin typeface="Calibri"/>
                <a:cs typeface="Calibri"/>
              </a:rPr>
              <a:t>every </a:t>
            </a:r>
            <a:r>
              <a:rPr sz="1600" spc="-350" dirty="0">
                <a:latin typeface="Calibri"/>
                <a:cs typeface="Calibri"/>
              </a:rPr>
              <a:t> </a:t>
            </a:r>
            <a:r>
              <a:rPr sz="1600" i="1" spc="-10" dirty="0">
                <a:latin typeface="Calibri"/>
                <a:cs typeface="Calibri"/>
              </a:rPr>
              <a:t>SEA</a:t>
            </a:r>
            <a:r>
              <a:rPr sz="1600" i="1" spc="5" dirty="0">
                <a:latin typeface="Calibri"/>
                <a:cs typeface="Calibri"/>
              </a:rPr>
              <a:t> </a:t>
            </a:r>
            <a:r>
              <a:rPr sz="1600" i="1" spc="-10" dirty="0">
                <a:latin typeface="Calibri"/>
                <a:cs typeface="Calibri"/>
              </a:rPr>
              <a:t>PRO</a:t>
            </a:r>
            <a:r>
              <a:rPr sz="1600" i="1" spc="5" dirty="0">
                <a:latin typeface="Calibri"/>
                <a:cs typeface="Calibri"/>
              </a:rPr>
              <a:t> </a:t>
            </a:r>
            <a:r>
              <a:rPr sz="1600" spc="55" dirty="0">
                <a:latin typeface="Calibri"/>
                <a:cs typeface="Calibri"/>
              </a:rPr>
              <a:t>owner,</a:t>
            </a:r>
            <a:r>
              <a:rPr sz="1600" spc="5" dirty="0">
                <a:latin typeface="Calibri"/>
                <a:cs typeface="Calibri"/>
              </a:rPr>
              <a:t> </a:t>
            </a:r>
            <a:r>
              <a:rPr sz="1600" spc="45" dirty="0">
                <a:latin typeface="Calibri"/>
                <a:cs typeface="Calibri"/>
              </a:rPr>
              <a:t>whether</a:t>
            </a:r>
            <a:r>
              <a:rPr sz="1600" spc="5" dirty="0">
                <a:latin typeface="Calibri"/>
                <a:cs typeface="Calibri"/>
              </a:rPr>
              <a:t> </a:t>
            </a:r>
            <a:r>
              <a:rPr sz="1600" spc="105" dirty="0">
                <a:latin typeface="Calibri"/>
                <a:cs typeface="Calibri"/>
              </a:rPr>
              <a:t>old</a:t>
            </a:r>
            <a:r>
              <a:rPr sz="1600" dirty="0">
                <a:latin typeface="Calibri"/>
                <a:cs typeface="Calibri"/>
              </a:rPr>
              <a:t> </a:t>
            </a:r>
            <a:r>
              <a:rPr sz="1600" spc="155" dirty="0">
                <a:latin typeface="Calibri"/>
                <a:cs typeface="Calibri"/>
              </a:rPr>
              <a:t>or</a:t>
            </a:r>
            <a:r>
              <a:rPr sz="1600" spc="15" dirty="0">
                <a:latin typeface="Calibri"/>
                <a:cs typeface="Calibri"/>
              </a:rPr>
              <a:t> </a:t>
            </a:r>
            <a:r>
              <a:rPr sz="1600" spc="-20" dirty="0">
                <a:latin typeface="Calibri"/>
                <a:cs typeface="Calibri"/>
              </a:rPr>
              <a:t>new,</a:t>
            </a:r>
            <a:r>
              <a:rPr sz="1600" spc="5" dirty="0">
                <a:latin typeface="Calibri"/>
                <a:cs typeface="Calibri"/>
              </a:rPr>
              <a:t> </a:t>
            </a:r>
            <a:r>
              <a:rPr sz="1600" spc="45" dirty="0">
                <a:latin typeface="Calibri"/>
                <a:cs typeface="Calibri"/>
              </a:rPr>
              <a:t>part</a:t>
            </a:r>
            <a:r>
              <a:rPr sz="1600" spc="10" dirty="0">
                <a:latin typeface="Calibri"/>
                <a:cs typeface="Calibri"/>
              </a:rPr>
              <a:t> </a:t>
            </a:r>
            <a:r>
              <a:rPr sz="1600" spc="125" dirty="0">
                <a:latin typeface="Calibri"/>
                <a:cs typeface="Calibri"/>
              </a:rPr>
              <a:t>of</a:t>
            </a:r>
            <a:r>
              <a:rPr sz="1600" dirty="0">
                <a:latin typeface="Calibri"/>
                <a:cs typeface="Calibri"/>
              </a:rPr>
              <a:t> </a:t>
            </a:r>
            <a:r>
              <a:rPr sz="1600" spc="25" dirty="0">
                <a:latin typeface="Calibri"/>
                <a:cs typeface="Calibri"/>
              </a:rPr>
              <a:t>the </a:t>
            </a:r>
            <a:r>
              <a:rPr sz="1600" b="1" i="1" spc="-5" dirty="0">
                <a:latin typeface="Calibri"/>
                <a:cs typeface="Calibri"/>
              </a:rPr>
              <a:t>SEA</a:t>
            </a:r>
            <a:r>
              <a:rPr sz="1600" b="1" i="1" spc="5" dirty="0">
                <a:latin typeface="Calibri"/>
                <a:cs typeface="Calibri"/>
              </a:rPr>
              <a:t> </a:t>
            </a:r>
            <a:r>
              <a:rPr sz="1600" b="1" i="1" spc="-10" dirty="0">
                <a:latin typeface="Calibri"/>
                <a:cs typeface="Calibri"/>
              </a:rPr>
              <a:t>PRO</a:t>
            </a:r>
            <a:r>
              <a:rPr sz="1600" b="1" i="1" spc="5" dirty="0">
                <a:latin typeface="Calibri"/>
                <a:cs typeface="Calibri"/>
              </a:rPr>
              <a:t> </a:t>
            </a:r>
            <a:r>
              <a:rPr sz="1600" b="1" i="1" spc="-35" dirty="0">
                <a:latin typeface="Calibri"/>
                <a:cs typeface="Calibri"/>
              </a:rPr>
              <a:t>FAMILY</a:t>
            </a:r>
            <a:r>
              <a:rPr sz="1600" spc="-35" dirty="0">
                <a:latin typeface="Calibri"/>
                <a:cs typeface="Calibri"/>
              </a:rPr>
              <a:t>.</a:t>
            </a:r>
            <a:r>
              <a:rPr sz="1600" spc="55" dirty="0">
                <a:latin typeface="Calibri"/>
                <a:cs typeface="Calibri"/>
              </a:rPr>
              <a:t> </a:t>
            </a:r>
            <a:r>
              <a:rPr sz="1600" spc="60" dirty="0">
                <a:latin typeface="Calibri"/>
                <a:cs typeface="Calibri"/>
              </a:rPr>
              <a:t>Little</a:t>
            </a:r>
            <a:r>
              <a:rPr sz="1600" dirty="0">
                <a:latin typeface="Calibri"/>
                <a:cs typeface="Calibri"/>
              </a:rPr>
              <a:t> </a:t>
            </a:r>
            <a:r>
              <a:rPr sz="1600" spc="-25" dirty="0">
                <a:latin typeface="Calibri"/>
                <a:cs typeface="Calibri"/>
              </a:rPr>
              <a:t>makes</a:t>
            </a:r>
            <a:r>
              <a:rPr sz="1600" spc="10" dirty="0">
                <a:latin typeface="Calibri"/>
                <a:cs typeface="Calibri"/>
              </a:rPr>
              <a:t> </a:t>
            </a:r>
            <a:r>
              <a:rPr sz="1600" spc="50" dirty="0">
                <a:latin typeface="Calibri"/>
                <a:cs typeface="Calibri"/>
              </a:rPr>
              <a:t>us</a:t>
            </a:r>
            <a:r>
              <a:rPr sz="1600" dirty="0">
                <a:latin typeface="Calibri"/>
                <a:cs typeface="Calibri"/>
              </a:rPr>
              <a:t> </a:t>
            </a:r>
            <a:r>
              <a:rPr sz="1600" spc="5" dirty="0">
                <a:latin typeface="Calibri"/>
                <a:cs typeface="Calibri"/>
              </a:rPr>
              <a:t>happier</a:t>
            </a:r>
            <a:r>
              <a:rPr sz="1600" dirty="0">
                <a:latin typeface="Calibri"/>
                <a:cs typeface="Calibri"/>
              </a:rPr>
              <a:t> </a:t>
            </a:r>
            <a:r>
              <a:rPr sz="1600" spc="65" dirty="0">
                <a:latin typeface="Calibri"/>
                <a:cs typeface="Calibri"/>
              </a:rPr>
              <a:t>than</a:t>
            </a:r>
            <a:r>
              <a:rPr sz="1600" spc="20" dirty="0">
                <a:latin typeface="Calibri"/>
                <a:cs typeface="Calibri"/>
              </a:rPr>
              <a:t> </a:t>
            </a:r>
            <a:r>
              <a:rPr sz="1600" spc="40" dirty="0">
                <a:latin typeface="Calibri"/>
                <a:cs typeface="Calibri"/>
              </a:rPr>
              <a:t>receiving </a:t>
            </a:r>
            <a:r>
              <a:rPr sz="1600" spc="-350" dirty="0">
                <a:latin typeface="Calibri"/>
                <a:cs typeface="Calibri"/>
              </a:rPr>
              <a:t> </a:t>
            </a:r>
            <a:r>
              <a:rPr sz="1600" spc="40" dirty="0">
                <a:latin typeface="Calibri"/>
                <a:cs typeface="Calibri"/>
              </a:rPr>
              <a:t>pictures </a:t>
            </a:r>
            <a:r>
              <a:rPr sz="1600" spc="35" dirty="0">
                <a:latin typeface="Calibri"/>
                <a:cs typeface="Calibri"/>
              </a:rPr>
              <a:t>and </a:t>
            </a:r>
            <a:r>
              <a:rPr sz="1600" spc="70" dirty="0">
                <a:latin typeface="Calibri"/>
                <a:cs typeface="Calibri"/>
              </a:rPr>
              <a:t>letters </a:t>
            </a:r>
            <a:r>
              <a:rPr sz="1600" spc="95" dirty="0">
                <a:latin typeface="Calibri"/>
                <a:cs typeface="Calibri"/>
              </a:rPr>
              <a:t>from </a:t>
            </a:r>
            <a:r>
              <a:rPr sz="1600" i="1" spc="-10" dirty="0">
                <a:latin typeface="Calibri"/>
                <a:cs typeface="Calibri"/>
              </a:rPr>
              <a:t>SEA </a:t>
            </a:r>
            <a:r>
              <a:rPr sz="1600" i="1" spc="-5" dirty="0">
                <a:latin typeface="Calibri"/>
                <a:cs typeface="Calibri"/>
              </a:rPr>
              <a:t>PRO </a:t>
            </a:r>
            <a:r>
              <a:rPr sz="1600" spc="20" dirty="0">
                <a:latin typeface="Calibri"/>
                <a:cs typeface="Calibri"/>
              </a:rPr>
              <a:t>boat </a:t>
            </a:r>
            <a:r>
              <a:rPr sz="1600" spc="60" dirty="0">
                <a:latin typeface="Calibri"/>
                <a:cs typeface="Calibri"/>
              </a:rPr>
              <a:t>owners building </a:t>
            </a:r>
            <a:r>
              <a:rPr sz="1600" dirty="0">
                <a:latin typeface="Calibri"/>
                <a:cs typeface="Calibri"/>
              </a:rPr>
              <a:t>memories </a:t>
            </a:r>
            <a:r>
              <a:rPr sz="1600" spc="40" dirty="0">
                <a:latin typeface="Calibri"/>
                <a:cs typeface="Calibri"/>
              </a:rPr>
              <a:t>and </a:t>
            </a:r>
            <a:r>
              <a:rPr sz="1600" spc="35" dirty="0">
                <a:latin typeface="Calibri"/>
                <a:cs typeface="Calibri"/>
              </a:rPr>
              <a:t>enjoying </a:t>
            </a:r>
            <a:r>
              <a:rPr sz="1600" spc="65" dirty="0">
                <a:latin typeface="Calibri"/>
                <a:cs typeface="Calibri"/>
              </a:rPr>
              <a:t>their </a:t>
            </a:r>
            <a:r>
              <a:rPr sz="1600" spc="-10" dirty="0">
                <a:latin typeface="Calibri"/>
                <a:cs typeface="Calibri"/>
              </a:rPr>
              <a:t>boat.</a:t>
            </a:r>
            <a:r>
              <a:rPr sz="1600" spc="-5" dirty="0">
                <a:latin typeface="Calibri"/>
                <a:cs typeface="Calibri"/>
              </a:rPr>
              <a:t> </a:t>
            </a:r>
            <a:r>
              <a:rPr sz="1600" dirty="0">
                <a:latin typeface="Calibri"/>
                <a:cs typeface="Calibri"/>
              </a:rPr>
              <a:t>Welcome </a:t>
            </a:r>
            <a:r>
              <a:rPr sz="1600" spc="85" dirty="0">
                <a:latin typeface="Calibri"/>
                <a:cs typeface="Calibri"/>
              </a:rPr>
              <a:t>to </a:t>
            </a:r>
            <a:r>
              <a:rPr sz="1600" spc="-350" dirty="0">
                <a:latin typeface="Calibri"/>
                <a:cs typeface="Calibri"/>
              </a:rPr>
              <a:t> </a:t>
            </a:r>
            <a:r>
              <a:rPr sz="1600" spc="25" dirty="0">
                <a:latin typeface="Calibri"/>
                <a:cs typeface="Calibri"/>
              </a:rPr>
              <a:t>the</a:t>
            </a:r>
            <a:r>
              <a:rPr sz="1600" spc="-15" dirty="0">
                <a:latin typeface="Calibri"/>
                <a:cs typeface="Calibri"/>
              </a:rPr>
              <a:t> </a:t>
            </a:r>
            <a:r>
              <a:rPr sz="1600" spc="-5" dirty="0">
                <a:latin typeface="Calibri"/>
                <a:cs typeface="Calibri"/>
              </a:rPr>
              <a:t>family.</a:t>
            </a:r>
            <a:endParaRPr sz="1600" dirty="0">
              <a:latin typeface="Calibri"/>
              <a:cs typeface="Calibri"/>
            </a:endParaRPr>
          </a:p>
          <a:p>
            <a:pPr marL="12700" marR="90805">
              <a:lnSpc>
                <a:spcPct val="111900"/>
              </a:lnSpc>
              <a:spcBef>
                <a:spcPts val="605"/>
              </a:spcBef>
            </a:pPr>
            <a:r>
              <a:rPr sz="1600" spc="85" dirty="0">
                <a:latin typeface="Calibri"/>
                <a:cs typeface="Calibri"/>
              </a:rPr>
              <a:t>If </a:t>
            </a:r>
            <a:r>
              <a:rPr sz="1600" spc="35" dirty="0">
                <a:latin typeface="Calibri"/>
                <a:cs typeface="Calibri"/>
              </a:rPr>
              <a:t>you’re </a:t>
            </a:r>
            <a:r>
              <a:rPr sz="1600" spc="40" dirty="0">
                <a:latin typeface="Calibri"/>
                <a:cs typeface="Calibri"/>
              </a:rPr>
              <a:t>in </a:t>
            </a:r>
            <a:r>
              <a:rPr sz="1600" spc="25" dirty="0">
                <a:latin typeface="Calibri"/>
                <a:cs typeface="Calibri"/>
              </a:rPr>
              <a:t>the </a:t>
            </a:r>
            <a:r>
              <a:rPr sz="1600" spc="35" dirty="0">
                <a:latin typeface="Calibri"/>
                <a:cs typeface="Calibri"/>
              </a:rPr>
              <a:t>market </a:t>
            </a:r>
            <a:r>
              <a:rPr sz="1600" spc="150" dirty="0">
                <a:latin typeface="Calibri"/>
                <a:cs typeface="Calibri"/>
              </a:rPr>
              <a:t>for </a:t>
            </a:r>
            <a:r>
              <a:rPr sz="1600" spc="20" dirty="0">
                <a:latin typeface="Calibri"/>
                <a:cs typeface="Calibri"/>
              </a:rPr>
              <a:t>a </a:t>
            </a:r>
            <a:r>
              <a:rPr sz="1600" spc="45" dirty="0">
                <a:latin typeface="Calibri"/>
                <a:cs typeface="Calibri"/>
              </a:rPr>
              <a:t>center </a:t>
            </a:r>
            <a:r>
              <a:rPr sz="1600" spc="60" dirty="0">
                <a:latin typeface="Calibri"/>
                <a:cs typeface="Calibri"/>
              </a:rPr>
              <a:t>console </a:t>
            </a:r>
            <a:r>
              <a:rPr sz="1600" spc="-10" dirty="0">
                <a:latin typeface="Calibri"/>
                <a:cs typeface="Calibri"/>
              </a:rPr>
              <a:t>boat, </a:t>
            </a:r>
            <a:r>
              <a:rPr sz="1600" spc="95" dirty="0">
                <a:latin typeface="Calibri"/>
                <a:cs typeface="Calibri"/>
              </a:rPr>
              <a:t>look </a:t>
            </a:r>
            <a:r>
              <a:rPr sz="1600" spc="120" dirty="0">
                <a:latin typeface="Calibri"/>
                <a:cs typeface="Calibri"/>
              </a:rPr>
              <a:t>long </a:t>
            </a:r>
            <a:r>
              <a:rPr sz="1600" spc="40" dirty="0">
                <a:latin typeface="Calibri"/>
                <a:cs typeface="Calibri"/>
              </a:rPr>
              <a:t>and </a:t>
            </a:r>
            <a:r>
              <a:rPr sz="1600" spc="60" dirty="0">
                <a:latin typeface="Calibri"/>
                <a:cs typeface="Calibri"/>
              </a:rPr>
              <a:t>hard. </a:t>
            </a:r>
            <a:r>
              <a:rPr sz="1600" spc="-10" dirty="0">
                <a:latin typeface="Calibri"/>
                <a:cs typeface="Calibri"/>
              </a:rPr>
              <a:t>Compare </a:t>
            </a:r>
            <a:r>
              <a:rPr sz="1600" spc="140" dirty="0">
                <a:latin typeface="Calibri"/>
                <a:cs typeface="Calibri"/>
              </a:rPr>
              <a:t>all</a:t>
            </a:r>
            <a:r>
              <a:rPr sz="1600" spc="125" dirty="0">
                <a:latin typeface="Calibri"/>
                <a:cs typeface="Calibri"/>
              </a:rPr>
              <a:t> </a:t>
            </a:r>
            <a:r>
              <a:rPr sz="1600" spc="25" dirty="0">
                <a:latin typeface="Calibri"/>
                <a:cs typeface="Calibri"/>
              </a:rPr>
              <a:t>the </a:t>
            </a:r>
            <a:r>
              <a:rPr sz="1600" spc="30" dirty="0">
                <a:latin typeface="Calibri"/>
                <a:cs typeface="Calibri"/>
              </a:rPr>
              <a:t>details </a:t>
            </a:r>
            <a:r>
              <a:rPr sz="1600" spc="35" dirty="0">
                <a:latin typeface="Calibri"/>
                <a:cs typeface="Calibri"/>
              </a:rPr>
              <a:t>and </a:t>
            </a:r>
            <a:r>
              <a:rPr sz="1600" spc="40" dirty="0">
                <a:latin typeface="Calibri"/>
                <a:cs typeface="Calibri"/>
              </a:rPr>
              <a:t> </a:t>
            </a:r>
            <a:r>
              <a:rPr sz="1600" spc="20" dirty="0">
                <a:latin typeface="Calibri"/>
                <a:cs typeface="Calibri"/>
              </a:rPr>
              <a:t>ask </a:t>
            </a:r>
            <a:r>
              <a:rPr sz="1600" spc="40" dirty="0">
                <a:latin typeface="Calibri"/>
                <a:cs typeface="Calibri"/>
              </a:rPr>
              <a:t>questions. </a:t>
            </a:r>
            <a:r>
              <a:rPr sz="1600" spc="105" dirty="0">
                <a:latin typeface="Calibri"/>
                <a:cs typeface="Calibri"/>
              </a:rPr>
              <a:t>Or </a:t>
            </a:r>
            <a:r>
              <a:rPr sz="1600" spc="40" dirty="0">
                <a:latin typeface="Calibri"/>
                <a:cs typeface="Calibri"/>
              </a:rPr>
              <a:t>better </a:t>
            </a:r>
            <a:r>
              <a:rPr sz="1600" spc="-40" dirty="0">
                <a:latin typeface="Calibri"/>
                <a:cs typeface="Calibri"/>
              </a:rPr>
              <a:t>yet, </a:t>
            </a:r>
            <a:r>
              <a:rPr sz="1600" spc="-10" dirty="0">
                <a:latin typeface="Calibri"/>
                <a:cs typeface="Calibri"/>
              </a:rPr>
              <a:t>come </a:t>
            </a:r>
            <a:r>
              <a:rPr sz="1600" spc="85" dirty="0">
                <a:latin typeface="Calibri"/>
                <a:cs typeface="Calibri"/>
              </a:rPr>
              <a:t>to </a:t>
            </a:r>
            <a:r>
              <a:rPr sz="1600" spc="125" dirty="0">
                <a:latin typeface="Calibri"/>
                <a:cs typeface="Calibri"/>
              </a:rPr>
              <a:t>our </a:t>
            </a:r>
            <a:r>
              <a:rPr sz="1600" spc="60" dirty="0">
                <a:latin typeface="Calibri"/>
                <a:cs typeface="Calibri"/>
              </a:rPr>
              <a:t>facility </a:t>
            </a:r>
            <a:r>
              <a:rPr sz="1600" spc="150" dirty="0">
                <a:latin typeface="Calibri"/>
                <a:cs typeface="Calibri"/>
              </a:rPr>
              <a:t>for </a:t>
            </a:r>
            <a:r>
              <a:rPr sz="1600" spc="20" dirty="0">
                <a:latin typeface="Calibri"/>
                <a:cs typeface="Calibri"/>
              </a:rPr>
              <a:t>a </a:t>
            </a:r>
            <a:r>
              <a:rPr sz="1600" spc="70" dirty="0">
                <a:latin typeface="Calibri"/>
                <a:cs typeface="Calibri"/>
              </a:rPr>
              <a:t>plant </a:t>
            </a:r>
            <a:r>
              <a:rPr sz="1600" spc="114" dirty="0">
                <a:latin typeface="Calibri"/>
                <a:cs typeface="Calibri"/>
              </a:rPr>
              <a:t>tour </a:t>
            </a:r>
            <a:r>
              <a:rPr sz="1600" spc="35" dirty="0">
                <a:latin typeface="Calibri"/>
                <a:cs typeface="Calibri"/>
              </a:rPr>
              <a:t>and </a:t>
            </a:r>
            <a:r>
              <a:rPr sz="1600" spc="-55" dirty="0">
                <a:latin typeface="Calibri"/>
                <a:cs typeface="Calibri"/>
              </a:rPr>
              <a:t>see </a:t>
            </a:r>
            <a:r>
              <a:rPr sz="1600" spc="150" dirty="0">
                <a:latin typeface="Calibri"/>
                <a:cs typeface="Calibri"/>
              </a:rPr>
              <a:t>for </a:t>
            </a:r>
            <a:r>
              <a:rPr sz="1600" spc="75" dirty="0">
                <a:latin typeface="Calibri"/>
                <a:cs typeface="Calibri"/>
              </a:rPr>
              <a:t>yourself </a:t>
            </a:r>
            <a:r>
              <a:rPr sz="1600" spc="140" dirty="0">
                <a:latin typeface="Calibri"/>
                <a:cs typeface="Calibri"/>
              </a:rPr>
              <a:t>all</a:t>
            </a:r>
            <a:r>
              <a:rPr sz="1600" spc="130" dirty="0">
                <a:latin typeface="Calibri"/>
                <a:cs typeface="Calibri"/>
              </a:rPr>
              <a:t> </a:t>
            </a:r>
            <a:r>
              <a:rPr sz="1600" spc="25" dirty="0">
                <a:latin typeface="Calibri"/>
                <a:cs typeface="Calibri"/>
              </a:rPr>
              <a:t>the </a:t>
            </a:r>
            <a:r>
              <a:rPr sz="1600" spc="60" dirty="0">
                <a:latin typeface="Calibri"/>
                <a:cs typeface="Calibri"/>
              </a:rPr>
              <a:t>high</a:t>
            </a:r>
            <a:r>
              <a:rPr lang="en-US" sz="1600" spc="60" dirty="0">
                <a:latin typeface="Calibri"/>
                <a:cs typeface="Calibri"/>
              </a:rPr>
              <a:t>-</a:t>
            </a:r>
            <a:r>
              <a:rPr sz="1600" spc="30" dirty="0">
                <a:latin typeface="Calibri"/>
                <a:cs typeface="Calibri"/>
              </a:rPr>
              <a:t>tech</a:t>
            </a:r>
            <a:r>
              <a:rPr sz="1600" spc="5" dirty="0">
                <a:latin typeface="Calibri"/>
                <a:cs typeface="Calibri"/>
              </a:rPr>
              <a:t> </a:t>
            </a:r>
            <a:r>
              <a:rPr sz="1600" spc="40" dirty="0">
                <a:latin typeface="Calibri"/>
                <a:cs typeface="Calibri"/>
              </a:rPr>
              <a:t>materials</a:t>
            </a:r>
            <a:r>
              <a:rPr sz="1600" spc="5" dirty="0">
                <a:latin typeface="Calibri"/>
                <a:cs typeface="Calibri"/>
              </a:rPr>
              <a:t> </a:t>
            </a:r>
            <a:r>
              <a:rPr sz="1600" spc="45" dirty="0">
                <a:latin typeface="Calibri"/>
                <a:cs typeface="Calibri"/>
              </a:rPr>
              <a:t>and</a:t>
            </a:r>
            <a:r>
              <a:rPr sz="1600" spc="5" dirty="0">
                <a:latin typeface="Calibri"/>
                <a:cs typeface="Calibri"/>
              </a:rPr>
              <a:t> </a:t>
            </a:r>
            <a:r>
              <a:rPr sz="1600" spc="85" dirty="0">
                <a:latin typeface="Calibri"/>
                <a:cs typeface="Calibri"/>
              </a:rPr>
              <a:t>construction</a:t>
            </a:r>
            <a:r>
              <a:rPr sz="1600" spc="5" dirty="0">
                <a:latin typeface="Calibri"/>
                <a:cs typeface="Calibri"/>
              </a:rPr>
              <a:t> </a:t>
            </a:r>
            <a:r>
              <a:rPr sz="1600" spc="20" dirty="0">
                <a:latin typeface="Calibri"/>
                <a:cs typeface="Calibri"/>
              </a:rPr>
              <a:t>methods</a:t>
            </a:r>
            <a:r>
              <a:rPr sz="1600" spc="10" dirty="0">
                <a:latin typeface="Calibri"/>
                <a:cs typeface="Calibri"/>
              </a:rPr>
              <a:t> </a:t>
            </a:r>
            <a:r>
              <a:rPr sz="1600" spc="-5" dirty="0">
                <a:latin typeface="Calibri"/>
                <a:cs typeface="Calibri"/>
              </a:rPr>
              <a:t>we</a:t>
            </a:r>
            <a:r>
              <a:rPr sz="1600" spc="10" dirty="0">
                <a:latin typeface="Calibri"/>
                <a:cs typeface="Calibri"/>
              </a:rPr>
              <a:t> </a:t>
            </a:r>
            <a:r>
              <a:rPr sz="1600" spc="-10" dirty="0">
                <a:latin typeface="Calibri"/>
                <a:cs typeface="Calibri"/>
              </a:rPr>
              <a:t>employ</a:t>
            </a:r>
            <a:r>
              <a:rPr sz="1600" dirty="0">
                <a:latin typeface="Calibri"/>
                <a:cs typeface="Calibri"/>
              </a:rPr>
              <a:t> </a:t>
            </a:r>
            <a:r>
              <a:rPr sz="1600" spc="60" dirty="0">
                <a:latin typeface="Calibri"/>
                <a:cs typeface="Calibri"/>
              </a:rPr>
              <a:t>that</a:t>
            </a:r>
            <a:r>
              <a:rPr sz="1600" spc="10" dirty="0">
                <a:latin typeface="Calibri"/>
                <a:cs typeface="Calibri"/>
              </a:rPr>
              <a:t> </a:t>
            </a:r>
            <a:r>
              <a:rPr sz="1600" spc="-5" dirty="0">
                <a:latin typeface="Calibri"/>
                <a:cs typeface="Calibri"/>
              </a:rPr>
              <a:t>we</a:t>
            </a:r>
            <a:r>
              <a:rPr sz="1600" spc="5" dirty="0">
                <a:latin typeface="Calibri"/>
                <a:cs typeface="Calibri"/>
              </a:rPr>
              <a:t> </a:t>
            </a:r>
            <a:r>
              <a:rPr sz="1600" spc="-10" dirty="0">
                <a:latin typeface="Calibri"/>
                <a:cs typeface="Calibri"/>
              </a:rPr>
              <a:t>believe</a:t>
            </a:r>
            <a:r>
              <a:rPr sz="1600" spc="10" dirty="0">
                <a:latin typeface="Calibri"/>
                <a:cs typeface="Calibri"/>
              </a:rPr>
              <a:t> </a:t>
            </a:r>
            <a:r>
              <a:rPr sz="1600" spc="20" dirty="0">
                <a:latin typeface="Calibri"/>
                <a:cs typeface="Calibri"/>
              </a:rPr>
              <a:t>set</a:t>
            </a:r>
            <a:r>
              <a:rPr sz="1600" spc="10" dirty="0">
                <a:latin typeface="Calibri"/>
                <a:cs typeface="Calibri"/>
              </a:rPr>
              <a:t> </a:t>
            </a:r>
            <a:r>
              <a:rPr sz="1600" spc="50" dirty="0">
                <a:latin typeface="Calibri"/>
                <a:cs typeface="Calibri"/>
              </a:rPr>
              <a:t>us</a:t>
            </a:r>
            <a:r>
              <a:rPr sz="1600" spc="5" dirty="0">
                <a:latin typeface="Calibri"/>
                <a:cs typeface="Calibri"/>
              </a:rPr>
              <a:t> </a:t>
            </a:r>
            <a:r>
              <a:rPr sz="1600" spc="40" dirty="0">
                <a:latin typeface="Calibri"/>
                <a:cs typeface="Calibri"/>
              </a:rPr>
              <a:t>apart</a:t>
            </a:r>
            <a:r>
              <a:rPr sz="1600" spc="10" dirty="0">
                <a:latin typeface="Calibri"/>
                <a:cs typeface="Calibri"/>
              </a:rPr>
              <a:t> </a:t>
            </a:r>
            <a:r>
              <a:rPr sz="1600" spc="95" dirty="0">
                <a:latin typeface="Calibri"/>
                <a:cs typeface="Calibri"/>
              </a:rPr>
              <a:t>from</a:t>
            </a:r>
            <a:r>
              <a:rPr sz="1600" spc="5" dirty="0">
                <a:latin typeface="Calibri"/>
                <a:cs typeface="Calibri"/>
              </a:rPr>
              <a:t> </a:t>
            </a:r>
            <a:r>
              <a:rPr sz="1600" spc="15" dirty="0">
                <a:latin typeface="Calibri"/>
                <a:cs typeface="Calibri"/>
              </a:rPr>
              <a:t>any</a:t>
            </a:r>
            <a:r>
              <a:rPr sz="1600" spc="5" dirty="0">
                <a:latin typeface="Calibri"/>
                <a:cs typeface="Calibri"/>
              </a:rPr>
              <a:t> </a:t>
            </a:r>
            <a:r>
              <a:rPr sz="1600" spc="65" dirty="0">
                <a:latin typeface="Calibri"/>
                <a:cs typeface="Calibri"/>
              </a:rPr>
              <a:t>other</a:t>
            </a:r>
            <a:r>
              <a:rPr sz="1600" spc="5" dirty="0">
                <a:latin typeface="Calibri"/>
                <a:cs typeface="Calibri"/>
              </a:rPr>
              <a:t> </a:t>
            </a:r>
            <a:r>
              <a:rPr sz="1600" spc="55" dirty="0">
                <a:latin typeface="Calibri"/>
                <a:cs typeface="Calibri"/>
              </a:rPr>
              <a:t>brand </a:t>
            </a:r>
            <a:r>
              <a:rPr sz="1600" spc="-350" dirty="0">
                <a:latin typeface="Calibri"/>
                <a:cs typeface="Calibri"/>
              </a:rPr>
              <a:t> </a:t>
            </a:r>
            <a:r>
              <a:rPr sz="1600" spc="75" dirty="0">
                <a:latin typeface="Calibri"/>
                <a:cs typeface="Calibri"/>
              </a:rPr>
              <a:t>on</a:t>
            </a:r>
            <a:r>
              <a:rPr sz="1600" spc="-10" dirty="0">
                <a:latin typeface="Calibri"/>
                <a:cs typeface="Calibri"/>
              </a:rPr>
              <a:t> </a:t>
            </a:r>
            <a:r>
              <a:rPr sz="1600" spc="25" dirty="0">
                <a:latin typeface="Calibri"/>
                <a:cs typeface="Calibri"/>
              </a:rPr>
              <a:t>the</a:t>
            </a:r>
            <a:r>
              <a:rPr sz="1600" spc="-10" dirty="0">
                <a:latin typeface="Calibri"/>
                <a:cs typeface="Calibri"/>
              </a:rPr>
              <a:t> </a:t>
            </a:r>
            <a:r>
              <a:rPr sz="1600" spc="10" dirty="0">
                <a:latin typeface="Calibri"/>
                <a:cs typeface="Calibri"/>
              </a:rPr>
              <a:t>market.</a:t>
            </a:r>
            <a:endParaRPr sz="1600" dirty="0">
              <a:latin typeface="Calibri"/>
              <a:cs typeface="Calibri"/>
            </a:endParaRPr>
          </a:p>
          <a:p>
            <a:pPr>
              <a:lnSpc>
                <a:spcPct val="100000"/>
              </a:lnSpc>
            </a:pPr>
            <a:endParaRPr sz="1600" dirty="0">
              <a:latin typeface="Calibri"/>
              <a:cs typeface="Calibri"/>
            </a:endParaRPr>
          </a:p>
          <a:p>
            <a:pPr>
              <a:lnSpc>
                <a:spcPct val="100000"/>
              </a:lnSpc>
              <a:spcBef>
                <a:spcPts val="50"/>
              </a:spcBef>
            </a:pPr>
            <a:endParaRPr sz="1300" dirty="0">
              <a:latin typeface="Calibri"/>
              <a:cs typeface="Calibri"/>
            </a:endParaRPr>
          </a:p>
          <a:p>
            <a:pPr marL="12700">
              <a:lnSpc>
                <a:spcPct val="100000"/>
              </a:lnSpc>
            </a:pPr>
            <a:r>
              <a:rPr sz="1600" spc="10" dirty="0">
                <a:latin typeface="Calibri"/>
                <a:cs typeface="Calibri"/>
              </a:rPr>
              <a:t>Sincerely,</a:t>
            </a:r>
            <a:endParaRPr sz="1600" dirty="0">
              <a:latin typeface="Calibri"/>
              <a:cs typeface="Calibri"/>
            </a:endParaRPr>
          </a:p>
          <a:p>
            <a:pPr marL="12700">
              <a:lnSpc>
                <a:spcPct val="100000"/>
              </a:lnSpc>
              <a:spcBef>
                <a:spcPts val="825"/>
              </a:spcBef>
            </a:pPr>
            <a:r>
              <a:rPr sz="1600" i="1" spc="-30" dirty="0">
                <a:latin typeface="Calibri"/>
                <a:cs typeface="Calibri"/>
              </a:rPr>
              <a:t>Jimmy</a:t>
            </a:r>
            <a:r>
              <a:rPr sz="1600" i="1" spc="-10" dirty="0">
                <a:latin typeface="Calibri"/>
                <a:cs typeface="Calibri"/>
              </a:rPr>
              <a:t> </a:t>
            </a:r>
            <a:r>
              <a:rPr sz="1600" i="1" spc="35" dirty="0">
                <a:latin typeface="Calibri"/>
                <a:cs typeface="Calibri"/>
              </a:rPr>
              <a:t>Hancock</a:t>
            </a:r>
            <a:r>
              <a:rPr sz="1600" i="1" spc="-5" dirty="0">
                <a:latin typeface="Calibri"/>
                <a:cs typeface="Calibri"/>
              </a:rPr>
              <a:t> </a:t>
            </a:r>
            <a:r>
              <a:rPr sz="1600" spc="40" dirty="0">
                <a:latin typeface="Calibri"/>
                <a:cs typeface="Calibri"/>
              </a:rPr>
              <a:t>and</a:t>
            </a:r>
            <a:r>
              <a:rPr sz="1600" spc="-5" dirty="0">
                <a:latin typeface="Calibri"/>
                <a:cs typeface="Calibri"/>
              </a:rPr>
              <a:t> </a:t>
            </a:r>
            <a:r>
              <a:rPr sz="1600" i="1" spc="55" dirty="0">
                <a:latin typeface="Calibri"/>
                <a:cs typeface="Calibri"/>
              </a:rPr>
              <a:t>Preston</a:t>
            </a:r>
            <a:r>
              <a:rPr sz="1600" i="1" spc="-15" dirty="0">
                <a:latin typeface="Calibri"/>
                <a:cs typeface="Calibri"/>
              </a:rPr>
              <a:t> </a:t>
            </a:r>
            <a:r>
              <a:rPr sz="1600" i="1" spc="55" dirty="0">
                <a:latin typeface="Calibri"/>
                <a:cs typeface="Calibri"/>
              </a:rPr>
              <a:t>Wrenn</a:t>
            </a:r>
            <a:endParaRPr lang="en-US" sz="1600" i="1" spc="55" dirty="0">
              <a:latin typeface="Calibri"/>
              <a:cs typeface="Calibri"/>
            </a:endParaRPr>
          </a:p>
          <a:p>
            <a:pPr marL="12700">
              <a:lnSpc>
                <a:spcPct val="100000"/>
              </a:lnSpc>
              <a:spcBef>
                <a:spcPts val="825"/>
              </a:spcBef>
            </a:pPr>
            <a:endParaRPr lang="en-US" sz="1600" i="1" spc="55" dirty="0">
              <a:latin typeface="Calibri"/>
              <a:cs typeface="Calibri"/>
            </a:endParaRPr>
          </a:p>
          <a:p>
            <a:pPr marL="12700">
              <a:lnSpc>
                <a:spcPct val="100000"/>
              </a:lnSpc>
            </a:pPr>
            <a:r>
              <a:rPr lang="en-US" sz="1600" spc="40" dirty="0">
                <a:latin typeface="Calibri"/>
                <a:cs typeface="Calibri"/>
              </a:rPr>
              <a:t>Visit</a:t>
            </a:r>
            <a:r>
              <a:rPr lang="en-US" sz="1600" spc="-5" dirty="0">
                <a:latin typeface="Calibri"/>
                <a:cs typeface="Calibri"/>
              </a:rPr>
              <a:t> </a:t>
            </a:r>
            <a:r>
              <a:rPr lang="en-US" sz="1600" spc="140" dirty="0">
                <a:latin typeface="Calibri"/>
                <a:cs typeface="Calibri"/>
              </a:rPr>
              <a:t>our</a:t>
            </a:r>
            <a:r>
              <a:rPr lang="en-US" sz="1600" spc="5" dirty="0">
                <a:latin typeface="Calibri"/>
                <a:cs typeface="Calibri"/>
              </a:rPr>
              <a:t> website </a:t>
            </a:r>
            <a:r>
              <a:rPr lang="en-US" sz="1600" spc="45" dirty="0">
                <a:latin typeface="Calibri"/>
                <a:cs typeface="Calibri"/>
              </a:rPr>
              <a:t>at</a:t>
            </a:r>
            <a:r>
              <a:rPr lang="en-US" sz="1600" spc="-5" dirty="0">
                <a:latin typeface="Calibri"/>
                <a:cs typeface="Calibri"/>
              </a:rPr>
              <a:t> </a:t>
            </a:r>
            <a:r>
              <a:rPr lang="en-US" sz="1600" spc="35" dirty="0">
                <a:latin typeface="Calibri"/>
                <a:cs typeface="Calibri"/>
                <a:hlinkClick r:id="rId4"/>
              </a:rPr>
              <a:t>www.seapromfg.com</a:t>
            </a:r>
            <a:r>
              <a:rPr lang="en-US" sz="1600" u="sng" spc="5" dirty="0">
                <a:latin typeface="Calibri"/>
                <a:cs typeface="Calibri"/>
                <a:hlinkClick r:id="rId4"/>
              </a:rPr>
              <a:t> </a:t>
            </a:r>
            <a:r>
              <a:rPr lang="en-US" sz="1600" spc="5" dirty="0">
                <a:latin typeface="Calibri"/>
                <a:cs typeface="Calibri"/>
              </a:rPr>
              <a:t> </a:t>
            </a:r>
            <a:r>
              <a:rPr lang="en-US" sz="1600" spc="170" dirty="0">
                <a:latin typeface="Calibri"/>
                <a:cs typeface="Calibri"/>
              </a:rPr>
              <a:t>for</a:t>
            </a:r>
            <a:r>
              <a:rPr lang="en-US" sz="1600" spc="5" dirty="0">
                <a:latin typeface="Calibri"/>
                <a:cs typeface="Calibri"/>
              </a:rPr>
              <a:t> </a:t>
            </a:r>
            <a:r>
              <a:rPr lang="en-US" sz="1600" spc="70" dirty="0">
                <a:latin typeface="Calibri"/>
                <a:cs typeface="Calibri"/>
              </a:rPr>
              <a:t>information</a:t>
            </a:r>
            <a:r>
              <a:rPr lang="en-US" sz="1600" spc="-5" dirty="0">
                <a:latin typeface="Calibri"/>
                <a:cs typeface="Calibri"/>
              </a:rPr>
              <a:t> </a:t>
            </a:r>
            <a:r>
              <a:rPr lang="en-US" sz="1600" spc="90" dirty="0">
                <a:latin typeface="Calibri"/>
                <a:cs typeface="Calibri"/>
              </a:rPr>
              <a:t>on</a:t>
            </a:r>
            <a:r>
              <a:rPr lang="en-US" sz="1600" spc="-5" dirty="0">
                <a:latin typeface="Calibri"/>
                <a:cs typeface="Calibri"/>
              </a:rPr>
              <a:t> </a:t>
            </a:r>
            <a:r>
              <a:rPr lang="en-US" sz="1600" spc="30" dirty="0">
                <a:latin typeface="Calibri"/>
                <a:cs typeface="Calibri"/>
              </a:rPr>
              <a:t>the</a:t>
            </a:r>
            <a:r>
              <a:rPr lang="en-US" sz="1600" spc="5" dirty="0">
                <a:latin typeface="Calibri"/>
                <a:cs typeface="Calibri"/>
              </a:rPr>
              <a:t> </a:t>
            </a:r>
            <a:r>
              <a:rPr lang="en-US" sz="1600" spc="45" dirty="0">
                <a:latin typeface="Calibri"/>
                <a:cs typeface="Calibri"/>
              </a:rPr>
              <a:t>entire</a:t>
            </a:r>
            <a:r>
              <a:rPr lang="en-US" sz="1600" spc="40" dirty="0">
                <a:latin typeface="Calibri"/>
                <a:cs typeface="Calibri"/>
              </a:rPr>
              <a:t> </a:t>
            </a:r>
            <a:r>
              <a:rPr lang="en-US" sz="1600" i="1" spc="-10" dirty="0">
                <a:latin typeface="Calibri"/>
                <a:cs typeface="Calibri"/>
              </a:rPr>
              <a:t>SEA</a:t>
            </a:r>
            <a:r>
              <a:rPr lang="en-US" sz="1600" i="1" dirty="0">
                <a:latin typeface="Calibri"/>
                <a:cs typeface="Calibri"/>
              </a:rPr>
              <a:t> </a:t>
            </a:r>
            <a:r>
              <a:rPr lang="en-US" sz="1600" i="1" spc="-10" dirty="0">
                <a:latin typeface="Calibri"/>
                <a:cs typeface="Calibri"/>
              </a:rPr>
              <a:t>PRO</a:t>
            </a:r>
            <a:r>
              <a:rPr lang="en-US" sz="1600" i="1" dirty="0">
                <a:latin typeface="Calibri"/>
                <a:cs typeface="Calibri"/>
              </a:rPr>
              <a:t> </a:t>
            </a:r>
            <a:r>
              <a:rPr lang="en-US" sz="1600" spc="35" dirty="0">
                <a:latin typeface="Calibri"/>
                <a:cs typeface="Calibri"/>
              </a:rPr>
              <a:t>model</a:t>
            </a:r>
            <a:r>
              <a:rPr lang="en-US" sz="1600" spc="5" dirty="0">
                <a:latin typeface="Calibri"/>
                <a:cs typeface="Calibri"/>
              </a:rPr>
              <a:t> </a:t>
            </a:r>
            <a:r>
              <a:rPr lang="en-US" sz="1600" spc="50" dirty="0">
                <a:latin typeface="Calibri"/>
                <a:cs typeface="Calibri"/>
              </a:rPr>
              <a:t>line</a:t>
            </a:r>
            <a:r>
              <a:rPr lang="en-US" sz="1600" spc="-80" dirty="0">
                <a:latin typeface="Calibri"/>
                <a:cs typeface="Calibri"/>
              </a:rPr>
              <a:t>up.</a:t>
            </a:r>
            <a:endParaRPr lang="en-US" sz="1600" dirty="0">
              <a:latin typeface="Calibri"/>
              <a:cs typeface="Calibri"/>
            </a:endParaRPr>
          </a:p>
          <a:p>
            <a:pPr marL="12700">
              <a:lnSpc>
                <a:spcPct val="100000"/>
              </a:lnSpc>
              <a:spcBef>
                <a:spcPts val="825"/>
              </a:spcBef>
            </a:pPr>
            <a:endParaRPr sz="16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6677" y="7242045"/>
            <a:ext cx="1765173" cy="530352"/>
          </a:xfrm>
          <a:prstGeom prst="rect">
            <a:avLst/>
          </a:prstGeom>
        </p:spPr>
      </p:pic>
      <p:pic>
        <p:nvPicPr>
          <p:cNvPr id="3" name="object 3"/>
          <p:cNvPicPr/>
          <p:nvPr/>
        </p:nvPicPr>
        <p:blipFill>
          <a:blip r:embed="rId3" cstate="print"/>
          <a:stretch>
            <a:fillRect/>
          </a:stretch>
        </p:blipFill>
        <p:spPr>
          <a:xfrm>
            <a:off x="546125" y="1339855"/>
            <a:ext cx="9102513" cy="5293713"/>
          </a:xfrm>
          <a:prstGeom prst="rect">
            <a:avLst/>
          </a:prstGeom>
        </p:spPr>
      </p:pic>
      <p:sp>
        <p:nvSpPr>
          <p:cNvPr id="4" name="object 4"/>
          <p:cNvSpPr txBox="1"/>
          <p:nvPr/>
        </p:nvSpPr>
        <p:spPr>
          <a:xfrm>
            <a:off x="490219" y="465530"/>
            <a:ext cx="4436745" cy="7073900"/>
          </a:xfrm>
          <a:prstGeom prst="rect">
            <a:avLst/>
          </a:prstGeom>
        </p:spPr>
        <p:txBody>
          <a:bodyPr vert="horz" wrap="square" lIns="0" tIns="9525" rIns="0" bIns="0" rtlCol="0">
            <a:spAutoFit/>
          </a:bodyPr>
          <a:lstStyle/>
          <a:p>
            <a:pPr marL="12700" marR="46355">
              <a:lnSpc>
                <a:spcPct val="101899"/>
              </a:lnSpc>
              <a:spcBef>
                <a:spcPts val="75"/>
              </a:spcBef>
            </a:pPr>
            <a:r>
              <a:rPr sz="1400" spc="70" dirty="0">
                <a:latin typeface="Calibri"/>
                <a:cs typeface="Calibri"/>
              </a:rPr>
              <a:t>If</a:t>
            </a:r>
            <a:r>
              <a:rPr sz="1400" spc="-15" dirty="0">
                <a:latin typeface="Calibri"/>
                <a:cs typeface="Calibri"/>
              </a:rPr>
              <a:t> </a:t>
            </a:r>
            <a:r>
              <a:rPr sz="1400" spc="20" dirty="0">
                <a:latin typeface="Calibri"/>
                <a:cs typeface="Calibri"/>
              </a:rPr>
              <a:t>the</a:t>
            </a:r>
            <a:r>
              <a:rPr sz="1400" dirty="0">
                <a:latin typeface="Calibri"/>
                <a:cs typeface="Calibri"/>
              </a:rPr>
              <a:t> </a:t>
            </a:r>
            <a:r>
              <a:rPr sz="1400" spc="10" dirty="0">
                <a:latin typeface="Calibri"/>
                <a:cs typeface="Calibri"/>
              </a:rPr>
              <a:t>P-Trap</a:t>
            </a:r>
            <a:r>
              <a:rPr sz="1400" spc="-15" dirty="0">
                <a:latin typeface="Calibri"/>
                <a:cs typeface="Calibri"/>
              </a:rPr>
              <a:t> </a:t>
            </a:r>
            <a:r>
              <a:rPr sz="1400" spc="20" dirty="0">
                <a:latin typeface="Calibri"/>
                <a:cs typeface="Calibri"/>
              </a:rPr>
              <a:t>is</a:t>
            </a:r>
            <a:r>
              <a:rPr sz="1400" spc="-15" dirty="0">
                <a:latin typeface="Calibri"/>
                <a:cs typeface="Calibri"/>
              </a:rPr>
              <a:t> </a:t>
            </a:r>
            <a:r>
              <a:rPr sz="1400" spc="45" dirty="0">
                <a:latin typeface="Calibri"/>
                <a:cs typeface="Calibri"/>
              </a:rPr>
              <a:t>closed</a:t>
            </a:r>
            <a:r>
              <a:rPr sz="1400" spc="-10" dirty="0">
                <a:latin typeface="Calibri"/>
                <a:cs typeface="Calibri"/>
              </a:rPr>
              <a:t> </a:t>
            </a:r>
            <a:r>
              <a:rPr sz="1400" spc="140" dirty="0">
                <a:latin typeface="Calibri"/>
                <a:cs typeface="Calibri"/>
              </a:rPr>
              <a:t>or</a:t>
            </a:r>
            <a:r>
              <a:rPr sz="1400" spc="-20" dirty="0">
                <a:latin typeface="Calibri"/>
                <a:cs typeface="Calibri"/>
              </a:rPr>
              <a:t> </a:t>
            </a:r>
            <a:r>
              <a:rPr sz="1400" spc="35" dirty="0">
                <a:latin typeface="Calibri"/>
                <a:cs typeface="Calibri"/>
              </a:rPr>
              <a:t>blocked</a:t>
            </a:r>
            <a:r>
              <a:rPr sz="1400" dirty="0">
                <a:latin typeface="Calibri"/>
                <a:cs typeface="Calibri"/>
              </a:rPr>
              <a:t> </a:t>
            </a:r>
            <a:r>
              <a:rPr sz="1400" spc="85" dirty="0">
                <a:latin typeface="Calibri"/>
                <a:cs typeface="Calibri"/>
              </a:rPr>
              <a:t>from</a:t>
            </a:r>
            <a:r>
              <a:rPr sz="1400" spc="-20" dirty="0">
                <a:latin typeface="Calibri"/>
                <a:cs typeface="Calibri"/>
              </a:rPr>
              <a:t> </a:t>
            </a:r>
            <a:r>
              <a:rPr sz="1400" spc="90" dirty="0">
                <a:latin typeface="Calibri"/>
                <a:cs typeface="Calibri"/>
              </a:rPr>
              <a:t>allowing</a:t>
            </a:r>
            <a:r>
              <a:rPr sz="1400" spc="-5" dirty="0">
                <a:latin typeface="Calibri"/>
                <a:cs typeface="Calibri"/>
              </a:rPr>
              <a:t> </a:t>
            </a:r>
            <a:r>
              <a:rPr sz="1400" spc="45" dirty="0">
                <a:latin typeface="Calibri"/>
                <a:cs typeface="Calibri"/>
              </a:rPr>
              <a:t>vapor</a:t>
            </a:r>
            <a:r>
              <a:rPr sz="1400" spc="-15" dirty="0">
                <a:latin typeface="Calibri"/>
                <a:cs typeface="Calibri"/>
              </a:rPr>
              <a:t> </a:t>
            </a:r>
            <a:r>
              <a:rPr sz="1400" spc="80" dirty="0">
                <a:latin typeface="Calibri"/>
                <a:cs typeface="Calibri"/>
              </a:rPr>
              <a:t>to </a:t>
            </a:r>
            <a:r>
              <a:rPr sz="1400" spc="-305" dirty="0">
                <a:latin typeface="Calibri"/>
                <a:cs typeface="Calibri"/>
              </a:rPr>
              <a:t> </a:t>
            </a:r>
            <a:r>
              <a:rPr sz="1400" spc="-30" dirty="0">
                <a:latin typeface="Calibri"/>
                <a:cs typeface="Calibri"/>
              </a:rPr>
              <a:t>escape </a:t>
            </a:r>
            <a:r>
              <a:rPr sz="1400" spc="90" dirty="0">
                <a:latin typeface="Calibri"/>
                <a:cs typeface="Calibri"/>
              </a:rPr>
              <a:t>through </a:t>
            </a:r>
            <a:r>
              <a:rPr sz="1400" spc="25" dirty="0">
                <a:latin typeface="Calibri"/>
                <a:cs typeface="Calibri"/>
              </a:rPr>
              <a:t>the </a:t>
            </a:r>
            <a:r>
              <a:rPr sz="1400" spc="-5" dirty="0">
                <a:latin typeface="Calibri"/>
                <a:cs typeface="Calibri"/>
              </a:rPr>
              <a:t>system, </a:t>
            </a:r>
            <a:r>
              <a:rPr sz="1400" spc="25" dirty="0">
                <a:latin typeface="Calibri"/>
                <a:cs typeface="Calibri"/>
              </a:rPr>
              <a:t>the </a:t>
            </a:r>
            <a:r>
              <a:rPr sz="1400" spc="35" dirty="0">
                <a:latin typeface="Calibri"/>
                <a:cs typeface="Calibri"/>
              </a:rPr>
              <a:t>vapors </a:t>
            </a:r>
            <a:r>
              <a:rPr sz="1400" spc="114" dirty="0">
                <a:latin typeface="Calibri"/>
                <a:cs typeface="Calibri"/>
              </a:rPr>
              <a:t>will </a:t>
            </a:r>
            <a:r>
              <a:rPr sz="1400" spc="-30" dirty="0">
                <a:latin typeface="Calibri"/>
                <a:cs typeface="Calibri"/>
              </a:rPr>
              <a:t>escape </a:t>
            </a:r>
            <a:r>
              <a:rPr sz="1400" spc="-25" dirty="0">
                <a:latin typeface="Calibri"/>
                <a:cs typeface="Calibri"/>
              </a:rPr>
              <a:t> </a:t>
            </a:r>
            <a:r>
              <a:rPr sz="1400" spc="90" dirty="0">
                <a:latin typeface="Calibri"/>
                <a:cs typeface="Calibri"/>
              </a:rPr>
              <a:t>through </a:t>
            </a:r>
            <a:r>
              <a:rPr sz="1400" spc="25" dirty="0">
                <a:latin typeface="Calibri"/>
                <a:cs typeface="Calibri"/>
              </a:rPr>
              <a:t>the </a:t>
            </a:r>
            <a:r>
              <a:rPr sz="1400" spc="35" dirty="0">
                <a:latin typeface="Calibri"/>
                <a:cs typeface="Calibri"/>
              </a:rPr>
              <a:t>Fuel </a:t>
            </a:r>
            <a:r>
              <a:rPr sz="1400" spc="20" dirty="0">
                <a:latin typeface="Calibri"/>
                <a:cs typeface="Calibri"/>
              </a:rPr>
              <a:t>Vapor </a:t>
            </a:r>
            <a:r>
              <a:rPr sz="1400" spc="-20" dirty="0">
                <a:latin typeface="Calibri"/>
                <a:cs typeface="Calibri"/>
              </a:rPr>
              <a:t>&amp; </a:t>
            </a:r>
            <a:r>
              <a:rPr sz="1400" spc="30" dirty="0">
                <a:latin typeface="Calibri"/>
                <a:cs typeface="Calibri"/>
              </a:rPr>
              <a:t>Fresh </a:t>
            </a:r>
            <a:r>
              <a:rPr sz="1400" spc="70" dirty="0">
                <a:latin typeface="Calibri"/>
                <a:cs typeface="Calibri"/>
              </a:rPr>
              <a:t>Air </a:t>
            </a:r>
            <a:r>
              <a:rPr sz="1400" spc="20" dirty="0">
                <a:latin typeface="Calibri"/>
                <a:cs typeface="Calibri"/>
              </a:rPr>
              <a:t>Vent </a:t>
            </a:r>
            <a:r>
              <a:rPr sz="1400" spc="30" dirty="0">
                <a:latin typeface="Calibri"/>
                <a:cs typeface="Calibri"/>
              </a:rPr>
              <a:t>line, </a:t>
            </a:r>
            <a:r>
              <a:rPr sz="1400" spc="35" dirty="0">
                <a:latin typeface="Calibri"/>
                <a:cs typeface="Calibri"/>
              </a:rPr>
              <a:t>and </a:t>
            </a:r>
            <a:r>
              <a:rPr sz="1400" spc="40" dirty="0">
                <a:latin typeface="Calibri"/>
                <a:cs typeface="Calibri"/>
              </a:rPr>
              <a:t> </a:t>
            </a:r>
            <a:r>
              <a:rPr sz="1400" spc="90" dirty="0">
                <a:latin typeface="Calibri"/>
                <a:cs typeface="Calibri"/>
              </a:rPr>
              <a:t>through</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40" dirty="0">
                <a:latin typeface="Calibri"/>
                <a:cs typeface="Calibri"/>
              </a:rPr>
              <a:t>vent</a:t>
            </a:r>
            <a:r>
              <a:rPr sz="1400" spc="-5"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5" dirty="0">
                <a:latin typeface="Calibri"/>
                <a:cs typeface="Calibri"/>
              </a:rPr>
              <a:t>Deck</a:t>
            </a:r>
            <a:r>
              <a:rPr sz="1400" dirty="0">
                <a:latin typeface="Calibri"/>
                <a:cs typeface="Calibri"/>
              </a:rPr>
              <a:t> </a:t>
            </a:r>
            <a:r>
              <a:rPr sz="1400" spc="25" dirty="0">
                <a:latin typeface="Calibri"/>
                <a:cs typeface="Calibri"/>
              </a:rPr>
              <a:t>Inlet.</a:t>
            </a:r>
            <a:endParaRPr sz="1400">
              <a:latin typeface="Calibri"/>
              <a:cs typeface="Calibri"/>
            </a:endParaRPr>
          </a:p>
          <a:p>
            <a:pPr>
              <a:lnSpc>
                <a:spcPct val="100000"/>
              </a:lnSpc>
            </a:pPr>
            <a:endParaRPr sz="1400">
              <a:latin typeface="Calibri"/>
              <a:cs typeface="Calibri"/>
            </a:endParaRPr>
          </a:p>
          <a:p>
            <a:pPr marL="12700" algn="just">
              <a:lnSpc>
                <a:spcPct val="100000"/>
              </a:lnSpc>
              <a:spcBef>
                <a:spcPts val="1210"/>
              </a:spcBef>
            </a:pPr>
            <a:r>
              <a:rPr sz="1600" b="1" spc="40" dirty="0">
                <a:latin typeface="Calibri"/>
                <a:cs typeface="Calibri"/>
              </a:rPr>
              <a:t>Fuel</a:t>
            </a:r>
            <a:r>
              <a:rPr sz="1600" b="1" spc="-10" dirty="0">
                <a:latin typeface="Calibri"/>
                <a:cs typeface="Calibri"/>
              </a:rPr>
              <a:t> </a:t>
            </a:r>
            <a:r>
              <a:rPr sz="1600" b="1" spc="-5" dirty="0">
                <a:latin typeface="Calibri"/>
                <a:cs typeface="Calibri"/>
              </a:rPr>
              <a:t>/</a:t>
            </a:r>
            <a:r>
              <a:rPr sz="1600" b="1" spc="-10" dirty="0">
                <a:latin typeface="Calibri"/>
                <a:cs typeface="Calibri"/>
              </a:rPr>
              <a:t> </a:t>
            </a:r>
            <a:r>
              <a:rPr sz="1600" b="1" spc="30" dirty="0">
                <a:latin typeface="Calibri"/>
                <a:cs typeface="Calibri"/>
              </a:rPr>
              <a:t>Water</a:t>
            </a:r>
            <a:r>
              <a:rPr sz="1600" b="1" spc="-10" dirty="0">
                <a:latin typeface="Calibri"/>
                <a:cs typeface="Calibri"/>
              </a:rPr>
              <a:t> </a:t>
            </a:r>
            <a:r>
              <a:rPr sz="1600" b="1" spc="45" dirty="0">
                <a:latin typeface="Calibri"/>
                <a:cs typeface="Calibri"/>
              </a:rPr>
              <a:t>Separator:</a:t>
            </a:r>
            <a:endParaRPr sz="1600">
              <a:latin typeface="Calibri"/>
              <a:cs typeface="Calibri"/>
            </a:endParaRPr>
          </a:p>
          <a:p>
            <a:pPr marL="12700" marR="1334135" algn="just">
              <a:lnSpc>
                <a:spcPct val="101899"/>
              </a:lnSpc>
              <a:spcBef>
                <a:spcPts val="610"/>
              </a:spcBef>
            </a:pPr>
            <a:r>
              <a:rPr sz="1400" spc="20" dirty="0">
                <a:latin typeface="Calibri"/>
                <a:cs typeface="Calibri"/>
              </a:rPr>
              <a:t>Every</a:t>
            </a:r>
            <a:r>
              <a:rPr sz="1400" spc="-15" dirty="0">
                <a:latin typeface="Calibri"/>
                <a:cs typeface="Calibri"/>
              </a:rPr>
              <a:t> </a:t>
            </a:r>
            <a:r>
              <a:rPr sz="1400" i="1" spc="-5" dirty="0">
                <a:latin typeface="Calibri"/>
                <a:cs typeface="Calibri"/>
              </a:rPr>
              <a:t>SEA PRO</a:t>
            </a:r>
            <a:r>
              <a:rPr sz="1400" i="1" spc="-10" dirty="0">
                <a:latin typeface="Calibri"/>
                <a:cs typeface="Calibri"/>
              </a:rPr>
              <a:t> </a:t>
            </a:r>
            <a:r>
              <a:rPr sz="1400" spc="20" dirty="0">
                <a:latin typeface="Calibri"/>
                <a:cs typeface="Calibri"/>
              </a:rPr>
              <a:t>boat</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55" dirty="0">
                <a:latin typeface="Calibri"/>
                <a:cs typeface="Calibri"/>
              </a:rPr>
              <a:t>fitted</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20" dirty="0">
                <a:latin typeface="Calibri"/>
                <a:cs typeface="Calibri"/>
              </a:rPr>
              <a:t>a</a:t>
            </a:r>
            <a:r>
              <a:rPr sz="1400" spc="-10" dirty="0">
                <a:latin typeface="Calibri"/>
                <a:cs typeface="Calibri"/>
              </a:rPr>
              <a:t> </a:t>
            </a:r>
            <a:r>
              <a:rPr sz="1400" spc="35" dirty="0">
                <a:latin typeface="Calibri"/>
                <a:cs typeface="Calibri"/>
              </a:rPr>
              <a:t>Fuel</a:t>
            </a:r>
            <a:r>
              <a:rPr sz="1400" spc="-15" dirty="0">
                <a:latin typeface="Calibri"/>
                <a:cs typeface="Calibri"/>
              </a:rPr>
              <a:t> </a:t>
            </a:r>
            <a:r>
              <a:rPr sz="1400" dirty="0">
                <a:latin typeface="Calibri"/>
                <a:cs typeface="Calibri"/>
              </a:rPr>
              <a:t>/ </a:t>
            </a:r>
            <a:r>
              <a:rPr sz="1400" spc="-305" dirty="0">
                <a:latin typeface="Calibri"/>
                <a:cs typeface="Calibri"/>
              </a:rPr>
              <a:t> </a:t>
            </a:r>
            <a:r>
              <a:rPr sz="1400" spc="15" dirty="0">
                <a:latin typeface="Calibri"/>
                <a:cs typeface="Calibri"/>
              </a:rPr>
              <a:t>Water </a:t>
            </a:r>
            <a:r>
              <a:rPr sz="1400" spc="20" dirty="0">
                <a:latin typeface="Calibri"/>
                <a:cs typeface="Calibri"/>
              </a:rPr>
              <a:t>Separator. </a:t>
            </a:r>
            <a:r>
              <a:rPr sz="1400" spc="5" dirty="0">
                <a:latin typeface="Calibri"/>
                <a:cs typeface="Calibri"/>
              </a:rPr>
              <a:t>This </a:t>
            </a:r>
            <a:r>
              <a:rPr sz="1400" spc="80" dirty="0">
                <a:latin typeface="Calibri"/>
                <a:cs typeface="Calibri"/>
              </a:rPr>
              <a:t>filter </a:t>
            </a:r>
            <a:r>
              <a:rPr sz="1400" spc="20" dirty="0">
                <a:latin typeface="Calibri"/>
                <a:cs typeface="Calibri"/>
              </a:rPr>
              <a:t>is </a:t>
            </a:r>
            <a:r>
              <a:rPr sz="1400" spc="40" dirty="0">
                <a:latin typeface="Calibri"/>
                <a:cs typeface="Calibri"/>
              </a:rPr>
              <a:t>located </a:t>
            </a:r>
            <a:r>
              <a:rPr sz="1400" spc="35" dirty="0">
                <a:latin typeface="Calibri"/>
                <a:cs typeface="Calibri"/>
              </a:rPr>
              <a:t>in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bilge</a:t>
            </a:r>
            <a:r>
              <a:rPr sz="1400" spc="-10" dirty="0">
                <a:latin typeface="Calibri"/>
                <a:cs typeface="Calibri"/>
              </a:rPr>
              <a:t> </a:t>
            </a:r>
            <a:r>
              <a:rPr sz="1400" spc="5" dirty="0">
                <a:latin typeface="Calibri"/>
                <a:cs typeface="Calibri"/>
              </a:rPr>
              <a:t>compartment,</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normally</a:t>
            </a:r>
            <a:endParaRPr sz="1400">
              <a:latin typeface="Calibri"/>
              <a:cs typeface="Calibri"/>
            </a:endParaRPr>
          </a:p>
          <a:p>
            <a:pPr marL="12700" algn="just">
              <a:lnSpc>
                <a:spcPct val="100000"/>
              </a:lnSpc>
              <a:spcBef>
                <a:spcPts val="35"/>
              </a:spcBef>
            </a:pPr>
            <a:r>
              <a:rPr sz="1400" spc="30" dirty="0">
                <a:latin typeface="Calibri"/>
                <a:cs typeface="Calibri"/>
              </a:rPr>
              <a:t>mounted</a:t>
            </a:r>
            <a:r>
              <a:rPr sz="1400" spc="-20" dirty="0">
                <a:latin typeface="Calibri"/>
                <a:cs typeface="Calibri"/>
              </a:rPr>
              <a:t> </a:t>
            </a:r>
            <a:r>
              <a:rPr sz="1400" spc="75" dirty="0">
                <a:latin typeface="Calibri"/>
                <a:cs typeface="Calibri"/>
              </a:rPr>
              <a:t>to</a:t>
            </a:r>
            <a:r>
              <a:rPr sz="1400" spc="-15" dirty="0">
                <a:latin typeface="Calibri"/>
                <a:cs typeface="Calibri"/>
              </a:rPr>
              <a:t> </a:t>
            </a:r>
            <a:r>
              <a:rPr sz="1400" spc="20" dirty="0">
                <a:latin typeface="Calibri"/>
                <a:cs typeface="Calibri"/>
              </a:rPr>
              <a:t>a</a:t>
            </a:r>
            <a:r>
              <a:rPr sz="1400" spc="-5" dirty="0">
                <a:latin typeface="Calibri"/>
                <a:cs typeface="Calibri"/>
              </a:rPr>
              <a:t> </a:t>
            </a:r>
            <a:r>
              <a:rPr sz="1400" spc="65" dirty="0">
                <a:latin typeface="Calibri"/>
                <a:cs typeface="Calibri"/>
              </a:rPr>
              <a:t>vertical</a:t>
            </a:r>
            <a:r>
              <a:rPr sz="1400" spc="-5" dirty="0">
                <a:latin typeface="Calibri"/>
                <a:cs typeface="Calibri"/>
              </a:rPr>
              <a:t> </a:t>
            </a:r>
            <a:r>
              <a:rPr sz="1400" spc="100" dirty="0">
                <a:latin typeface="Calibri"/>
                <a:cs typeface="Calibri"/>
              </a:rPr>
              <a:t>wall</a:t>
            </a:r>
            <a:r>
              <a:rPr sz="1400" spc="-5" dirty="0">
                <a:latin typeface="Calibri"/>
                <a:cs typeface="Calibri"/>
              </a:rPr>
              <a:t> </a:t>
            </a:r>
            <a:r>
              <a:rPr sz="1400" spc="135" dirty="0">
                <a:latin typeface="Calibri"/>
                <a:cs typeface="Calibri"/>
              </a:rPr>
              <a:t>or</a:t>
            </a:r>
            <a:r>
              <a:rPr sz="1400" spc="-15" dirty="0">
                <a:latin typeface="Calibri"/>
                <a:cs typeface="Calibri"/>
              </a:rPr>
              <a:t> </a:t>
            </a:r>
            <a:r>
              <a:rPr sz="1400" spc="40" dirty="0">
                <a:latin typeface="Calibri"/>
                <a:cs typeface="Calibri"/>
              </a:rPr>
              <a:t>surface.</a:t>
            </a:r>
            <a:endParaRPr sz="1400">
              <a:latin typeface="Calibri"/>
              <a:cs typeface="Calibri"/>
            </a:endParaRPr>
          </a:p>
          <a:p>
            <a:pPr marL="12700" marR="1356995">
              <a:lnSpc>
                <a:spcPct val="101800"/>
              </a:lnSpc>
              <a:spcBef>
                <a:spcPts val="595"/>
              </a:spcBef>
            </a:pPr>
            <a:r>
              <a:rPr sz="1400" spc="15" dirty="0">
                <a:latin typeface="Calibri"/>
                <a:cs typeface="Calibri"/>
              </a:rPr>
              <a:t>Water</a:t>
            </a:r>
            <a:r>
              <a:rPr sz="1400" spc="-30" dirty="0">
                <a:latin typeface="Calibri"/>
                <a:cs typeface="Calibri"/>
              </a:rPr>
              <a:t> </a:t>
            </a:r>
            <a:r>
              <a:rPr sz="1400" spc="20" dirty="0">
                <a:latin typeface="Calibri"/>
                <a:cs typeface="Calibri"/>
              </a:rPr>
              <a:t>is</a:t>
            </a:r>
            <a:r>
              <a:rPr sz="1400" spc="-25" dirty="0">
                <a:latin typeface="Calibri"/>
                <a:cs typeface="Calibri"/>
              </a:rPr>
              <a:t> </a:t>
            </a:r>
            <a:r>
              <a:rPr sz="1400" spc="25" dirty="0">
                <a:latin typeface="Calibri"/>
                <a:cs typeface="Calibri"/>
              </a:rPr>
              <a:t>the</a:t>
            </a:r>
            <a:r>
              <a:rPr sz="1400" spc="-25" dirty="0">
                <a:latin typeface="Calibri"/>
                <a:cs typeface="Calibri"/>
              </a:rPr>
              <a:t> </a:t>
            </a:r>
            <a:r>
              <a:rPr sz="1400" spc="35" dirty="0">
                <a:latin typeface="Calibri"/>
                <a:cs typeface="Calibri"/>
              </a:rPr>
              <a:t>most</a:t>
            </a:r>
            <a:r>
              <a:rPr sz="1400" spc="-5" dirty="0">
                <a:latin typeface="Calibri"/>
                <a:cs typeface="Calibri"/>
              </a:rPr>
              <a:t> </a:t>
            </a:r>
            <a:r>
              <a:rPr sz="1400" spc="25" dirty="0">
                <a:latin typeface="Calibri"/>
                <a:cs typeface="Calibri"/>
              </a:rPr>
              <a:t>common</a:t>
            </a:r>
            <a:r>
              <a:rPr sz="1400" spc="-20" dirty="0">
                <a:latin typeface="Calibri"/>
                <a:cs typeface="Calibri"/>
              </a:rPr>
              <a:t> </a:t>
            </a:r>
            <a:r>
              <a:rPr sz="1400" spc="40" dirty="0">
                <a:latin typeface="Calibri"/>
                <a:cs typeface="Calibri"/>
              </a:rPr>
              <a:t>contaminant </a:t>
            </a:r>
            <a:r>
              <a:rPr sz="1400" spc="-300" dirty="0">
                <a:latin typeface="Calibri"/>
                <a:cs typeface="Calibri"/>
              </a:rPr>
              <a:t> </a:t>
            </a:r>
            <a:r>
              <a:rPr sz="1400" spc="70" dirty="0">
                <a:latin typeface="Calibri"/>
                <a:cs typeface="Calibri"/>
              </a:rPr>
              <a:t>found </a:t>
            </a:r>
            <a:r>
              <a:rPr sz="1400" spc="35" dirty="0">
                <a:latin typeface="Calibri"/>
                <a:cs typeface="Calibri"/>
              </a:rPr>
              <a:t>in </a:t>
            </a:r>
            <a:r>
              <a:rPr sz="1400" spc="60" dirty="0">
                <a:latin typeface="Calibri"/>
                <a:cs typeface="Calibri"/>
              </a:rPr>
              <a:t>fuel, </a:t>
            </a:r>
            <a:r>
              <a:rPr sz="1400" spc="35" dirty="0">
                <a:latin typeface="Calibri"/>
                <a:cs typeface="Calibri"/>
              </a:rPr>
              <a:t>and </a:t>
            </a:r>
            <a:r>
              <a:rPr sz="1400" spc="20" dirty="0">
                <a:latin typeface="Calibri"/>
                <a:cs typeface="Calibri"/>
              </a:rPr>
              <a:t>is common </a:t>
            </a:r>
            <a:r>
              <a:rPr sz="1400" spc="70" dirty="0">
                <a:latin typeface="Calibri"/>
                <a:cs typeface="Calibri"/>
              </a:rPr>
              <a:t>found </a:t>
            </a:r>
            <a:r>
              <a:rPr sz="1400" spc="35" dirty="0">
                <a:latin typeface="Calibri"/>
                <a:cs typeface="Calibri"/>
              </a:rPr>
              <a:t>in </a:t>
            </a:r>
            <a:r>
              <a:rPr sz="1400" spc="4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fuel</a:t>
            </a:r>
            <a:r>
              <a:rPr sz="1400" spc="-15" dirty="0">
                <a:latin typeface="Calibri"/>
                <a:cs typeface="Calibri"/>
              </a:rPr>
              <a:t> </a:t>
            </a:r>
            <a:r>
              <a:rPr sz="1400" spc="-10" dirty="0">
                <a:latin typeface="Calibri"/>
                <a:cs typeface="Calibri"/>
              </a:rPr>
              <a:t>system </a:t>
            </a:r>
            <a:r>
              <a:rPr sz="1400" spc="114" dirty="0">
                <a:latin typeface="Calibri"/>
                <a:cs typeface="Calibri"/>
              </a:rPr>
              <a:t>of</a:t>
            </a:r>
            <a:r>
              <a:rPr sz="1400" spc="-20" dirty="0">
                <a:latin typeface="Calibri"/>
                <a:cs typeface="Calibri"/>
              </a:rPr>
              <a:t> </a:t>
            </a:r>
            <a:r>
              <a:rPr sz="1400" spc="55" dirty="0">
                <a:latin typeface="Calibri"/>
                <a:cs typeface="Calibri"/>
              </a:rPr>
              <a:t>recreational</a:t>
            </a:r>
            <a:r>
              <a:rPr sz="1400" spc="-5" dirty="0">
                <a:latin typeface="Calibri"/>
                <a:cs typeface="Calibri"/>
              </a:rPr>
              <a:t> </a:t>
            </a:r>
            <a:r>
              <a:rPr sz="1400" spc="15" dirty="0">
                <a:latin typeface="Calibri"/>
                <a:cs typeface="Calibri"/>
              </a:rPr>
              <a:t>vessels.</a:t>
            </a:r>
            <a:endParaRPr sz="1400">
              <a:latin typeface="Calibri"/>
              <a:cs typeface="Calibri"/>
            </a:endParaRPr>
          </a:p>
          <a:p>
            <a:pPr marL="582930" marR="1438275" indent="-113030">
              <a:lnSpc>
                <a:spcPct val="102099"/>
              </a:lnSpc>
              <a:spcBef>
                <a:spcPts val="590"/>
              </a:spcBef>
              <a:buSzPct val="71428"/>
              <a:buFont typeface="Symbol"/>
              <a:buChar char=""/>
              <a:tabLst>
                <a:tab pos="583565" algn="l"/>
              </a:tabLst>
            </a:pPr>
            <a:r>
              <a:rPr sz="1400" spc="40" dirty="0">
                <a:latin typeface="Calibri"/>
                <a:cs typeface="Calibri"/>
              </a:rPr>
              <a:t>Ethanol-boosted </a:t>
            </a:r>
            <a:r>
              <a:rPr sz="1400" spc="55" dirty="0">
                <a:latin typeface="Calibri"/>
                <a:cs typeface="Calibri"/>
              </a:rPr>
              <a:t>gas </a:t>
            </a:r>
            <a:r>
              <a:rPr sz="1400" spc="70" dirty="0">
                <a:latin typeface="Calibri"/>
                <a:cs typeface="Calibri"/>
              </a:rPr>
              <a:t>attracts </a:t>
            </a:r>
            <a:r>
              <a:rPr sz="1400" spc="75" dirty="0">
                <a:latin typeface="Calibri"/>
                <a:cs typeface="Calibri"/>
              </a:rPr>
              <a:t> </a:t>
            </a:r>
            <a:r>
              <a:rPr sz="1400" spc="40" dirty="0">
                <a:latin typeface="Calibri"/>
                <a:cs typeface="Calibri"/>
              </a:rPr>
              <a:t>water</a:t>
            </a:r>
            <a:r>
              <a:rPr sz="1400" spc="-2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vessels</a:t>
            </a:r>
            <a:r>
              <a:rPr sz="1400" spc="-5" dirty="0">
                <a:latin typeface="Calibri"/>
                <a:cs typeface="Calibri"/>
              </a:rPr>
              <a:t> </a:t>
            </a:r>
            <a:r>
              <a:rPr sz="1400" spc="55" dirty="0">
                <a:latin typeface="Calibri"/>
                <a:cs typeface="Calibri"/>
              </a:rPr>
              <a:t>that</a:t>
            </a:r>
            <a:r>
              <a:rPr sz="1400" spc="-10" dirty="0">
                <a:latin typeface="Calibri"/>
                <a:cs typeface="Calibri"/>
              </a:rPr>
              <a:t> </a:t>
            </a:r>
            <a:r>
              <a:rPr sz="1400" spc="100" dirty="0">
                <a:latin typeface="Calibri"/>
                <a:cs typeface="Calibri"/>
              </a:rPr>
              <a:t>go</a:t>
            </a:r>
            <a:r>
              <a:rPr sz="1400" spc="-20" dirty="0">
                <a:latin typeface="Calibri"/>
                <a:cs typeface="Calibri"/>
              </a:rPr>
              <a:t> </a:t>
            </a:r>
            <a:r>
              <a:rPr sz="1400" spc="25" dirty="0">
                <a:latin typeface="Calibri"/>
                <a:cs typeface="Calibri"/>
              </a:rPr>
              <a:t>unused </a:t>
            </a:r>
            <a:r>
              <a:rPr sz="1400" spc="-300" dirty="0">
                <a:latin typeface="Calibri"/>
                <a:cs typeface="Calibri"/>
              </a:rPr>
              <a:t> </a:t>
            </a:r>
            <a:r>
              <a:rPr sz="1400" spc="135" dirty="0">
                <a:latin typeface="Calibri"/>
                <a:cs typeface="Calibri"/>
              </a:rPr>
              <a:t>for</a:t>
            </a:r>
            <a:r>
              <a:rPr sz="1400" spc="-20" dirty="0">
                <a:latin typeface="Calibri"/>
                <a:cs typeface="Calibri"/>
              </a:rPr>
              <a:t> </a:t>
            </a:r>
            <a:r>
              <a:rPr sz="1400" spc="60" dirty="0">
                <a:latin typeface="Calibri"/>
                <a:cs typeface="Calibri"/>
              </a:rPr>
              <a:t>prolonged</a:t>
            </a:r>
            <a:r>
              <a:rPr sz="1400" spc="-10" dirty="0">
                <a:latin typeface="Calibri"/>
                <a:cs typeface="Calibri"/>
              </a:rPr>
              <a:t> </a:t>
            </a:r>
            <a:r>
              <a:rPr sz="1400" spc="20" dirty="0">
                <a:latin typeface="Calibri"/>
                <a:cs typeface="Calibri"/>
              </a:rPr>
              <a:t>periods.</a:t>
            </a:r>
            <a:endParaRPr sz="1400">
              <a:latin typeface="Calibri"/>
              <a:cs typeface="Calibri"/>
            </a:endParaRPr>
          </a:p>
          <a:p>
            <a:pPr marL="582930" marR="15875" indent="-113030">
              <a:lnSpc>
                <a:spcPct val="102099"/>
              </a:lnSpc>
              <a:spcBef>
                <a:spcPts val="580"/>
              </a:spcBef>
              <a:buSzPct val="71428"/>
              <a:buFont typeface="Symbol"/>
              <a:buChar char=""/>
              <a:tabLst>
                <a:tab pos="583565" algn="l"/>
              </a:tabLst>
            </a:pPr>
            <a:r>
              <a:rPr sz="1400" spc="-30" dirty="0">
                <a:latin typeface="Calibri"/>
                <a:cs typeface="Calibri"/>
              </a:rPr>
              <a:t>The</a:t>
            </a:r>
            <a:r>
              <a:rPr sz="1400" spc="-10" dirty="0">
                <a:latin typeface="Calibri"/>
                <a:cs typeface="Calibri"/>
              </a:rPr>
              <a:t> </a:t>
            </a:r>
            <a:r>
              <a:rPr sz="1400" spc="75" dirty="0">
                <a:latin typeface="Calibri"/>
                <a:cs typeface="Calibri"/>
              </a:rPr>
              <a:t>air</a:t>
            </a:r>
            <a:r>
              <a:rPr sz="1400" spc="-5" dirty="0">
                <a:latin typeface="Calibri"/>
                <a:cs typeface="Calibri"/>
              </a:rPr>
              <a:t> </a:t>
            </a:r>
            <a:r>
              <a:rPr sz="1400" spc="-35" dirty="0">
                <a:latin typeface="Calibri"/>
                <a:cs typeface="Calibri"/>
              </a:rPr>
              <a:t>space</a:t>
            </a:r>
            <a:r>
              <a:rPr sz="1400" spc="5" dirty="0">
                <a:latin typeface="Calibri"/>
                <a:cs typeface="Calibri"/>
              </a:rPr>
              <a:t> inside </a:t>
            </a:r>
            <a:r>
              <a:rPr sz="1400" spc="114" dirty="0">
                <a:latin typeface="Calibri"/>
                <a:cs typeface="Calibri"/>
              </a:rPr>
              <a:t>of</a:t>
            </a:r>
            <a:r>
              <a:rPr sz="1400" spc="-15" dirty="0">
                <a:latin typeface="Calibri"/>
                <a:cs typeface="Calibri"/>
              </a:rPr>
              <a:t> </a:t>
            </a:r>
            <a:r>
              <a:rPr sz="1400" spc="20" dirty="0">
                <a:latin typeface="Calibri"/>
                <a:cs typeface="Calibri"/>
              </a:rPr>
              <a:t>a</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tank</a:t>
            </a:r>
            <a:r>
              <a:rPr sz="1400" spc="-5" dirty="0">
                <a:latin typeface="Calibri"/>
                <a:cs typeface="Calibri"/>
              </a:rPr>
              <a:t> </a:t>
            </a:r>
            <a:r>
              <a:rPr sz="1400" spc="55" dirty="0">
                <a:latin typeface="Calibri"/>
                <a:cs typeface="Calibri"/>
              </a:rPr>
              <a:t>that</a:t>
            </a:r>
            <a:r>
              <a:rPr sz="1400" dirty="0">
                <a:latin typeface="Calibri"/>
                <a:cs typeface="Calibri"/>
              </a:rPr>
              <a:t> </a:t>
            </a:r>
            <a:r>
              <a:rPr sz="1400" spc="15" dirty="0">
                <a:latin typeface="Calibri"/>
                <a:cs typeface="Calibri"/>
              </a:rPr>
              <a:t>is</a:t>
            </a:r>
            <a:r>
              <a:rPr sz="1400" spc="-10" dirty="0">
                <a:latin typeface="Calibri"/>
                <a:cs typeface="Calibri"/>
              </a:rPr>
              <a:t> </a:t>
            </a:r>
            <a:r>
              <a:rPr sz="1400" spc="35" dirty="0">
                <a:latin typeface="Calibri"/>
                <a:cs typeface="Calibri"/>
              </a:rPr>
              <a:t>less-than- </a:t>
            </a:r>
            <a:r>
              <a:rPr sz="1400" spc="-300" dirty="0">
                <a:latin typeface="Calibri"/>
                <a:cs typeface="Calibri"/>
              </a:rPr>
              <a:t> </a:t>
            </a:r>
            <a:r>
              <a:rPr sz="1400" spc="140" dirty="0">
                <a:latin typeface="Calibri"/>
                <a:cs typeface="Calibri"/>
              </a:rPr>
              <a:t>full </a:t>
            </a:r>
            <a:r>
              <a:rPr sz="1400" spc="45" dirty="0">
                <a:latin typeface="Calibri"/>
                <a:cs typeface="Calibri"/>
              </a:rPr>
              <a:t>contains </a:t>
            </a:r>
            <a:r>
              <a:rPr sz="1400" spc="35" dirty="0">
                <a:latin typeface="Calibri"/>
                <a:cs typeface="Calibri"/>
              </a:rPr>
              <a:t>moisture.</a:t>
            </a:r>
            <a:r>
              <a:rPr sz="1400" spc="40" dirty="0">
                <a:latin typeface="Calibri"/>
                <a:cs typeface="Calibri"/>
              </a:rPr>
              <a:t> Over </a:t>
            </a:r>
            <a:r>
              <a:rPr sz="1400" spc="-10" dirty="0">
                <a:latin typeface="Calibri"/>
                <a:cs typeface="Calibri"/>
              </a:rPr>
              <a:t>time, </a:t>
            </a:r>
            <a:r>
              <a:rPr sz="1400" spc="40" dirty="0">
                <a:latin typeface="Calibri"/>
                <a:cs typeface="Calibri"/>
              </a:rPr>
              <a:t>moisture </a:t>
            </a:r>
            <a:r>
              <a:rPr sz="1400" spc="45" dirty="0">
                <a:latin typeface="Calibri"/>
                <a:cs typeface="Calibri"/>
              </a:rPr>
              <a:t> </a:t>
            </a:r>
            <a:r>
              <a:rPr sz="1400" spc="15" dirty="0">
                <a:latin typeface="Calibri"/>
                <a:cs typeface="Calibri"/>
              </a:rPr>
              <a:t>condenses</a:t>
            </a:r>
            <a:r>
              <a:rPr sz="1400" spc="-15" dirty="0">
                <a:latin typeface="Calibri"/>
                <a:cs typeface="Calibri"/>
              </a:rPr>
              <a:t> </a:t>
            </a:r>
            <a:r>
              <a:rPr sz="1400" spc="5" dirty="0">
                <a:latin typeface="Calibri"/>
                <a:cs typeface="Calibri"/>
              </a:rPr>
              <a:t>inside</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tank.</a:t>
            </a:r>
            <a:endParaRPr sz="1400">
              <a:latin typeface="Calibri"/>
              <a:cs typeface="Calibri"/>
            </a:endParaRPr>
          </a:p>
          <a:p>
            <a:pPr marL="582930" marR="299720" indent="-113030">
              <a:lnSpc>
                <a:spcPct val="102099"/>
              </a:lnSpc>
              <a:spcBef>
                <a:spcPts val="590"/>
              </a:spcBef>
              <a:buSzPct val="71428"/>
              <a:buFont typeface="Symbol"/>
              <a:buChar char=""/>
              <a:tabLst>
                <a:tab pos="583565" algn="l"/>
              </a:tabLst>
            </a:pPr>
            <a:r>
              <a:rPr sz="1400" spc="15" dirty="0">
                <a:latin typeface="Calibri"/>
                <a:cs typeface="Calibri"/>
              </a:rPr>
              <a:t>Water</a:t>
            </a:r>
            <a:r>
              <a:rPr sz="1400" spc="-20" dirty="0">
                <a:latin typeface="Calibri"/>
                <a:cs typeface="Calibri"/>
              </a:rPr>
              <a:t> </a:t>
            </a:r>
            <a:r>
              <a:rPr sz="1400" spc="45" dirty="0">
                <a:latin typeface="Calibri"/>
                <a:cs typeface="Calibri"/>
              </a:rPr>
              <a:t>can</a:t>
            </a:r>
            <a:r>
              <a:rPr sz="1400" spc="-5" dirty="0">
                <a:latin typeface="Calibri"/>
                <a:cs typeface="Calibri"/>
              </a:rPr>
              <a:t> </a:t>
            </a:r>
            <a:r>
              <a:rPr sz="1400" spc="55" dirty="0">
                <a:latin typeface="Calibri"/>
                <a:cs typeface="Calibri"/>
              </a:rPr>
              <a:t>intrude</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55" dirty="0">
                <a:latin typeface="Calibri"/>
                <a:cs typeface="Calibri"/>
              </a:rPr>
              <a:t>storage</a:t>
            </a:r>
            <a:r>
              <a:rPr sz="1400" spc="-10" dirty="0">
                <a:latin typeface="Calibri"/>
                <a:cs typeface="Calibri"/>
              </a:rPr>
              <a:t> </a:t>
            </a:r>
            <a:r>
              <a:rPr sz="1400" spc="30" dirty="0">
                <a:latin typeface="Calibri"/>
                <a:cs typeface="Calibri"/>
              </a:rPr>
              <a:t>tanks</a:t>
            </a:r>
            <a:r>
              <a:rPr sz="1400" spc="-15" dirty="0">
                <a:latin typeface="Calibri"/>
                <a:cs typeface="Calibri"/>
              </a:rPr>
              <a:t> </a:t>
            </a:r>
            <a:r>
              <a:rPr sz="1400" spc="90" dirty="0">
                <a:latin typeface="Calibri"/>
                <a:cs typeface="Calibri"/>
              </a:rPr>
              <a:t>through </a:t>
            </a:r>
            <a:r>
              <a:rPr sz="1400" spc="-300" dirty="0">
                <a:latin typeface="Calibri"/>
                <a:cs typeface="Calibri"/>
              </a:rPr>
              <a:t> </a:t>
            </a:r>
            <a:r>
              <a:rPr sz="1400" spc="55" dirty="0">
                <a:latin typeface="Calibri"/>
                <a:cs typeface="Calibri"/>
              </a:rPr>
              <a:t>poorly</a:t>
            </a:r>
            <a:r>
              <a:rPr sz="1400" spc="-5" dirty="0">
                <a:latin typeface="Calibri"/>
                <a:cs typeface="Calibri"/>
              </a:rPr>
              <a:t> </a:t>
            </a:r>
            <a:r>
              <a:rPr sz="1400" spc="10" dirty="0">
                <a:latin typeface="Calibri"/>
                <a:cs typeface="Calibri"/>
              </a:rPr>
              <a:t>sealed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10" dirty="0">
                <a:latin typeface="Calibri"/>
                <a:cs typeface="Calibri"/>
              </a:rPr>
              <a:t>caps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vents.</a:t>
            </a:r>
            <a:endParaRPr sz="1400">
              <a:latin typeface="Calibri"/>
              <a:cs typeface="Calibri"/>
            </a:endParaRPr>
          </a:p>
          <a:p>
            <a:pPr marL="582930" marR="109855" indent="-113030">
              <a:lnSpc>
                <a:spcPct val="102099"/>
              </a:lnSpc>
              <a:spcBef>
                <a:spcPts val="575"/>
              </a:spcBef>
              <a:buSzPct val="71428"/>
              <a:buFont typeface="Symbol"/>
              <a:buChar char=""/>
              <a:tabLst>
                <a:tab pos="583565" algn="l"/>
              </a:tabLst>
            </a:pPr>
            <a:r>
              <a:rPr sz="1400" spc="15" dirty="0">
                <a:latin typeface="Calibri"/>
                <a:cs typeface="Calibri"/>
              </a:rPr>
              <a:t>Water</a:t>
            </a:r>
            <a:r>
              <a:rPr sz="1400" spc="-20" dirty="0">
                <a:latin typeface="Calibri"/>
                <a:cs typeface="Calibri"/>
              </a:rPr>
              <a:t> </a:t>
            </a:r>
            <a:r>
              <a:rPr sz="1400" spc="45" dirty="0">
                <a:latin typeface="Calibri"/>
                <a:cs typeface="Calibri"/>
              </a:rPr>
              <a:t>can</a:t>
            </a:r>
            <a:r>
              <a:rPr sz="1400" spc="-10" dirty="0">
                <a:latin typeface="Calibri"/>
                <a:cs typeface="Calibri"/>
              </a:rPr>
              <a:t> </a:t>
            </a:r>
            <a:r>
              <a:rPr sz="1400" spc="-60" dirty="0">
                <a:latin typeface="Calibri"/>
                <a:cs typeface="Calibri"/>
              </a:rPr>
              <a:t>be</a:t>
            </a:r>
            <a:r>
              <a:rPr sz="1400" spc="-5" dirty="0">
                <a:latin typeface="Calibri"/>
                <a:cs typeface="Calibri"/>
              </a:rPr>
              <a:t> </a:t>
            </a:r>
            <a:r>
              <a:rPr sz="1400" spc="55" dirty="0">
                <a:latin typeface="Calibri"/>
                <a:cs typeface="Calibri"/>
              </a:rPr>
              <a:t>introduced</a:t>
            </a:r>
            <a:r>
              <a:rPr sz="1400" spc="-15" dirty="0">
                <a:latin typeface="Calibri"/>
                <a:cs typeface="Calibri"/>
              </a:rPr>
              <a:t> </a:t>
            </a:r>
            <a:r>
              <a:rPr sz="1400" spc="55" dirty="0">
                <a:latin typeface="Calibri"/>
                <a:cs typeface="Calibri"/>
              </a:rPr>
              <a:t>into</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75" dirty="0">
                <a:latin typeface="Calibri"/>
                <a:cs typeface="Calibri"/>
              </a:rPr>
              <a:t>fuel</a:t>
            </a:r>
            <a:r>
              <a:rPr sz="1400" spc="-15" dirty="0">
                <a:latin typeface="Calibri"/>
                <a:cs typeface="Calibri"/>
              </a:rPr>
              <a:t> </a:t>
            </a:r>
            <a:r>
              <a:rPr sz="1400" spc="50" dirty="0">
                <a:latin typeface="Calibri"/>
                <a:cs typeface="Calibri"/>
              </a:rPr>
              <a:t>directly</a:t>
            </a:r>
            <a:r>
              <a:rPr sz="1400" spc="-10" dirty="0">
                <a:latin typeface="Calibri"/>
                <a:cs typeface="Calibri"/>
              </a:rPr>
              <a:t> </a:t>
            </a:r>
            <a:r>
              <a:rPr sz="1400" spc="-45" dirty="0">
                <a:latin typeface="Calibri"/>
                <a:cs typeface="Calibri"/>
              </a:rPr>
              <a:t>by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supplier.</a:t>
            </a:r>
            <a:endParaRPr sz="1400">
              <a:latin typeface="Calibri"/>
              <a:cs typeface="Calibri"/>
            </a:endParaRPr>
          </a:p>
          <a:p>
            <a:pPr marL="12700" marR="5080">
              <a:lnSpc>
                <a:spcPct val="101899"/>
              </a:lnSpc>
              <a:spcBef>
                <a:spcPts val="595"/>
              </a:spcBef>
            </a:pPr>
            <a:r>
              <a:rPr sz="1400" spc="15" dirty="0">
                <a:latin typeface="Calibri"/>
                <a:cs typeface="Calibri"/>
              </a:rPr>
              <a:t>Water </a:t>
            </a:r>
            <a:r>
              <a:rPr sz="1400" spc="20" dirty="0">
                <a:latin typeface="Calibri"/>
                <a:cs typeface="Calibri"/>
              </a:rPr>
              <a:t>is </a:t>
            </a:r>
            <a:r>
              <a:rPr sz="1400" spc="10" dirty="0">
                <a:latin typeface="Calibri"/>
                <a:cs typeface="Calibri"/>
              </a:rPr>
              <a:t>heavier </a:t>
            </a:r>
            <a:r>
              <a:rPr sz="1400" spc="55" dirty="0">
                <a:latin typeface="Calibri"/>
                <a:cs typeface="Calibri"/>
              </a:rPr>
              <a:t>than </a:t>
            </a:r>
            <a:r>
              <a:rPr sz="1400" spc="60" dirty="0">
                <a:latin typeface="Calibri"/>
                <a:cs typeface="Calibri"/>
              </a:rPr>
              <a:t>fuel, </a:t>
            </a:r>
            <a:r>
              <a:rPr sz="1400" spc="35" dirty="0">
                <a:latin typeface="Calibri"/>
                <a:cs typeface="Calibri"/>
              </a:rPr>
              <a:t>and </a:t>
            </a:r>
            <a:r>
              <a:rPr sz="1400" spc="60" dirty="0">
                <a:latin typeface="Calibri"/>
                <a:cs typeface="Calibri"/>
              </a:rPr>
              <a:t>over </a:t>
            </a:r>
            <a:r>
              <a:rPr sz="1400" spc="-10" dirty="0">
                <a:latin typeface="Calibri"/>
                <a:cs typeface="Calibri"/>
              </a:rPr>
              <a:t>time, </a:t>
            </a:r>
            <a:r>
              <a:rPr sz="1400" spc="40" dirty="0">
                <a:latin typeface="Calibri"/>
                <a:cs typeface="Calibri"/>
              </a:rPr>
              <a:t>water </a:t>
            </a:r>
            <a:r>
              <a:rPr sz="1400" spc="45" dirty="0">
                <a:latin typeface="Calibri"/>
                <a:cs typeface="Calibri"/>
              </a:rPr>
              <a:t>can </a:t>
            </a:r>
            <a:r>
              <a:rPr sz="1400" spc="50" dirty="0">
                <a:latin typeface="Calibri"/>
                <a:cs typeface="Calibri"/>
              </a:rPr>
              <a:t> </a:t>
            </a:r>
            <a:r>
              <a:rPr sz="1400" spc="85" dirty="0">
                <a:latin typeface="Calibri"/>
                <a:cs typeface="Calibri"/>
              </a:rPr>
              <a:t>collect </a:t>
            </a:r>
            <a:r>
              <a:rPr sz="1400" spc="30" dirty="0">
                <a:latin typeface="Calibri"/>
                <a:cs typeface="Calibri"/>
              </a:rPr>
              <a:t>at </a:t>
            </a:r>
            <a:r>
              <a:rPr sz="1400" spc="20" dirty="0">
                <a:latin typeface="Calibri"/>
                <a:cs typeface="Calibri"/>
              </a:rPr>
              <a:t>the </a:t>
            </a:r>
            <a:r>
              <a:rPr sz="1400" spc="30" dirty="0">
                <a:latin typeface="Calibri"/>
                <a:cs typeface="Calibri"/>
              </a:rPr>
              <a:t>bottom </a:t>
            </a:r>
            <a:r>
              <a:rPr sz="1400" spc="114" dirty="0">
                <a:latin typeface="Calibri"/>
                <a:cs typeface="Calibri"/>
              </a:rPr>
              <a:t>of </a:t>
            </a:r>
            <a:r>
              <a:rPr sz="1400" spc="25" dirty="0">
                <a:latin typeface="Calibri"/>
                <a:cs typeface="Calibri"/>
              </a:rPr>
              <a:t>the </a:t>
            </a:r>
            <a:r>
              <a:rPr sz="1400" spc="75" dirty="0">
                <a:latin typeface="Calibri"/>
                <a:cs typeface="Calibri"/>
              </a:rPr>
              <a:t>fuel </a:t>
            </a:r>
            <a:r>
              <a:rPr sz="1400" spc="35" dirty="0">
                <a:latin typeface="Calibri"/>
                <a:cs typeface="Calibri"/>
              </a:rPr>
              <a:t>tank </a:t>
            </a:r>
            <a:r>
              <a:rPr sz="1400" spc="65" dirty="0">
                <a:latin typeface="Calibri"/>
                <a:cs typeface="Calibri"/>
              </a:rPr>
              <a:t>with </a:t>
            </a:r>
            <a:r>
              <a:rPr sz="1400" spc="25" dirty="0">
                <a:latin typeface="Calibri"/>
                <a:cs typeface="Calibri"/>
              </a:rPr>
              <a:t>the </a:t>
            </a:r>
            <a:r>
              <a:rPr sz="1400" spc="75" dirty="0">
                <a:latin typeface="Calibri"/>
                <a:cs typeface="Calibri"/>
              </a:rPr>
              <a:t>fuel </a:t>
            </a:r>
            <a:r>
              <a:rPr sz="1400" spc="80" dirty="0">
                <a:latin typeface="Calibri"/>
                <a:cs typeface="Calibri"/>
              </a:rPr>
              <a:t> </a:t>
            </a:r>
            <a:r>
              <a:rPr sz="1400" spc="75" dirty="0">
                <a:latin typeface="Calibri"/>
                <a:cs typeface="Calibri"/>
              </a:rPr>
              <a:t>floating</a:t>
            </a:r>
            <a:r>
              <a:rPr sz="1400" spc="-10" dirty="0">
                <a:latin typeface="Calibri"/>
                <a:cs typeface="Calibri"/>
              </a:rPr>
              <a:t> </a:t>
            </a:r>
            <a:r>
              <a:rPr sz="1400" spc="70" dirty="0">
                <a:latin typeface="Calibri"/>
                <a:cs typeface="Calibri"/>
              </a:rPr>
              <a:t>on</a:t>
            </a:r>
            <a:r>
              <a:rPr sz="1400" spc="-5" dirty="0">
                <a:latin typeface="Calibri"/>
                <a:cs typeface="Calibri"/>
              </a:rPr>
              <a:t> </a:t>
            </a:r>
            <a:r>
              <a:rPr sz="1400" spc="-25" dirty="0">
                <a:latin typeface="Calibri"/>
                <a:cs typeface="Calibri"/>
              </a:rPr>
              <a:t>top.</a:t>
            </a:r>
            <a:r>
              <a:rPr sz="1400" spc="35" dirty="0">
                <a:latin typeface="Calibri"/>
                <a:cs typeface="Calibri"/>
              </a:rPr>
              <a:t> </a:t>
            </a:r>
            <a:r>
              <a:rPr sz="1400" spc="5" dirty="0">
                <a:latin typeface="Calibri"/>
                <a:cs typeface="Calibri"/>
              </a:rPr>
              <a:t>This</a:t>
            </a:r>
            <a:r>
              <a:rPr sz="1400" spc="-10" dirty="0">
                <a:latin typeface="Calibri"/>
                <a:cs typeface="Calibri"/>
              </a:rPr>
              <a:t> </a:t>
            </a:r>
            <a:r>
              <a:rPr sz="1400" spc="40" dirty="0">
                <a:latin typeface="Calibri"/>
                <a:cs typeface="Calibri"/>
              </a:rPr>
              <a:t>water</a:t>
            </a:r>
            <a:r>
              <a:rPr sz="1400" spc="-10" dirty="0">
                <a:latin typeface="Calibri"/>
                <a:cs typeface="Calibri"/>
              </a:rPr>
              <a:t> </a:t>
            </a:r>
            <a:r>
              <a:rPr sz="1400" spc="114" dirty="0">
                <a:latin typeface="Calibri"/>
                <a:cs typeface="Calibri"/>
              </a:rPr>
              <a:t>will</a:t>
            </a:r>
            <a:r>
              <a:rPr sz="1400" spc="5" dirty="0">
                <a:latin typeface="Calibri"/>
                <a:cs typeface="Calibri"/>
              </a:rPr>
              <a:t> </a:t>
            </a:r>
            <a:r>
              <a:rPr sz="1400" spc="40" dirty="0">
                <a:latin typeface="Calibri"/>
                <a:cs typeface="Calibri"/>
              </a:rPr>
              <a:t>enter</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75" dirty="0">
                <a:latin typeface="Calibri"/>
                <a:cs typeface="Calibri"/>
              </a:rPr>
              <a:t>fuel</a:t>
            </a:r>
            <a:r>
              <a:rPr sz="1400" spc="-5" dirty="0">
                <a:latin typeface="Calibri"/>
                <a:cs typeface="Calibri"/>
              </a:rPr>
              <a:t> </a:t>
            </a:r>
            <a:r>
              <a:rPr sz="1400" spc="35" dirty="0">
                <a:latin typeface="Calibri"/>
                <a:cs typeface="Calibri"/>
              </a:rPr>
              <a:t>lines</a:t>
            </a:r>
            <a:r>
              <a:rPr sz="1400" spc="-5" dirty="0">
                <a:latin typeface="Calibri"/>
                <a:cs typeface="Calibri"/>
              </a:rPr>
              <a:t> </a:t>
            </a:r>
            <a:r>
              <a:rPr sz="1400" spc="80" dirty="0">
                <a:latin typeface="Calibri"/>
                <a:cs typeface="Calibri"/>
              </a:rPr>
              <a:t>going </a:t>
            </a:r>
            <a:r>
              <a:rPr sz="1400" spc="-30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must</a:t>
            </a:r>
            <a:r>
              <a:rPr sz="1400" spc="-5" dirty="0">
                <a:latin typeface="Calibri"/>
                <a:cs typeface="Calibri"/>
              </a:rPr>
              <a:t> </a:t>
            </a:r>
            <a:r>
              <a:rPr sz="1400" spc="-60" dirty="0">
                <a:latin typeface="Calibri"/>
                <a:cs typeface="Calibri"/>
              </a:rPr>
              <a:t>be</a:t>
            </a:r>
            <a:r>
              <a:rPr sz="1400" spc="-5" dirty="0">
                <a:latin typeface="Calibri"/>
                <a:cs typeface="Calibri"/>
              </a:rPr>
              <a:t> </a:t>
            </a:r>
            <a:r>
              <a:rPr sz="1400" spc="15" dirty="0">
                <a:latin typeface="Calibri"/>
                <a:cs typeface="Calibri"/>
              </a:rPr>
              <a:t>removed</a:t>
            </a:r>
            <a:r>
              <a:rPr sz="1400" spc="-10" dirty="0">
                <a:latin typeface="Calibri"/>
                <a:cs typeface="Calibri"/>
              </a:rPr>
              <a:t> </a:t>
            </a:r>
            <a:r>
              <a:rPr sz="1400" spc="35" dirty="0">
                <a:latin typeface="Calibri"/>
                <a:cs typeface="Calibri"/>
              </a:rPr>
              <a:t>in</a:t>
            </a:r>
            <a:r>
              <a:rPr sz="1400" dirty="0">
                <a:latin typeface="Calibri"/>
                <a:cs typeface="Calibri"/>
              </a:rPr>
              <a:t> </a:t>
            </a:r>
            <a:r>
              <a:rPr sz="1400" spc="80" dirty="0">
                <a:latin typeface="Calibri"/>
                <a:cs typeface="Calibri"/>
              </a:rPr>
              <a:t>order</a:t>
            </a:r>
            <a:r>
              <a:rPr sz="1400" spc="-10" dirty="0">
                <a:latin typeface="Calibri"/>
                <a:cs typeface="Calibri"/>
              </a:rPr>
              <a:t> </a:t>
            </a:r>
            <a:r>
              <a:rPr sz="1400" spc="75" dirty="0">
                <a:latin typeface="Calibri"/>
                <a:cs typeface="Calibri"/>
              </a:rPr>
              <a:t>to</a:t>
            </a:r>
            <a:r>
              <a:rPr sz="1400" spc="-10" dirty="0">
                <a:latin typeface="Calibri"/>
                <a:cs typeface="Calibri"/>
              </a:rPr>
              <a:t> </a:t>
            </a:r>
            <a:r>
              <a:rPr sz="1400" spc="50" dirty="0">
                <a:latin typeface="Calibri"/>
                <a:cs typeface="Calibri"/>
              </a:rPr>
              <a:t>protect</a:t>
            </a:r>
            <a:endParaRPr sz="1400">
              <a:latin typeface="Calibri"/>
              <a:cs typeface="Calibri"/>
            </a:endParaRPr>
          </a:p>
          <a:p>
            <a:pPr>
              <a:lnSpc>
                <a:spcPct val="100000"/>
              </a:lnSpc>
              <a:spcBef>
                <a:spcPts val="5"/>
              </a:spcBef>
            </a:pPr>
            <a:endParaRPr sz="1950">
              <a:latin typeface="Calibri"/>
              <a:cs typeface="Calibri"/>
            </a:endParaRPr>
          </a:p>
          <a:p>
            <a:pPr marL="34925">
              <a:lnSpc>
                <a:spcPct val="100000"/>
              </a:lnSpc>
            </a:pPr>
            <a:r>
              <a:rPr sz="1100" spc="-70" dirty="0">
                <a:latin typeface="Calibri"/>
                <a:cs typeface="Calibri"/>
              </a:rPr>
              <a:t>30</a:t>
            </a:r>
            <a:endParaRPr sz="1100">
              <a:latin typeface="Calibri"/>
              <a:cs typeface="Calibri"/>
            </a:endParaRPr>
          </a:p>
        </p:txBody>
      </p:sp>
      <p:sp>
        <p:nvSpPr>
          <p:cNvPr id="5" name="object 5"/>
          <p:cNvSpPr txBox="1"/>
          <p:nvPr/>
        </p:nvSpPr>
        <p:spPr>
          <a:xfrm>
            <a:off x="5142357" y="465530"/>
            <a:ext cx="4425950" cy="7073900"/>
          </a:xfrm>
          <a:prstGeom prst="rect">
            <a:avLst/>
          </a:prstGeom>
        </p:spPr>
        <p:txBody>
          <a:bodyPr vert="horz" wrap="square" lIns="0" tIns="9525" rIns="0" bIns="0" rtlCol="0">
            <a:spAutoFit/>
          </a:bodyPr>
          <a:lstStyle/>
          <a:p>
            <a:pPr marL="12700" marR="104775">
              <a:lnSpc>
                <a:spcPct val="101899"/>
              </a:lnSpc>
              <a:spcBef>
                <a:spcPts val="75"/>
              </a:spcBef>
            </a:pPr>
            <a:r>
              <a:rPr sz="1400" spc="20" dirty="0">
                <a:latin typeface="Calibri"/>
                <a:cs typeface="Calibri"/>
              </a:rPr>
              <a:t>the</a:t>
            </a:r>
            <a:r>
              <a:rPr sz="1400" spc="-10" dirty="0">
                <a:latin typeface="Calibri"/>
                <a:cs typeface="Calibri"/>
              </a:rPr>
              <a:t> </a:t>
            </a:r>
            <a:r>
              <a:rPr sz="1400" spc="15" dirty="0">
                <a:latin typeface="Calibri"/>
                <a:cs typeface="Calibri"/>
              </a:rPr>
              <a:t>engine.</a:t>
            </a:r>
            <a:r>
              <a:rPr sz="1400" spc="315" dirty="0">
                <a:latin typeface="Calibri"/>
                <a:cs typeface="Calibri"/>
              </a:rPr>
              <a:t> </a:t>
            </a:r>
            <a:r>
              <a:rPr sz="1400" spc="15" dirty="0">
                <a:latin typeface="Calibri"/>
                <a:cs typeface="Calibri"/>
              </a:rPr>
              <a:t>Water</a:t>
            </a:r>
            <a:r>
              <a:rPr sz="1400" spc="-15" dirty="0">
                <a:latin typeface="Calibri"/>
                <a:cs typeface="Calibri"/>
              </a:rPr>
              <a:t> </a:t>
            </a:r>
            <a:r>
              <a:rPr sz="1400" spc="50" dirty="0">
                <a:latin typeface="Calibri"/>
                <a:cs typeface="Calibri"/>
              </a:rPr>
              <a:t>can</a:t>
            </a:r>
            <a:r>
              <a:rPr sz="1400" spc="5" dirty="0">
                <a:latin typeface="Calibri"/>
                <a:cs typeface="Calibri"/>
              </a:rPr>
              <a:t> </a:t>
            </a:r>
            <a:r>
              <a:rPr sz="1400" spc="95" dirty="0">
                <a:latin typeface="Calibri"/>
                <a:cs typeface="Calibri"/>
              </a:rPr>
              <a:t>rust</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75" dirty="0">
                <a:latin typeface="Calibri"/>
                <a:cs typeface="Calibri"/>
              </a:rPr>
              <a:t>corrode</a:t>
            </a:r>
            <a:r>
              <a:rPr sz="1400" spc="-10" dirty="0">
                <a:latin typeface="Calibri"/>
                <a:cs typeface="Calibri"/>
              </a:rPr>
              <a:t> </a:t>
            </a:r>
            <a:r>
              <a:rPr sz="1400" spc="70" dirty="0">
                <a:latin typeface="Calibri"/>
                <a:cs typeface="Calibri"/>
              </a:rPr>
              <a:t>internal</a:t>
            </a:r>
            <a:r>
              <a:rPr sz="1400" dirty="0">
                <a:latin typeface="Calibri"/>
                <a:cs typeface="Calibri"/>
              </a:rPr>
              <a:t> </a:t>
            </a:r>
            <a:r>
              <a:rPr sz="1400" spc="15" dirty="0">
                <a:latin typeface="Calibri"/>
                <a:cs typeface="Calibri"/>
              </a:rPr>
              <a:t>engine </a:t>
            </a:r>
            <a:r>
              <a:rPr sz="1400" spc="-300" dirty="0">
                <a:latin typeface="Calibri"/>
                <a:cs typeface="Calibri"/>
              </a:rPr>
              <a:t> </a:t>
            </a:r>
            <a:r>
              <a:rPr sz="1400" spc="25" dirty="0">
                <a:latin typeface="Calibri"/>
                <a:cs typeface="Calibri"/>
              </a:rPr>
              <a:t>parts. </a:t>
            </a:r>
            <a:r>
              <a:rPr sz="1400" spc="30" dirty="0">
                <a:latin typeface="Calibri"/>
                <a:cs typeface="Calibri"/>
              </a:rPr>
              <a:t>Microbes </a:t>
            </a:r>
            <a:r>
              <a:rPr sz="1400" spc="45" dirty="0">
                <a:latin typeface="Calibri"/>
                <a:cs typeface="Calibri"/>
              </a:rPr>
              <a:t>can </a:t>
            </a:r>
            <a:r>
              <a:rPr sz="1400" spc="114" dirty="0">
                <a:latin typeface="Calibri"/>
                <a:cs typeface="Calibri"/>
              </a:rPr>
              <a:t>grow </a:t>
            </a:r>
            <a:r>
              <a:rPr sz="1400" spc="35" dirty="0">
                <a:latin typeface="Calibri"/>
                <a:cs typeface="Calibri"/>
              </a:rPr>
              <a:t>in </a:t>
            </a:r>
            <a:r>
              <a:rPr sz="1400" spc="20" dirty="0">
                <a:latin typeface="Calibri"/>
                <a:cs typeface="Calibri"/>
              </a:rPr>
              <a:t>the </a:t>
            </a:r>
            <a:r>
              <a:rPr sz="1400" dirty="0">
                <a:latin typeface="Calibri"/>
                <a:cs typeface="Calibri"/>
              </a:rPr>
              <a:t>presence </a:t>
            </a:r>
            <a:r>
              <a:rPr sz="1400" spc="114" dirty="0">
                <a:latin typeface="Calibri"/>
                <a:cs typeface="Calibri"/>
              </a:rPr>
              <a:t>of </a:t>
            </a:r>
            <a:r>
              <a:rPr sz="1400" spc="30" dirty="0">
                <a:latin typeface="Calibri"/>
                <a:cs typeface="Calibri"/>
              </a:rPr>
              <a:t>water, </a:t>
            </a:r>
            <a:r>
              <a:rPr sz="1400" spc="35" dirty="0">
                <a:latin typeface="Calibri"/>
                <a:cs typeface="Calibri"/>
              </a:rPr>
              <a:t> </a:t>
            </a:r>
            <a:r>
              <a:rPr sz="1400" spc="50" dirty="0">
                <a:latin typeface="Calibri"/>
                <a:cs typeface="Calibri"/>
              </a:rPr>
              <a:t>creating sludge </a:t>
            </a:r>
            <a:r>
              <a:rPr sz="1400" spc="35" dirty="0">
                <a:latin typeface="Calibri"/>
                <a:cs typeface="Calibri"/>
              </a:rPr>
              <a:t>and </a:t>
            </a:r>
            <a:r>
              <a:rPr sz="1400" spc="95" dirty="0">
                <a:latin typeface="Calibri"/>
                <a:cs typeface="Calibri"/>
              </a:rPr>
              <a:t>clogging </a:t>
            </a:r>
            <a:r>
              <a:rPr sz="1400" spc="20" dirty="0">
                <a:latin typeface="Calibri"/>
                <a:cs typeface="Calibri"/>
              </a:rPr>
              <a:t>the </a:t>
            </a:r>
            <a:r>
              <a:rPr sz="1400" spc="15" dirty="0">
                <a:latin typeface="Calibri"/>
                <a:cs typeface="Calibri"/>
              </a:rPr>
              <a:t>engine </a:t>
            </a:r>
            <a:r>
              <a:rPr sz="1400" spc="35" dirty="0">
                <a:latin typeface="Calibri"/>
                <a:cs typeface="Calibri"/>
              </a:rPr>
              <a:t>and </a:t>
            </a:r>
            <a:r>
              <a:rPr sz="1400" spc="40" dirty="0">
                <a:latin typeface="Calibri"/>
                <a:cs typeface="Calibri"/>
              </a:rPr>
              <a:t>it’s </a:t>
            </a:r>
            <a:r>
              <a:rPr sz="1400" spc="45" dirty="0">
                <a:latin typeface="Calibri"/>
                <a:cs typeface="Calibri"/>
              </a:rPr>
              <a:t> </a:t>
            </a:r>
            <a:r>
              <a:rPr sz="1400" spc="20" dirty="0">
                <a:latin typeface="Calibri"/>
                <a:cs typeface="Calibri"/>
              </a:rPr>
              <a:t>components.</a:t>
            </a:r>
            <a:endParaRPr sz="1400">
              <a:latin typeface="Calibri"/>
              <a:cs typeface="Calibri"/>
            </a:endParaRPr>
          </a:p>
          <a:p>
            <a:pPr marL="12700" marR="224790">
              <a:lnSpc>
                <a:spcPct val="102099"/>
              </a:lnSpc>
              <a:spcBef>
                <a:spcPts val="585"/>
              </a:spcBef>
            </a:pPr>
            <a:r>
              <a:rPr sz="1400" spc="-30" dirty="0">
                <a:latin typeface="Calibri"/>
                <a:cs typeface="Calibri"/>
              </a:rPr>
              <a:t>The </a:t>
            </a:r>
            <a:r>
              <a:rPr sz="1400" spc="75" dirty="0">
                <a:latin typeface="Calibri"/>
                <a:cs typeface="Calibri"/>
              </a:rPr>
              <a:t>fuel </a:t>
            </a:r>
            <a:r>
              <a:rPr sz="1400" spc="60" dirty="0">
                <a:latin typeface="Calibri"/>
                <a:cs typeface="Calibri"/>
              </a:rPr>
              <a:t>travels </a:t>
            </a:r>
            <a:r>
              <a:rPr sz="1400" spc="55" dirty="0">
                <a:latin typeface="Calibri"/>
                <a:cs typeface="Calibri"/>
              </a:rPr>
              <a:t>into </a:t>
            </a:r>
            <a:r>
              <a:rPr sz="1400" spc="25" dirty="0">
                <a:latin typeface="Calibri"/>
                <a:cs typeface="Calibri"/>
              </a:rPr>
              <a:t>the </a:t>
            </a:r>
            <a:r>
              <a:rPr sz="1400" spc="35" dirty="0">
                <a:latin typeface="Calibri"/>
                <a:cs typeface="Calibri"/>
              </a:rPr>
              <a:t>Fuel </a:t>
            </a:r>
            <a:r>
              <a:rPr sz="1400" dirty="0">
                <a:latin typeface="Calibri"/>
                <a:cs typeface="Calibri"/>
              </a:rPr>
              <a:t>/ </a:t>
            </a:r>
            <a:r>
              <a:rPr sz="1400" spc="15" dirty="0">
                <a:latin typeface="Calibri"/>
                <a:cs typeface="Calibri"/>
              </a:rPr>
              <a:t>Water </a:t>
            </a:r>
            <a:r>
              <a:rPr sz="1400" spc="25" dirty="0">
                <a:latin typeface="Calibri"/>
                <a:cs typeface="Calibri"/>
              </a:rPr>
              <a:t>Separator </a:t>
            </a:r>
            <a:r>
              <a:rPr sz="1400" spc="35" dirty="0">
                <a:latin typeface="Calibri"/>
                <a:cs typeface="Calibri"/>
              </a:rPr>
              <a:t>and </a:t>
            </a:r>
            <a:r>
              <a:rPr sz="1400" spc="40" dirty="0">
                <a:latin typeface="Calibri"/>
                <a:cs typeface="Calibri"/>
              </a:rPr>
              <a:t> </a:t>
            </a:r>
            <a:r>
              <a:rPr sz="1400" spc="90" dirty="0">
                <a:latin typeface="Calibri"/>
                <a:cs typeface="Calibri"/>
              </a:rPr>
              <a:t>through</a:t>
            </a:r>
            <a:r>
              <a:rPr sz="1400" spc="-5" dirty="0">
                <a:latin typeface="Calibri"/>
                <a:cs typeface="Calibri"/>
              </a:rPr>
              <a:t> </a:t>
            </a:r>
            <a:r>
              <a:rPr sz="1400" spc="20" dirty="0">
                <a:latin typeface="Calibri"/>
                <a:cs typeface="Calibri"/>
              </a:rPr>
              <a:t>a</a:t>
            </a:r>
            <a:r>
              <a:rPr sz="1400" dirty="0">
                <a:latin typeface="Calibri"/>
                <a:cs typeface="Calibri"/>
              </a:rPr>
              <a:t> </a:t>
            </a:r>
            <a:r>
              <a:rPr sz="1400" spc="45" dirty="0">
                <a:latin typeface="Calibri"/>
                <a:cs typeface="Calibri"/>
              </a:rPr>
              <a:t>coalescing</a:t>
            </a:r>
            <a:r>
              <a:rPr sz="1400" spc="-5" dirty="0">
                <a:latin typeface="Calibri"/>
                <a:cs typeface="Calibri"/>
              </a:rPr>
              <a:t> </a:t>
            </a:r>
            <a:r>
              <a:rPr sz="1400" spc="55" dirty="0">
                <a:latin typeface="Calibri"/>
                <a:cs typeface="Calibri"/>
              </a:rPr>
              <a:t>micron</a:t>
            </a:r>
            <a:r>
              <a:rPr sz="1400" spc="-5" dirty="0">
                <a:latin typeface="Calibri"/>
                <a:cs typeface="Calibri"/>
              </a:rPr>
              <a:t> </a:t>
            </a:r>
            <a:r>
              <a:rPr sz="1400" spc="80" dirty="0">
                <a:latin typeface="Calibri"/>
                <a:cs typeface="Calibri"/>
              </a:rPr>
              <a:t>filter</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5" dirty="0">
                <a:latin typeface="Calibri"/>
                <a:cs typeface="Calibri"/>
              </a:rPr>
              <a:t>changes</a:t>
            </a:r>
            <a:r>
              <a:rPr sz="1400" spc="-10" dirty="0">
                <a:latin typeface="Calibri"/>
                <a:cs typeface="Calibri"/>
              </a:rPr>
              <a:t> </a:t>
            </a:r>
            <a:r>
              <a:rPr sz="1400" spc="70" dirty="0">
                <a:latin typeface="Calibri"/>
                <a:cs typeface="Calibri"/>
              </a:rPr>
              <a:t>small</a:t>
            </a:r>
            <a:endParaRPr sz="1400">
              <a:latin typeface="Calibri"/>
              <a:cs typeface="Calibri"/>
            </a:endParaRPr>
          </a:p>
          <a:p>
            <a:pPr marL="12700" marR="93980">
              <a:lnSpc>
                <a:spcPct val="101800"/>
              </a:lnSpc>
              <a:spcBef>
                <a:spcPts val="595"/>
              </a:spcBef>
            </a:pPr>
            <a:r>
              <a:rPr sz="1400" spc="40" dirty="0">
                <a:latin typeface="Calibri"/>
                <a:cs typeface="Calibri"/>
              </a:rPr>
              <a:t>water </a:t>
            </a:r>
            <a:r>
              <a:rPr sz="1400" spc="35" dirty="0">
                <a:latin typeface="Calibri"/>
                <a:cs typeface="Calibri"/>
              </a:rPr>
              <a:t>particles </a:t>
            </a:r>
            <a:r>
              <a:rPr sz="1400" spc="55" dirty="0">
                <a:latin typeface="Calibri"/>
                <a:cs typeface="Calibri"/>
              </a:rPr>
              <a:t>into </a:t>
            </a:r>
            <a:r>
              <a:rPr sz="1400" spc="105" dirty="0">
                <a:latin typeface="Calibri"/>
                <a:cs typeface="Calibri"/>
              </a:rPr>
              <a:t>larger </a:t>
            </a:r>
            <a:r>
              <a:rPr sz="1400" spc="45" dirty="0">
                <a:latin typeface="Calibri"/>
                <a:cs typeface="Calibri"/>
              </a:rPr>
              <a:t>droplets. </a:t>
            </a:r>
            <a:r>
              <a:rPr sz="1400" spc="25" dirty="0">
                <a:latin typeface="Calibri"/>
                <a:cs typeface="Calibri"/>
              </a:rPr>
              <a:t>Being </a:t>
            </a:r>
            <a:r>
              <a:rPr sz="1400" spc="55" dirty="0">
                <a:latin typeface="Calibri"/>
                <a:cs typeface="Calibri"/>
              </a:rPr>
              <a:t>that </a:t>
            </a:r>
            <a:r>
              <a:rPr sz="1400" spc="40" dirty="0">
                <a:latin typeface="Calibri"/>
                <a:cs typeface="Calibri"/>
              </a:rPr>
              <a:t>water </a:t>
            </a:r>
            <a:r>
              <a:rPr sz="1400" spc="15" dirty="0">
                <a:latin typeface="Calibri"/>
                <a:cs typeface="Calibri"/>
              </a:rPr>
              <a:t>is </a:t>
            </a:r>
            <a:r>
              <a:rPr sz="1400" spc="-305" dirty="0">
                <a:latin typeface="Calibri"/>
                <a:cs typeface="Calibri"/>
              </a:rPr>
              <a:t> </a:t>
            </a:r>
            <a:r>
              <a:rPr sz="1400" spc="10" dirty="0">
                <a:latin typeface="Calibri"/>
                <a:cs typeface="Calibri"/>
              </a:rPr>
              <a:t>heavier </a:t>
            </a:r>
            <a:r>
              <a:rPr sz="1400" spc="60" dirty="0">
                <a:latin typeface="Calibri"/>
                <a:cs typeface="Calibri"/>
              </a:rPr>
              <a:t>than fuel, </a:t>
            </a:r>
            <a:r>
              <a:rPr sz="1400" dirty="0">
                <a:latin typeface="Calibri"/>
                <a:cs typeface="Calibri"/>
              </a:rPr>
              <a:t>these </a:t>
            </a:r>
            <a:r>
              <a:rPr sz="1400" spc="55" dirty="0">
                <a:latin typeface="Calibri"/>
                <a:cs typeface="Calibri"/>
              </a:rPr>
              <a:t>droplets </a:t>
            </a:r>
            <a:r>
              <a:rPr sz="1400" spc="110" dirty="0">
                <a:latin typeface="Calibri"/>
                <a:cs typeface="Calibri"/>
              </a:rPr>
              <a:t>fall </a:t>
            </a:r>
            <a:r>
              <a:rPr sz="1400" spc="-45" dirty="0">
                <a:latin typeface="Calibri"/>
                <a:cs typeface="Calibri"/>
              </a:rPr>
              <a:t>by </a:t>
            </a:r>
            <a:r>
              <a:rPr sz="1400" spc="35" dirty="0">
                <a:latin typeface="Calibri"/>
                <a:cs typeface="Calibri"/>
              </a:rPr>
              <a:t>gravity, </a:t>
            </a:r>
            <a:r>
              <a:rPr sz="1400" spc="75" dirty="0">
                <a:latin typeface="Calibri"/>
                <a:cs typeface="Calibri"/>
              </a:rPr>
              <a:t>to </a:t>
            </a:r>
            <a:r>
              <a:rPr sz="1400" spc="20" dirty="0">
                <a:latin typeface="Calibri"/>
                <a:cs typeface="Calibri"/>
              </a:rPr>
              <a:t>the </a:t>
            </a:r>
            <a:r>
              <a:rPr sz="1400" spc="25" dirty="0">
                <a:latin typeface="Calibri"/>
                <a:cs typeface="Calibri"/>
              </a:rPr>
              <a:t> </a:t>
            </a:r>
            <a:r>
              <a:rPr sz="1400" spc="80" dirty="0">
                <a:latin typeface="Calibri"/>
                <a:cs typeface="Calibri"/>
              </a:rPr>
              <a:t>lower</a:t>
            </a:r>
            <a:r>
              <a:rPr sz="1400" spc="-10" dirty="0">
                <a:latin typeface="Calibri"/>
                <a:cs typeface="Calibri"/>
              </a:rPr>
              <a:t> </a:t>
            </a:r>
            <a:r>
              <a:rPr sz="1400" spc="35" dirty="0">
                <a:latin typeface="Calibri"/>
                <a:cs typeface="Calibri"/>
              </a:rPr>
              <a:t>part</a:t>
            </a:r>
            <a:r>
              <a:rPr sz="1400"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the</a:t>
            </a:r>
            <a:r>
              <a:rPr sz="1400" dirty="0">
                <a:latin typeface="Calibri"/>
                <a:cs typeface="Calibri"/>
              </a:rPr>
              <a:t> </a:t>
            </a:r>
            <a:r>
              <a:rPr sz="1400" spc="70" dirty="0">
                <a:latin typeface="Calibri"/>
                <a:cs typeface="Calibri"/>
              </a:rPr>
              <a:t>filter,</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40" dirty="0">
                <a:latin typeface="Calibri"/>
                <a:cs typeface="Calibri"/>
              </a:rPr>
              <a:t>clean</a:t>
            </a:r>
            <a:r>
              <a:rPr sz="1400" dirty="0">
                <a:latin typeface="Calibri"/>
                <a:cs typeface="Calibri"/>
              </a:rPr>
              <a:t> </a:t>
            </a:r>
            <a:r>
              <a:rPr sz="1400" spc="75" dirty="0">
                <a:latin typeface="Calibri"/>
                <a:cs typeface="Calibri"/>
              </a:rPr>
              <a:t>fuel</a:t>
            </a:r>
            <a:r>
              <a:rPr sz="1400" spc="-10" dirty="0">
                <a:latin typeface="Calibri"/>
                <a:cs typeface="Calibri"/>
              </a:rPr>
              <a:t> </a:t>
            </a:r>
            <a:r>
              <a:rPr sz="1400" spc="75" dirty="0">
                <a:latin typeface="Calibri"/>
                <a:cs typeface="Calibri"/>
              </a:rPr>
              <a:t>floating</a:t>
            </a:r>
            <a:r>
              <a:rPr sz="1400" dirty="0">
                <a:latin typeface="Calibri"/>
                <a:cs typeface="Calibri"/>
              </a:rPr>
              <a:t> </a:t>
            </a:r>
            <a:r>
              <a:rPr sz="1400" spc="70" dirty="0">
                <a:latin typeface="Calibri"/>
                <a:cs typeface="Calibri"/>
              </a:rPr>
              <a:t>on </a:t>
            </a:r>
            <a:r>
              <a:rPr sz="1400" spc="75" dirty="0">
                <a:latin typeface="Calibri"/>
                <a:cs typeface="Calibri"/>
              </a:rPr>
              <a:t> </a:t>
            </a:r>
            <a:r>
              <a:rPr sz="1400" spc="-20" dirty="0">
                <a:latin typeface="Calibri"/>
                <a:cs typeface="Calibri"/>
              </a:rPr>
              <a:t>top.</a:t>
            </a:r>
            <a:r>
              <a:rPr sz="1400" spc="-15" dirty="0">
                <a:latin typeface="Calibri"/>
                <a:cs typeface="Calibri"/>
              </a:rPr>
              <a:t> </a:t>
            </a:r>
            <a:r>
              <a:rPr sz="1400" spc="-30" dirty="0">
                <a:latin typeface="Calibri"/>
                <a:cs typeface="Calibri"/>
              </a:rPr>
              <a:t>The </a:t>
            </a:r>
            <a:r>
              <a:rPr sz="1400" spc="40" dirty="0">
                <a:latin typeface="Calibri"/>
                <a:cs typeface="Calibri"/>
              </a:rPr>
              <a:t>clean </a:t>
            </a:r>
            <a:r>
              <a:rPr sz="1400" spc="75" dirty="0">
                <a:latin typeface="Calibri"/>
                <a:cs typeface="Calibri"/>
              </a:rPr>
              <a:t>fuel </a:t>
            </a:r>
            <a:r>
              <a:rPr sz="1400" spc="20" dirty="0">
                <a:latin typeface="Calibri"/>
                <a:cs typeface="Calibri"/>
              </a:rPr>
              <a:t>exits </a:t>
            </a:r>
            <a:r>
              <a:rPr sz="1400" spc="25" dirty="0">
                <a:latin typeface="Calibri"/>
                <a:cs typeface="Calibri"/>
              </a:rPr>
              <a:t>the top </a:t>
            </a:r>
            <a:r>
              <a:rPr sz="1400" spc="114" dirty="0">
                <a:latin typeface="Calibri"/>
                <a:cs typeface="Calibri"/>
              </a:rPr>
              <a:t>of </a:t>
            </a:r>
            <a:r>
              <a:rPr sz="1400" spc="25" dirty="0">
                <a:latin typeface="Calibri"/>
                <a:cs typeface="Calibri"/>
              </a:rPr>
              <a:t>the </a:t>
            </a:r>
            <a:r>
              <a:rPr sz="1400" spc="30" dirty="0">
                <a:latin typeface="Calibri"/>
                <a:cs typeface="Calibri"/>
              </a:rPr>
              <a:t>separator </a:t>
            </a:r>
            <a:r>
              <a:rPr sz="1400" spc="35" dirty="0">
                <a:latin typeface="Calibri"/>
                <a:cs typeface="Calibri"/>
              </a:rPr>
              <a:t>and </a:t>
            </a:r>
            <a:r>
              <a:rPr sz="1400" spc="70" dirty="0">
                <a:latin typeface="Calibri"/>
                <a:cs typeface="Calibri"/>
              </a:rPr>
              <a:t>on </a:t>
            </a:r>
            <a:r>
              <a:rPr sz="1400" spc="-305" dirty="0">
                <a:latin typeface="Calibri"/>
                <a:cs typeface="Calibri"/>
              </a:rPr>
              <a:t> </a:t>
            </a:r>
            <a:r>
              <a:rPr sz="1400" spc="75" dirty="0">
                <a:latin typeface="Calibri"/>
                <a:cs typeface="Calibri"/>
              </a:rPr>
              <a:t>to</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endParaRPr sz="1400">
              <a:latin typeface="Calibri"/>
              <a:cs typeface="Calibri"/>
            </a:endParaRPr>
          </a:p>
          <a:p>
            <a:pPr marL="12700" marR="40005">
              <a:lnSpc>
                <a:spcPct val="101800"/>
              </a:lnSpc>
              <a:spcBef>
                <a:spcPts val="595"/>
              </a:spcBef>
            </a:pPr>
            <a:r>
              <a:rPr sz="1400" spc="50" dirty="0">
                <a:latin typeface="Calibri"/>
                <a:cs typeface="Calibri"/>
              </a:rPr>
              <a:t>It </a:t>
            </a:r>
            <a:r>
              <a:rPr sz="1400" spc="15" dirty="0">
                <a:latin typeface="Calibri"/>
                <a:cs typeface="Calibri"/>
              </a:rPr>
              <a:t>is </a:t>
            </a:r>
            <a:r>
              <a:rPr sz="1400" dirty="0">
                <a:latin typeface="Calibri"/>
                <a:cs typeface="Calibri"/>
              </a:rPr>
              <a:t>imperative </a:t>
            </a:r>
            <a:r>
              <a:rPr sz="1400" spc="75" dirty="0">
                <a:latin typeface="Calibri"/>
                <a:cs typeface="Calibri"/>
              </a:rPr>
              <a:t>to </a:t>
            </a:r>
            <a:r>
              <a:rPr sz="1400" spc="85" dirty="0">
                <a:latin typeface="Calibri"/>
                <a:cs typeface="Calibri"/>
              </a:rPr>
              <a:t>regularly </a:t>
            </a:r>
            <a:r>
              <a:rPr sz="1400" spc="15" dirty="0">
                <a:latin typeface="Calibri"/>
                <a:cs typeface="Calibri"/>
              </a:rPr>
              <a:t>inspect </a:t>
            </a:r>
            <a:r>
              <a:rPr sz="1400" spc="20" dirty="0">
                <a:latin typeface="Calibri"/>
                <a:cs typeface="Calibri"/>
              </a:rPr>
              <a:t>the </a:t>
            </a:r>
            <a:r>
              <a:rPr sz="1400" spc="60" dirty="0">
                <a:latin typeface="Calibri"/>
                <a:cs typeface="Calibri"/>
              </a:rPr>
              <a:t>bowl, </a:t>
            </a:r>
            <a:r>
              <a:rPr sz="1400" spc="140" dirty="0">
                <a:latin typeface="Calibri"/>
                <a:cs typeface="Calibri"/>
              </a:rPr>
              <a:t>or </a:t>
            </a:r>
            <a:r>
              <a:rPr sz="1400" spc="80" dirty="0">
                <a:latin typeface="Calibri"/>
                <a:cs typeface="Calibri"/>
              </a:rPr>
              <a:t>lower </a:t>
            </a:r>
            <a:r>
              <a:rPr sz="1400" spc="85" dirty="0">
                <a:latin typeface="Calibri"/>
                <a:cs typeface="Calibri"/>
              </a:rPr>
              <a:t> </a:t>
            </a:r>
            <a:r>
              <a:rPr sz="1400" dirty="0">
                <a:latin typeface="Calibri"/>
                <a:cs typeface="Calibri"/>
              </a:rPr>
              <a:t>part, </a:t>
            </a:r>
            <a:r>
              <a:rPr sz="1400" spc="114" dirty="0">
                <a:latin typeface="Calibri"/>
                <a:cs typeface="Calibri"/>
              </a:rPr>
              <a:t>of </a:t>
            </a:r>
            <a:r>
              <a:rPr sz="1400" spc="25" dirty="0">
                <a:latin typeface="Calibri"/>
                <a:cs typeface="Calibri"/>
              </a:rPr>
              <a:t>the separator. </a:t>
            </a:r>
            <a:r>
              <a:rPr sz="1400" spc="15" dirty="0">
                <a:latin typeface="Calibri"/>
                <a:cs typeface="Calibri"/>
              </a:rPr>
              <a:t>As </a:t>
            </a:r>
            <a:r>
              <a:rPr sz="1400" spc="25" dirty="0">
                <a:latin typeface="Calibri"/>
                <a:cs typeface="Calibri"/>
              </a:rPr>
              <a:t>the </a:t>
            </a:r>
            <a:r>
              <a:rPr sz="1400" spc="30" dirty="0">
                <a:latin typeface="Calibri"/>
                <a:cs typeface="Calibri"/>
              </a:rPr>
              <a:t>separator </a:t>
            </a:r>
            <a:r>
              <a:rPr sz="1400" spc="45" dirty="0">
                <a:latin typeface="Calibri"/>
                <a:cs typeface="Calibri"/>
              </a:rPr>
              <a:t>performs it’s </a:t>
            </a:r>
            <a:r>
              <a:rPr sz="1400" spc="15" dirty="0">
                <a:latin typeface="Calibri"/>
                <a:cs typeface="Calibri"/>
              </a:rPr>
              <a:t>job, </a:t>
            </a:r>
            <a:r>
              <a:rPr sz="1400" spc="-305" dirty="0">
                <a:latin typeface="Calibri"/>
                <a:cs typeface="Calibri"/>
              </a:rPr>
              <a:t> </a:t>
            </a:r>
            <a:r>
              <a:rPr sz="1400" spc="40" dirty="0">
                <a:latin typeface="Calibri"/>
                <a:cs typeface="Calibri"/>
              </a:rPr>
              <a:t>water</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45" dirty="0">
                <a:latin typeface="Calibri"/>
                <a:cs typeface="Calibri"/>
              </a:rPr>
              <a:t>continue</a:t>
            </a:r>
            <a:r>
              <a:rPr sz="1400" spc="-10" dirty="0">
                <a:latin typeface="Calibri"/>
                <a:cs typeface="Calibri"/>
              </a:rPr>
              <a:t> </a:t>
            </a:r>
            <a:r>
              <a:rPr sz="1400" spc="80" dirty="0">
                <a:latin typeface="Calibri"/>
                <a:cs typeface="Calibri"/>
              </a:rPr>
              <a:t>to</a:t>
            </a:r>
            <a:r>
              <a:rPr sz="1400" spc="-10" dirty="0">
                <a:latin typeface="Calibri"/>
                <a:cs typeface="Calibri"/>
              </a:rPr>
              <a:t> </a:t>
            </a:r>
            <a:r>
              <a:rPr sz="1400" spc="80" dirty="0">
                <a:latin typeface="Calibri"/>
                <a:cs typeface="Calibri"/>
              </a:rPr>
              <a:t>collect</a:t>
            </a:r>
            <a:r>
              <a:rPr sz="1400" spc="-10" dirty="0">
                <a:latin typeface="Calibri"/>
                <a:cs typeface="Calibri"/>
              </a:rPr>
              <a:t> </a:t>
            </a:r>
            <a:r>
              <a:rPr sz="1400" spc="35" dirty="0">
                <a:latin typeface="Calibri"/>
                <a:cs typeface="Calibri"/>
              </a:rPr>
              <a:t>in</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80" dirty="0">
                <a:latin typeface="Calibri"/>
                <a:cs typeface="Calibri"/>
              </a:rPr>
              <a:t>lower</a:t>
            </a:r>
            <a:r>
              <a:rPr sz="1400" spc="-15" dirty="0">
                <a:latin typeface="Calibri"/>
                <a:cs typeface="Calibri"/>
              </a:rPr>
              <a:t> </a:t>
            </a:r>
            <a:r>
              <a:rPr sz="1400" spc="25" dirty="0">
                <a:latin typeface="Calibri"/>
                <a:cs typeface="Calibri"/>
              </a:rPr>
              <a:t>unit.</a:t>
            </a:r>
            <a:endParaRPr sz="1400">
              <a:latin typeface="Calibri"/>
              <a:cs typeface="Calibri"/>
            </a:endParaRPr>
          </a:p>
          <a:p>
            <a:pPr marL="12700">
              <a:lnSpc>
                <a:spcPct val="100000"/>
              </a:lnSpc>
              <a:spcBef>
                <a:spcPts val="25"/>
              </a:spcBef>
            </a:pPr>
            <a:r>
              <a:rPr sz="1400" spc="25" dirty="0">
                <a:latin typeface="Calibri"/>
                <a:cs typeface="Calibri"/>
              </a:rPr>
              <a:t>Eventually,</a:t>
            </a:r>
            <a:r>
              <a:rPr sz="1400" spc="-10" dirty="0">
                <a:latin typeface="Calibri"/>
                <a:cs typeface="Calibri"/>
              </a:rPr>
              <a:t> </a:t>
            </a:r>
            <a:r>
              <a:rPr sz="1400" spc="80" dirty="0">
                <a:latin typeface="Calibri"/>
                <a:cs typeface="Calibri"/>
              </a:rPr>
              <a:t>if</a:t>
            </a:r>
            <a:r>
              <a:rPr sz="1400" spc="-10" dirty="0">
                <a:latin typeface="Calibri"/>
                <a:cs typeface="Calibri"/>
              </a:rPr>
              <a:t> </a:t>
            </a:r>
            <a:r>
              <a:rPr sz="1400" spc="25" dirty="0">
                <a:latin typeface="Calibri"/>
                <a:cs typeface="Calibri"/>
              </a:rPr>
              <a:t>the</a:t>
            </a:r>
            <a:r>
              <a:rPr sz="1400" spc="-5" dirty="0">
                <a:latin typeface="Calibri"/>
                <a:cs typeface="Calibri"/>
              </a:rPr>
              <a:t> </a:t>
            </a:r>
            <a:r>
              <a:rPr sz="1400" spc="40" dirty="0">
                <a:latin typeface="Calibri"/>
                <a:cs typeface="Calibri"/>
              </a:rPr>
              <a:t>water</a:t>
            </a:r>
            <a:r>
              <a:rPr sz="1400" spc="-10" dirty="0">
                <a:latin typeface="Calibri"/>
                <a:cs typeface="Calibri"/>
              </a:rPr>
              <a:t> </a:t>
            </a:r>
            <a:r>
              <a:rPr sz="1400" spc="20" dirty="0">
                <a:latin typeface="Calibri"/>
                <a:cs typeface="Calibri"/>
              </a:rPr>
              <a:t>is</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30" dirty="0">
                <a:latin typeface="Calibri"/>
                <a:cs typeface="Calibri"/>
              </a:rPr>
              <a:t>drained</a:t>
            </a:r>
            <a:r>
              <a:rPr sz="1400" spc="5"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unit,</a:t>
            </a:r>
            <a:r>
              <a:rPr sz="1400" spc="-5" dirty="0">
                <a:latin typeface="Calibri"/>
                <a:cs typeface="Calibri"/>
              </a:rPr>
              <a:t> </a:t>
            </a:r>
            <a:r>
              <a:rPr sz="1400" spc="35" dirty="0">
                <a:latin typeface="Calibri"/>
                <a:cs typeface="Calibri"/>
              </a:rPr>
              <a:t>and</a:t>
            </a:r>
            <a:endParaRPr sz="1400">
              <a:latin typeface="Calibri"/>
              <a:cs typeface="Calibri"/>
            </a:endParaRPr>
          </a:p>
          <a:p>
            <a:pPr marL="12700" marR="430530">
              <a:lnSpc>
                <a:spcPct val="101800"/>
              </a:lnSpc>
              <a:spcBef>
                <a:spcPts val="5"/>
              </a:spcBef>
            </a:pPr>
            <a:r>
              <a:rPr sz="1400" spc="60" dirty="0">
                <a:latin typeface="Calibri"/>
                <a:cs typeface="Calibri"/>
              </a:rPr>
              <a:t>it </a:t>
            </a:r>
            <a:r>
              <a:rPr sz="1400" spc="75" dirty="0">
                <a:latin typeface="Calibri"/>
                <a:cs typeface="Calibri"/>
              </a:rPr>
              <a:t>collects to </a:t>
            </a:r>
            <a:r>
              <a:rPr sz="1400" spc="25" dirty="0">
                <a:latin typeface="Calibri"/>
                <a:cs typeface="Calibri"/>
              </a:rPr>
              <a:t>the top </a:t>
            </a:r>
            <a:r>
              <a:rPr sz="1400" spc="114" dirty="0">
                <a:latin typeface="Calibri"/>
                <a:cs typeface="Calibri"/>
              </a:rPr>
              <a:t>of </a:t>
            </a:r>
            <a:r>
              <a:rPr sz="1400" spc="25" dirty="0">
                <a:latin typeface="Calibri"/>
                <a:cs typeface="Calibri"/>
              </a:rPr>
              <a:t>the </a:t>
            </a:r>
            <a:r>
              <a:rPr sz="1400" spc="40" dirty="0">
                <a:latin typeface="Calibri"/>
                <a:cs typeface="Calibri"/>
              </a:rPr>
              <a:t>exiting </a:t>
            </a:r>
            <a:r>
              <a:rPr sz="1400" spc="45" dirty="0">
                <a:latin typeface="Calibri"/>
                <a:cs typeface="Calibri"/>
              </a:rPr>
              <a:t>connection, </a:t>
            </a:r>
            <a:r>
              <a:rPr sz="1400" spc="50" dirty="0">
                <a:latin typeface="Calibri"/>
                <a:cs typeface="Calibri"/>
              </a:rPr>
              <a:t> </a:t>
            </a:r>
            <a:r>
              <a:rPr sz="1400" spc="20" dirty="0">
                <a:latin typeface="Calibri"/>
                <a:cs typeface="Calibri"/>
              </a:rPr>
              <a:t>contaminated</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114" dirty="0">
                <a:latin typeface="Calibri"/>
                <a:cs typeface="Calibri"/>
              </a:rPr>
              <a:t>will</a:t>
            </a:r>
            <a:r>
              <a:rPr sz="1400" spc="-10" dirty="0">
                <a:latin typeface="Calibri"/>
                <a:cs typeface="Calibri"/>
              </a:rPr>
              <a:t> </a:t>
            </a:r>
            <a:r>
              <a:rPr sz="1400" spc="15" dirty="0">
                <a:latin typeface="Calibri"/>
                <a:cs typeface="Calibri"/>
              </a:rPr>
              <a:t>begin</a:t>
            </a:r>
            <a:r>
              <a:rPr sz="1400" dirty="0">
                <a:latin typeface="Calibri"/>
                <a:cs typeface="Calibri"/>
              </a:rPr>
              <a:t> </a:t>
            </a:r>
            <a:r>
              <a:rPr sz="1400" spc="75" dirty="0">
                <a:latin typeface="Calibri"/>
                <a:cs typeface="Calibri"/>
              </a:rPr>
              <a:t>to</a:t>
            </a:r>
            <a:r>
              <a:rPr sz="1400" spc="-10" dirty="0">
                <a:latin typeface="Calibri"/>
                <a:cs typeface="Calibri"/>
              </a:rPr>
              <a:t> </a:t>
            </a:r>
            <a:r>
              <a:rPr sz="1400" spc="65" dirty="0">
                <a:latin typeface="Calibri"/>
                <a:cs typeface="Calibri"/>
              </a:rPr>
              <a:t>travel</a:t>
            </a:r>
            <a:r>
              <a:rPr sz="1400" spc="-10"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 </a:t>
            </a:r>
            <a:r>
              <a:rPr sz="1400" spc="-300" dirty="0">
                <a:latin typeface="Calibri"/>
                <a:cs typeface="Calibri"/>
              </a:rPr>
              <a:t> </a:t>
            </a:r>
            <a:r>
              <a:rPr sz="1400" spc="50" dirty="0">
                <a:latin typeface="Calibri"/>
                <a:cs typeface="Calibri"/>
              </a:rPr>
              <a:t>causing</a:t>
            </a:r>
            <a:r>
              <a:rPr sz="1400" spc="-5" dirty="0">
                <a:latin typeface="Calibri"/>
                <a:cs typeface="Calibri"/>
              </a:rPr>
              <a:t> </a:t>
            </a:r>
            <a:r>
              <a:rPr sz="1400" spc="35" dirty="0">
                <a:latin typeface="Calibri"/>
                <a:cs typeface="Calibri"/>
              </a:rPr>
              <a:t>performance</a:t>
            </a:r>
            <a:r>
              <a:rPr sz="1400" spc="-20" dirty="0">
                <a:latin typeface="Calibri"/>
                <a:cs typeface="Calibri"/>
              </a:rPr>
              <a:t> </a:t>
            </a:r>
            <a:r>
              <a:rPr sz="1400" spc="10" dirty="0">
                <a:latin typeface="Calibri"/>
                <a:cs typeface="Calibri"/>
              </a:rPr>
              <a:t>issues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potential</a:t>
            </a:r>
            <a:r>
              <a:rPr sz="1400" spc="-5" dirty="0">
                <a:latin typeface="Calibri"/>
                <a:cs typeface="Calibri"/>
              </a:rPr>
              <a:t> </a:t>
            </a:r>
            <a:r>
              <a:rPr sz="1400" dirty="0">
                <a:latin typeface="Calibri"/>
                <a:cs typeface="Calibri"/>
              </a:rPr>
              <a:t>damage.</a:t>
            </a:r>
            <a:endParaRPr sz="1400">
              <a:latin typeface="Calibri"/>
              <a:cs typeface="Calibri"/>
            </a:endParaRPr>
          </a:p>
          <a:p>
            <a:pPr marL="12700" marR="51435">
              <a:lnSpc>
                <a:spcPct val="102099"/>
              </a:lnSpc>
              <a:spcBef>
                <a:spcPts val="590"/>
              </a:spcBef>
            </a:pPr>
            <a:r>
              <a:rPr sz="1400" spc="50" dirty="0">
                <a:latin typeface="Calibri"/>
                <a:cs typeface="Calibri"/>
              </a:rPr>
              <a:t>It </a:t>
            </a:r>
            <a:r>
              <a:rPr sz="1400" spc="15" dirty="0">
                <a:latin typeface="Calibri"/>
                <a:cs typeface="Calibri"/>
              </a:rPr>
              <a:t>is </a:t>
            </a:r>
            <a:r>
              <a:rPr sz="1400" spc="70" dirty="0">
                <a:latin typeface="Calibri"/>
                <a:cs typeface="Calibri"/>
              </a:rPr>
              <a:t>also </a:t>
            </a:r>
            <a:r>
              <a:rPr sz="1400" spc="5" dirty="0">
                <a:latin typeface="Calibri"/>
                <a:cs typeface="Calibri"/>
              </a:rPr>
              <a:t>recommended </a:t>
            </a:r>
            <a:r>
              <a:rPr sz="1400" spc="75" dirty="0">
                <a:latin typeface="Calibri"/>
                <a:cs typeface="Calibri"/>
              </a:rPr>
              <a:t>to </a:t>
            </a:r>
            <a:r>
              <a:rPr sz="1400" spc="35" dirty="0">
                <a:latin typeface="Calibri"/>
                <a:cs typeface="Calibri"/>
              </a:rPr>
              <a:t>change </a:t>
            </a:r>
            <a:r>
              <a:rPr sz="1400" spc="70" dirty="0">
                <a:latin typeface="Calibri"/>
                <a:cs typeface="Calibri"/>
              </a:rPr>
              <a:t>your </a:t>
            </a:r>
            <a:r>
              <a:rPr sz="1400" spc="40" dirty="0">
                <a:latin typeface="Calibri"/>
                <a:cs typeface="Calibri"/>
              </a:rPr>
              <a:t>Fuel </a:t>
            </a:r>
            <a:r>
              <a:rPr sz="1400" dirty="0">
                <a:latin typeface="Calibri"/>
                <a:cs typeface="Calibri"/>
              </a:rPr>
              <a:t>/ </a:t>
            </a:r>
            <a:r>
              <a:rPr sz="1400" spc="15" dirty="0">
                <a:latin typeface="Calibri"/>
                <a:cs typeface="Calibri"/>
              </a:rPr>
              <a:t>Water </a:t>
            </a:r>
            <a:r>
              <a:rPr sz="1400" spc="20" dirty="0">
                <a:latin typeface="Calibri"/>
                <a:cs typeface="Calibri"/>
              </a:rPr>
              <a:t> Separator’s</a:t>
            </a:r>
            <a:r>
              <a:rPr sz="1400" spc="-10" dirty="0">
                <a:latin typeface="Calibri"/>
                <a:cs typeface="Calibri"/>
              </a:rPr>
              <a:t> </a:t>
            </a:r>
            <a:r>
              <a:rPr sz="1400" spc="80" dirty="0">
                <a:latin typeface="Calibri"/>
                <a:cs typeface="Calibri"/>
              </a:rPr>
              <a:t>filter</a:t>
            </a:r>
            <a:r>
              <a:rPr sz="1400" spc="-5" dirty="0">
                <a:latin typeface="Calibri"/>
                <a:cs typeface="Calibri"/>
              </a:rPr>
              <a:t> </a:t>
            </a:r>
            <a:r>
              <a:rPr sz="1400" spc="-15" dirty="0">
                <a:latin typeface="Calibri"/>
                <a:cs typeface="Calibri"/>
              </a:rPr>
              <a:t>media</a:t>
            </a:r>
            <a:r>
              <a:rPr sz="1400" spc="5" dirty="0">
                <a:latin typeface="Calibri"/>
                <a:cs typeface="Calibri"/>
              </a:rPr>
              <a:t> </a:t>
            </a:r>
            <a:r>
              <a:rPr sz="1400" spc="80" dirty="0">
                <a:latin typeface="Calibri"/>
                <a:cs typeface="Calibri"/>
              </a:rPr>
              <a:t>during</a:t>
            </a:r>
            <a:r>
              <a:rPr sz="1400" dirty="0">
                <a:latin typeface="Calibri"/>
                <a:cs typeface="Calibri"/>
              </a:rPr>
              <a:t> </a:t>
            </a:r>
            <a:r>
              <a:rPr sz="1400" spc="95" dirty="0">
                <a:latin typeface="Calibri"/>
                <a:cs typeface="Calibri"/>
              </a:rPr>
              <a:t>regular</a:t>
            </a:r>
            <a:r>
              <a:rPr sz="1400" spc="-25" dirty="0">
                <a:latin typeface="Calibri"/>
                <a:cs typeface="Calibri"/>
              </a:rPr>
              <a:t> </a:t>
            </a:r>
            <a:r>
              <a:rPr sz="1400" spc="25" dirty="0">
                <a:latin typeface="Calibri"/>
                <a:cs typeface="Calibri"/>
              </a:rPr>
              <a:t>service</a:t>
            </a:r>
            <a:r>
              <a:rPr sz="1400" spc="-5" dirty="0">
                <a:latin typeface="Calibri"/>
                <a:cs typeface="Calibri"/>
              </a:rPr>
              <a:t> </a:t>
            </a:r>
            <a:r>
              <a:rPr sz="1400" spc="50" dirty="0">
                <a:latin typeface="Calibri"/>
                <a:cs typeface="Calibri"/>
              </a:rPr>
              <a:t>intervals.</a:t>
            </a:r>
            <a:endParaRPr sz="1400">
              <a:latin typeface="Calibri"/>
              <a:cs typeface="Calibri"/>
            </a:endParaRPr>
          </a:p>
          <a:p>
            <a:pPr marL="12700" marR="236854" algn="just">
              <a:lnSpc>
                <a:spcPct val="101800"/>
              </a:lnSpc>
              <a:spcBef>
                <a:spcPts val="595"/>
              </a:spcBef>
            </a:pPr>
            <a:r>
              <a:rPr sz="1400" spc="50" dirty="0">
                <a:latin typeface="Calibri"/>
                <a:cs typeface="Calibri"/>
              </a:rPr>
              <a:t>It </a:t>
            </a:r>
            <a:r>
              <a:rPr sz="1400" spc="15" dirty="0">
                <a:latin typeface="Calibri"/>
                <a:cs typeface="Calibri"/>
              </a:rPr>
              <a:t>is </a:t>
            </a:r>
            <a:r>
              <a:rPr sz="1400" spc="-15" dirty="0">
                <a:latin typeface="Calibri"/>
                <a:cs typeface="Calibri"/>
              </a:rPr>
              <a:t>YOUR </a:t>
            </a:r>
            <a:r>
              <a:rPr sz="1400" spc="30" dirty="0">
                <a:latin typeface="Calibri"/>
                <a:cs typeface="Calibri"/>
              </a:rPr>
              <a:t>responsibility </a:t>
            </a:r>
            <a:r>
              <a:rPr sz="1400" spc="75" dirty="0">
                <a:latin typeface="Calibri"/>
                <a:cs typeface="Calibri"/>
              </a:rPr>
              <a:t>to </a:t>
            </a:r>
            <a:r>
              <a:rPr sz="1400" spc="10" dirty="0">
                <a:latin typeface="Calibri"/>
                <a:cs typeface="Calibri"/>
              </a:rPr>
              <a:t>determine </a:t>
            </a:r>
            <a:r>
              <a:rPr sz="1400" spc="15" dirty="0">
                <a:latin typeface="Calibri"/>
                <a:cs typeface="Calibri"/>
              </a:rPr>
              <a:t>maintenance </a:t>
            </a:r>
            <a:r>
              <a:rPr sz="1400" spc="35" dirty="0">
                <a:latin typeface="Calibri"/>
                <a:cs typeface="Calibri"/>
              </a:rPr>
              <a:t>and </a:t>
            </a:r>
            <a:r>
              <a:rPr sz="1400" spc="-305" dirty="0">
                <a:latin typeface="Calibri"/>
                <a:cs typeface="Calibri"/>
              </a:rPr>
              <a:t> </a:t>
            </a:r>
            <a:r>
              <a:rPr sz="1400" spc="45" dirty="0">
                <a:latin typeface="Calibri"/>
                <a:cs typeface="Calibri"/>
              </a:rPr>
              <a:t>care</a:t>
            </a:r>
            <a:r>
              <a:rPr sz="1400" spc="-20" dirty="0">
                <a:latin typeface="Calibri"/>
                <a:cs typeface="Calibri"/>
              </a:rPr>
              <a:t> </a:t>
            </a:r>
            <a:r>
              <a:rPr sz="1400" spc="55" dirty="0">
                <a:latin typeface="Calibri"/>
                <a:cs typeface="Calibri"/>
              </a:rPr>
              <a:t>intervals</a:t>
            </a:r>
            <a:r>
              <a:rPr sz="1400" spc="-10" dirty="0">
                <a:latin typeface="Calibri"/>
                <a:cs typeface="Calibri"/>
              </a:rPr>
              <a:t> </a:t>
            </a:r>
            <a:r>
              <a:rPr sz="1400" spc="-15" dirty="0">
                <a:latin typeface="Calibri"/>
                <a:cs typeface="Calibri"/>
              </a:rPr>
              <a:t>based</a:t>
            </a:r>
            <a:r>
              <a:rPr sz="1400" spc="-10" dirty="0">
                <a:latin typeface="Calibri"/>
                <a:cs typeface="Calibri"/>
              </a:rPr>
              <a:t> </a:t>
            </a:r>
            <a:r>
              <a:rPr sz="1400" spc="70" dirty="0">
                <a:latin typeface="Calibri"/>
                <a:cs typeface="Calibri"/>
              </a:rPr>
              <a:t>on</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usage</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the </a:t>
            </a:r>
            <a:r>
              <a:rPr sz="1400" spc="-305" dirty="0">
                <a:latin typeface="Calibri"/>
                <a:cs typeface="Calibri"/>
              </a:rPr>
              <a:t> </a:t>
            </a:r>
            <a:r>
              <a:rPr sz="1400" spc="35" dirty="0">
                <a:latin typeface="Calibri"/>
                <a:cs typeface="Calibri"/>
              </a:rPr>
              <a:t>operating</a:t>
            </a:r>
            <a:r>
              <a:rPr sz="1400" spc="-10" dirty="0">
                <a:latin typeface="Calibri"/>
                <a:cs typeface="Calibri"/>
              </a:rPr>
              <a:t> </a:t>
            </a:r>
            <a:r>
              <a:rPr sz="1400" spc="20" dirty="0">
                <a:latin typeface="Calibri"/>
                <a:cs typeface="Calibri"/>
              </a:rPr>
              <a:t>environment.</a:t>
            </a:r>
            <a:endParaRPr sz="1400">
              <a:latin typeface="Calibri"/>
              <a:cs typeface="Calibri"/>
            </a:endParaRPr>
          </a:p>
          <a:p>
            <a:pPr marL="12700" marR="174625">
              <a:lnSpc>
                <a:spcPct val="101800"/>
              </a:lnSpc>
              <a:spcBef>
                <a:spcPts val="595"/>
              </a:spcBef>
            </a:pP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25" dirty="0">
                <a:latin typeface="Calibri"/>
                <a:cs typeface="Calibri"/>
              </a:rPr>
              <a:t>Engine</a:t>
            </a:r>
            <a:r>
              <a:rPr sz="1400" dirty="0">
                <a:latin typeface="Calibri"/>
                <a:cs typeface="Calibri"/>
              </a:rPr>
              <a:t> </a:t>
            </a:r>
            <a:r>
              <a:rPr sz="1400" spc="60" dirty="0">
                <a:latin typeface="Calibri"/>
                <a:cs typeface="Calibri"/>
              </a:rPr>
              <a:t>Manufacturer</a:t>
            </a:r>
            <a:r>
              <a:rPr sz="1400" spc="-10" dirty="0">
                <a:latin typeface="Calibri"/>
                <a:cs typeface="Calibri"/>
              </a:rPr>
              <a:t> </a:t>
            </a:r>
            <a:r>
              <a:rPr sz="1400" spc="40" dirty="0">
                <a:latin typeface="Calibri"/>
                <a:cs typeface="Calibri"/>
              </a:rPr>
              <a:t>Owner’s</a:t>
            </a:r>
            <a:r>
              <a:rPr sz="1400" spc="-5" dirty="0">
                <a:latin typeface="Calibri"/>
                <a:cs typeface="Calibri"/>
              </a:rPr>
              <a:t> </a:t>
            </a:r>
            <a:r>
              <a:rPr sz="1400" spc="55" dirty="0">
                <a:latin typeface="Calibri"/>
                <a:cs typeface="Calibri"/>
              </a:rPr>
              <a:t>Manual</a:t>
            </a:r>
            <a:r>
              <a:rPr sz="1400" spc="5" dirty="0">
                <a:latin typeface="Calibri"/>
                <a:cs typeface="Calibri"/>
              </a:rPr>
              <a:t> </a:t>
            </a:r>
            <a:r>
              <a:rPr sz="1400" spc="130" dirty="0">
                <a:latin typeface="Calibri"/>
                <a:cs typeface="Calibri"/>
              </a:rPr>
              <a:t>for </a:t>
            </a:r>
            <a:r>
              <a:rPr sz="1400" spc="-305" dirty="0">
                <a:latin typeface="Calibri"/>
                <a:cs typeface="Calibri"/>
              </a:rPr>
              <a:t> </a:t>
            </a:r>
            <a:r>
              <a:rPr sz="1400" spc="90" dirty="0">
                <a:latin typeface="Calibri"/>
                <a:cs typeface="Calibri"/>
              </a:rPr>
              <a:t>further </a:t>
            </a:r>
            <a:r>
              <a:rPr sz="1400" spc="60" dirty="0">
                <a:latin typeface="Calibri"/>
                <a:cs typeface="Calibri"/>
              </a:rPr>
              <a:t>instructions, </a:t>
            </a:r>
            <a:r>
              <a:rPr sz="1400" spc="15" dirty="0">
                <a:latin typeface="Calibri"/>
                <a:cs typeface="Calibri"/>
              </a:rPr>
              <a:t>maintenance, </a:t>
            </a:r>
            <a:r>
              <a:rPr sz="1400" spc="35" dirty="0">
                <a:latin typeface="Calibri"/>
                <a:cs typeface="Calibri"/>
              </a:rPr>
              <a:t>and </a:t>
            </a:r>
            <a:r>
              <a:rPr sz="1400" spc="25" dirty="0">
                <a:latin typeface="Calibri"/>
                <a:cs typeface="Calibri"/>
              </a:rPr>
              <a:t>specification </a:t>
            </a:r>
            <a:r>
              <a:rPr sz="1400" spc="30" dirty="0">
                <a:latin typeface="Calibri"/>
                <a:cs typeface="Calibri"/>
              </a:rPr>
              <a:t> </a:t>
            </a:r>
            <a:r>
              <a:rPr sz="1400" spc="50" dirty="0">
                <a:latin typeface="Calibri"/>
                <a:cs typeface="Calibri"/>
              </a:rPr>
              <a:t>information,</a:t>
            </a:r>
            <a:r>
              <a:rPr sz="1400" spc="-15" dirty="0">
                <a:latin typeface="Calibri"/>
                <a:cs typeface="Calibri"/>
              </a:rPr>
              <a:t> </a:t>
            </a:r>
            <a:r>
              <a:rPr sz="1400" spc="140" dirty="0">
                <a:latin typeface="Calibri"/>
                <a:cs typeface="Calibri"/>
              </a:rPr>
              <a:t>or</a:t>
            </a:r>
            <a:r>
              <a:rPr sz="1400" spc="-20" dirty="0">
                <a:latin typeface="Calibri"/>
                <a:cs typeface="Calibri"/>
              </a:rPr>
              <a:t> </a:t>
            </a:r>
            <a:r>
              <a:rPr sz="1400" spc="60" dirty="0">
                <a:latin typeface="Calibri"/>
                <a:cs typeface="Calibri"/>
              </a:rPr>
              <a:t>contact</a:t>
            </a:r>
            <a:r>
              <a:rPr sz="1400" spc="-5" dirty="0">
                <a:latin typeface="Calibri"/>
                <a:cs typeface="Calibri"/>
              </a:rPr>
              <a:t> </a:t>
            </a:r>
            <a:r>
              <a:rPr sz="1400" spc="70" dirty="0">
                <a:latin typeface="Calibri"/>
                <a:cs typeface="Calibri"/>
              </a:rPr>
              <a:t>your</a:t>
            </a:r>
            <a:r>
              <a:rPr sz="1400" spc="-15" dirty="0">
                <a:latin typeface="Calibri"/>
                <a:cs typeface="Calibri"/>
              </a:rPr>
              <a:t> </a:t>
            </a:r>
            <a:r>
              <a:rPr sz="1400" spc="100" dirty="0">
                <a:latin typeface="Calibri"/>
                <a:cs typeface="Calibri"/>
              </a:rPr>
              <a:t>local</a:t>
            </a:r>
            <a:r>
              <a:rPr sz="1400" spc="10" dirty="0">
                <a:latin typeface="Calibri"/>
                <a:cs typeface="Calibri"/>
              </a:rPr>
              <a:t> </a:t>
            </a:r>
            <a:r>
              <a:rPr sz="1400" i="1" spc="-5" dirty="0">
                <a:latin typeface="Calibri"/>
                <a:cs typeface="Calibri"/>
              </a:rPr>
              <a:t>SEA</a:t>
            </a:r>
            <a:r>
              <a:rPr sz="1400" i="1" spc="-20" dirty="0">
                <a:latin typeface="Calibri"/>
                <a:cs typeface="Calibri"/>
              </a:rPr>
              <a:t> </a:t>
            </a:r>
            <a:r>
              <a:rPr sz="1400" i="1" spc="-5" dirty="0">
                <a:latin typeface="Calibri"/>
                <a:cs typeface="Calibri"/>
              </a:rPr>
              <a:t>PRO </a:t>
            </a:r>
            <a:r>
              <a:rPr sz="1400" i="1" spc="-30" dirty="0">
                <a:latin typeface="Calibri"/>
                <a:cs typeface="Calibri"/>
              </a:rPr>
              <a:t>BOATS</a:t>
            </a:r>
            <a:endParaRPr sz="1400">
              <a:latin typeface="Calibri"/>
              <a:cs typeface="Calibri"/>
            </a:endParaRPr>
          </a:p>
          <a:p>
            <a:pPr marL="12700">
              <a:lnSpc>
                <a:spcPct val="100000"/>
              </a:lnSpc>
              <a:spcBef>
                <a:spcPts val="25"/>
              </a:spcBef>
            </a:pPr>
            <a:r>
              <a:rPr sz="1400" spc="50" dirty="0">
                <a:latin typeface="Calibri"/>
                <a:cs typeface="Calibri"/>
              </a:rPr>
              <a:t>authorized</a:t>
            </a:r>
            <a:r>
              <a:rPr sz="1400" spc="-20" dirty="0">
                <a:latin typeface="Calibri"/>
                <a:cs typeface="Calibri"/>
              </a:rPr>
              <a:t> </a:t>
            </a:r>
            <a:r>
              <a:rPr sz="1400" spc="40" dirty="0">
                <a:latin typeface="Calibri"/>
                <a:cs typeface="Calibri"/>
              </a:rPr>
              <a:t>dealer</a:t>
            </a:r>
            <a:r>
              <a:rPr sz="1400" spc="-25" dirty="0">
                <a:latin typeface="Calibri"/>
                <a:cs typeface="Calibri"/>
              </a:rPr>
              <a:t> </a:t>
            </a:r>
            <a:r>
              <a:rPr sz="1400" spc="130" dirty="0">
                <a:latin typeface="Calibri"/>
                <a:cs typeface="Calibri"/>
              </a:rPr>
              <a:t>for</a:t>
            </a:r>
            <a:r>
              <a:rPr sz="1400" spc="-25" dirty="0">
                <a:latin typeface="Calibri"/>
                <a:cs typeface="Calibri"/>
              </a:rPr>
              <a:t> </a:t>
            </a:r>
            <a:r>
              <a:rPr sz="1400" spc="20" dirty="0">
                <a:latin typeface="Calibri"/>
                <a:cs typeface="Calibri"/>
              </a:rPr>
              <a:t>assistance</a:t>
            </a:r>
            <a:r>
              <a:rPr sz="1400" spc="-15" dirty="0">
                <a:latin typeface="Calibri"/>
                <a:cs typeface="Calibri"/>
              </a:rPr>
              <a:t> </a:t>
            </a:r>
            <a:r>
              <a:rPr sz="1400" spc="35" dirty="0">
                <a:latin typeface="Calibri"/>
                <a:cs typeface="Calibri"/>
              </a:rPr>
              <a:t>and</a:t>
            </a:r>
            <a:r>
              <a:rPr sz="1400" spc="-20" dirty="0">
                <a:latin typeface="Calibri"/>
                <a:cs typeface="Calibri"/>
              </a:rPr>
              <a:t> </a:t>
            </a:r>
            <a:r>
              <a:rPr sz="1400" spc="95" dirty="0">
                <a:latin typeface="Calibri"/>
                <a:cs typeface="Calibri"/>
              </a:rPr>
              <a:t>further</a:t>
            </a:r>
            <a:endParaRPr sz="1400">
              <a:latin typeface="Calibri"/>
              <a:cs typeface="Calibri"/>
            </a:endParaRPr>
          </a:p>
          <a:p>
            <a:pPr marL="12700">
              <a:lnSpc>
                <a:spcPct val="100000"/>
              </a:lnSpc>
              <a:spcBef>
                <a:spcPts val="40"/>
              </a:spcBef>
            </a:pPr>
            <a:r>
              <a:rPr sz="1400" spc="50" dirty="0">
                <a:latin typeface="Calibri"/>
                <a:cs typeface="Calibri"/>
              </a:rPr>
              <a:t>information.</a:t>
            </a:r>
            <a:endParaRPr sz="1400">
              <a:latin typeface="Calibri"/>
              <a:cs typeface="Calibri"/>
            </a:endParaRPr>
          </a:p>
          <a:p>
            <a:pPr>
              <a:lnSpc>
                <a:spcPct val="100000"/>
              </a:lnSpc>
            </a:pPr>
            <a:endParaRPr sz="1400">
              <a:latin typeface="Calibri"/>
              <a:cs typeface="Calibri"/>
            </a:endParaRPr>
          </a:p>
          <a:p>
            <a:pPr marR="5080" algn="r">
              <a:lnSpc>
                <a:spcPct val="100000"/>
              </a:lnSpc>
              <a:spcBef>
                <a:spcPts val="1015"/>
              </a:spcBef>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a:spLocks noGrp="1"/>
          </p:cNvSpPr>
          <p:nvPr>
            <p:ph type="title"/>
          </p:nvPr>
        </p:nvSpPr>
        <p:spPr>
          <a:xfrm>
            <a:off x="447636" y="142747"/>
            <a:ext cx="9159875" cy="299720"/>
          </a:xfrm>
          <a:prstGeom prst="rect">
            <a:avLst/>
          </a:prstGeom>
        </p:spPr>
        <p:txBody>
          <a:bodyPr vert="horz" wrap="square" lIns="0" tIns="12700" rIns="0" bIns="0" rtlCol="0">
            <a:spAutoFit/>
          </a:bodyPr>
          <a:lstStyle/>
          <a:p>
            <a:pPr marL="12700">
              <a:lnSpc>
                <a:spcPct val="100000"/>
              </a:lnSpc>
              <a:spcBef>
                <a:spcPts val="100"/>
              </a:spcBef>
              <a:tabLst>
                <a:tab pos="3350260" algn="l"/>
                <a:tab pos="9146540" algn="l"/>
              </a:tabLst>
            </a:pPr>
            <a:r>
              <a:rPr dirty="0">
                <a:latin typeface="Times New Roman"/>
                <a:cs typeface="Times New Roman"/>
              </a:rPr>
              <a:t> 	</a:t>
            </a:r>
            <a:r>
              <a:rPr spc="-10" dirty="0"/>
              <a:t>SYSTEMS</a:t>
            </a:r>
            <a:r>
              <a:rPr spc="-30" dirty="0"/>
              <a:t> </a:t>
            </a:r>
            <a:r>
              <a:rPr dirty="0"/>
              <a:t>&amp;</a:t>
            </a:r>
            <a:r>
              <a:rPr spc="-25" dirty="0"/>
              <a:t> </a:t>
            </a:r>
            <a:r>
              <a:rPr spc="-10" dirty="0"/>
              <a:t>COMPONENTS	</a:t>
            </a:r>
          </a:p>
        </p:txBody>
      </p:sp>
      <p:grpSp>
        <p:nvGrpSpPr>
          <p:cNvPr id="7" name="object 7"/>
          <p:cNvGrpSpPr/>
          <p:nvPr/>
        </p:nvGrpSpPr>
        <p:grpSpPr>
          <a:xfrm>
            <a:off x="3735196" y="1863598"/>
            <a:ext cx="1122045" cy="2048510"/>
            <a:chOff x="3735196" y="1863598"/>
            <a:chExt cx="1122045" cy="2048510"/>
          </a:xfrm>
        </p:grpSpPr>
        <p:pic>
          <p:nvPicPr>
            <p:cNvPr id="8" name="object 8"/>
            <p:cNvPicPr/>
            <p:nvPr/>
          </p:nvPicPr>
          <p:blipFill>
            <a:blip r:embed="rId4" cstate="print"/>
            <a:stretch>
              <a:fillRect/>
            </a:stretch>
          </p:blipFill>
          <p:spPr>
            <a:xfrm>
              <a:off x="3744721" y="1873123"/>
              <a:ext cx="1102664" cy="2029332"/>
            </a:xfrm>
            <a:prstGeom prst="rect">
              <a:avLst/>
            </a:prstGeom>
          </p:spPr>
        </p:pic>
        <p:sp>
          <p:nvSpPr>
            <p:cNvPr id="9" name="object 9"/>
            <p:cNvSpPr/>
            <p:nvPr/>
          </p:nvSpPr>
          <p:spPr>
            <a:xfrm>
              <a:off x="3744721" y="1873123"/>
              <a:ext cx="1102995" cy="2029460"/>
            </a:xfrm>
            <a:custGeom>
              <a:avLst/>
              <a:gdLst/>
              <a:ahLst/>
              <a:cxnLst/>
              <a:rect l="l" t="t" r="r" b="b"/>
              <a:pathLst>
                <a:path w="1102995" h="2029460">
                  <a:moveTo>
                    <a:pt x="0" y="2029332"/>
                  </a:moveTo>
                  <a:lnTo>
                    <a:pt x="1102664" y="2029332"/>
                  </a:lnTo>
                  <a:lnTo>
                    <a:pt x="1102664" y="0"/>
                  </a:lnTo>
                  <a:lnTo>
                    <a:pt x="0" y="0"/>
                  </a:lnTo>
                  <a:lnTo>
                    <a:pt x="0" y="2029332"/>
                  </a:lnTo>
                  <a:close/>
                </a:path>
              </a:pathLst>
            </a:custGeom>
            <a:ln w="19050">
              <a:solidFill>
                <a:srgbClr val="000000"/>
              </a:solidFill>
            </a:ln>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45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2947035" algn="l"/>
                <a:tab pos="9146540" algn="l"/>
              </a:tabLst>
            </a:pPr>
            <a:r>
              <a:rPr sz="1800" u="sng" dirty="0">
                <a:uFill>
                  <a:solidFill>
                    <a:srgbClr val="000000"/>
                  </a:solidFill>
                </a:uFill>
                <a:latin typeface="Times New Roman"/>
                <a:cs typeface="Times New Roman"/>
              </a:rPr>
              <a:t> 	</a:t>
            </a:r>
            <a:r>
              <a:rPr sz="1800" u="sng" spc="-20" dirty="0">
                <a:uFill>
                  <a:solidFill>
                    <a:srgbClr val="000000"/>
                  </a:solidFill>
                </a:uFill>
                <a:latin typeface="Calibri"/>
                <a:cs typeface="Calibri"/>
              </a:rPr>
              <a:t>SCHEMATICS</a:t>
            </a:r>
            <a:r>
              <a:rPr sz="1800" u="sng" spc="-15" dirty="0">
                <a:uFill>
                  <a:solidFill>
                    <a:srgbClr val="000000"/>
                  </a:solidFill>
                </a:uFill>
                <a:latin typeface="Calibri"/>
                <a:cs typeface="Calibri"/>
              </a:rPr>
              <a:t> </a:t>
            </a:r>
            <a:r>
              <a:rPr sz="1800" u="sng" dirty="0">
                <a:uFill>
                  <a:solidFill>
                    <a:srgbClr val="000000"/>
                  </a:solidFill>
                </a:uFill>
                <a:latin typeface="Calibri"/>
                <a:cs typeface="Calibri"/>
              </a:rPr>
              <a:t>&amp;</a:t>
            </a:r>
            <a:r>
              <a:rPr sz="1800" u="sng" spc="-5" dirty="0">
                <a:uFill>
                  <a:solidFill>
                    <a:srgbClr val="000000"/>
                  </a:solidFill>
                </a:uFill>
                <a:latin typeface="Calibri"/>
                <a:cs typeface="Calibri"/>
              </a:rPr>
              <a:t> WIRING</a:t>
            </a:r>
            <a:r>
              <a:rPr sz="1800" u="sng" spc="-10" dirty="0">
                <a:uFill>
                  <a:solidFill>
                    <a:srgbClr val="000000"/>
                  </a:solidFill>
                </a:uFill>
                <a:latin typeface="Calibri"/>
                <a:cs typeface="Calibri"/>
              </a:rPr>
              <a:t> </a:t>
            </a:r>
            <a:r>
              <a:rPr sz="1800" u="sng" spc="-5" dirty="0">
                <a:uFill>
                  <a:solidFill>
                    <a:srgbClr val="000000"/>
                  </a:solidFill>
                </a:uFill>
                <a:latin typeface="Calibri"/>
                <a:cs typeface="Calibri"/>
              </a:rPr>
              <a:t>DIAGRAMS	</a:t>
            </a:r>
            <a:endParaRPr sz="1800">
              <a:latin typeface="Calibri"/>
              <a:cs typeface="Calibri"/>
            </a:endParaRPr>
          </a:p>
        </p:txBody>
      </p:sp>
      <p:graphicFrame>
        <p:nvGraphicFramePr>
          <p:cNvPr id="8" name="object 8"/>
          <p:cNvGraphicFramePr>
            <a:graphicFrameLocks noGrp="1"/>
          </p:cNvGraphicFramePr>
          <p:nvPr/>
        </p:nvGraphicFramePr>
        <p:xfrm>
          <a:off x="2933700" y="887616"/>
          <a:ext cx="4170679" cy="5906135"/>
        </p:xfrm>
        <a:graphic>
          <a:graphicData uri="http://schemas.openxmlformats.org/drawingml/2006/table">
            <a:tbl>
              <a:tblPr firstRow="1" bandRow="1">
                <a:tableStyleId>{2D5ABB26-0587-4C30-8999-92F81FD0307C}</a:tableStyleId>
              </a:tblPr>
              <a:tblGrid>
                <a:gridCol w="2087245">
                  <a:extLst>
                    <a:ext uri="{9D8B030D-6E8A-4147-A177-3AD203B41FA5}">
                      <a16:colId xmlns:a16="http://schemas.microsoft.com/office/drawing/2014/main" val="20000"/>
                    </a:ext>
                  </a:extLst>
                </a:gridCol>
                <a:gridCol w="2083434">
                  <a:extLst>
                    <a:ext uri="{9D8B030D-6E8A-4147-A177-3AD203B41FA5}">
                      <a16:colId xmlns:a16="http://schemas.microsoft.com/office/drawing/2014/main" val="20001"/>
                    </a:ext>
                  </a:extLst>
                </a:gridCol>
              </a:tblGrid>
              <a:tr h="266700">
                <a:tc>
                  <a:txBody>
                    <a:bodyPr/>
                    <a:lstStyle/>
                    <a:p>
                      <a:pPr marL="33655">
                        <a:lnSpc>
                          <a:spcPct val="100000"/>
                        </a:lnSpc>
                        <a:spcBef>
                          <a:spcPts val="30"/>
                        </a:spcBef>
                      </a:pPr>
                      <a:r>
                        <a:rPr sz="1600" b="1" u="sng" spc="-15" dirty="0">
                          <a:uFill>
                            <a:solidFill>
                              <a:srgbClr val="000000"/>
                            </a:solidFill>
                          </a:uFill>
                          <a:latin typeface="Calibri"/>
                          <a:cs typeface="Calibri"/>
                        </a:rPr>
                        <a:t>WIRING</a:t>
                      </a:r>
                      <a:r>
                        <a:rPr sz="1600" b="1" u="sng" spc="-30" dirty="0">
                          <a:uFill>
                            <a:solidFill>
                              <a:srgbClr val="000000"/>
                            </a:solidFill>
                          </a:uFill>
                          <a:latin typeface="Calibri"/>
                          <a:cs typeface="Calibri"/>
                        </a:rPr>
                        <a:t> </a:t>
                      </a:r>
                      <a:r>
                        <a:rPr sz="1600" b="1" u="sng" spc="-20" dirty="0">
                          <a:uFill>
                            <a:solidFill>
                              <a:srgbClr val="000000"/>
                            </a:solidFill>
                          </a:uFill>
                          <a:latin typeface="Calibri"/>
                          <a:cs typeface="Calibri"/>
                        </a:rPr>
                        <a:t>COLOR</a:t>
                      </a:r>
                      <a:r>
                        <a:rPr sz="1600" b="1" u="sng" spc="-30" dirty="0">
                          <a:uFill>
                            <a:solidFill>
                              <a:srgbClr val="000000"/>
                            </a:solidFill>
                          </a:uFill>
                          <a:latin typeface="Calibri"/>
                          <a:cs typeface="Calibri"/>
                        </a:rPr>
                        <a:t> </a:t>
                      </a:r>
                      <a:r>
                        <a:rPr sz="1600" b="1" u="sng" spc="-10" dirty="0">
                          <a:uFill>
                            <a:solidFill>
                              <a:srgbClr val="000000"/>
                            </a:solidFill>
                          </a:uFill>
                          <a:latin typeface="Calibri"/>
                          <a:cs typeface="Calibri"/>
                        </a:rPr>
                        <a:t>CODES:</a:t>
                      </a:r>
                      <a:endParaRPr sz="1600">
                        <a:latin typeface="Calibri"/>
                        <a:cs typeface="Calibri"/>
                      </a:endParaRPr>
                    </a:p>
                  </a:txBody>
                  <a:tcPr marL="0" marR="0" marT="3810" marB="0">
                    <a:lnL w="9525">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9525">
                      <a:solidFill>
                        <a:srgbClr val="FFFFFF"/>
                      </a:solidFill>
                      <a:prstDash val="solid"/>
                    </a:lnT>
                    <a:lnB w="19050">
                      <a:solidFill>
                        <a:srgbClr val="000000"/>
                      </a:solidFill>
                      <a:prstDash val="solid"/>
                    </a:lnB>
                  </a:tcPr>
                </a:tc>
                <a:extLst>
                  <a:ext uri="{0D108BD9-81ED-4DB2-BD59-A6C34878D82A}">
                    <a16:rowId xmlns:a16="http://schemas.microsoft.com/office/drawing/2014/main" val="10000"/>
                  </a:ext>
                </a:extLst>
              </a:tr>
              <a:tr h="229235">
                <a:tc>
                  <a:txBody>
                    <a:bodyPr/>
                    <a:lstStyle/>
                    <a:p>
                      <a:pPr marL="26034">
                        <a:lnSpc>
                          <a:spcPct val="100000"/>
                        </a:lnSpc>
                        <a:spcBef>
                          <a:spcPts val="70"/>
                        </a:spcBef>
                      </a:pPr>
                      <a:r>
                        <a:rPr sz="1350" dirty="0">
                          <a:latin typeface="Calibri"/>
                          <a:cs typeface="Calibri"/>
                        </a:rPr>
                        <a:t>ANC</a:t>
                      </a:r>
                      <a:r>
                        <a:rPr sz="1350" spc="-60" dirty="0">
                          <a:latin typeface="Calibri"/>
                          <a:cs typeface="Calibri"/>
                        </a:rPr>
                        <a:t> </a:t>
                      </a:r>
                      <a:r>
                        <a:rPr sz="1350" spc="10" dirty="0">
                          <a:latin typeface="Calibri"/>
                          <a:cs typeface="Calibri"/>
                        </a:rPr>
                        <a:t>LIGHT</a:t>
                      </a:r>
                      <a:endParaRPr sz="1350">
                        <a:latin typeface="Calibri"/>
                        <a:cs typeface="Calibri"/>
                      </a:endParaRPr>
                    </a:p>
                  </a:txBody>
                  <a:tcPr marL="0" marR="0" marT="88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26034">
                        <a:lnSpc>
                          <a:spcPct val="100000"/>
                        </a:lnSpc>
                        <a:spcBef>
                          <a:spcPts val="70"/>
                        </a:spcBef>
                      </a:pPr>
                      <a:r>
                        <a:rPr sz="1350" spc="-5" dirty="0">
                          <a:latin typeface="Calibri"/>
                          <a:cs typeface="Calibri"/>
                        </a:rPr>
                        <a:t>GRAY/WHITE</a:t>
                      </a:r>
                      <a:endParaRPr sz="1350">
                        <a:latin typeface="Calibri"/>
                        <a:cs typeface="Calibri"/>
                      </a:endParaRPr>
                    </a:p>
                  </a:txBody>
                  <a:tcPr marL="0" marR="0" marT="889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25425">
                <a:tc>
                  <a:txBody>
                    <a:bodyPr/>
                    <a:lstStyle/>
                    <a:p>
                      <a:pPr marL="26034">
                        <a:lnSpc>
                          <a:spcPct val="100000"/>
                        </a:lnSpc>
                        <a:spcBef>
                          <a:spcPts val="40"/>
                        </a:spcBef>
                      </a:pPr>
                      <a:r>
                        <a:rPr sz="1350" spc="20" dirty="0">
                          <a:latin typeface="Calibri"/>
                          <a:cs typeface="Calibri"/>
                        </a:rPr>
                        <a:t>BILGE</a:t>
                      </a:r>
                      <a:r>
                        <a:rPr sz="1350" spc="-55" dirty="0">
                          <a:latin typeface="Calibri"/>
                          <a:cs typeface="Calibri"/>
                        </a:rPr>
                        <a:t> </a:t>
                      </a:r>
                      <a:r>
                        <a:rPr sz="1350" spc="-5" dirty="0">
                          <a:latin typeface="Calibri"/>
                          <a:cs typeface="Calibri"/>
                        </a:rPr>
                        <a:t>(AUTO)</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BROWN/ORANGE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25425">
                <a:tc>
                  <a:txBody>
                    <a:bodyPr/>
                    <a:lstStyle/>
                    <a:p>
                      <a:pPr marL="26034">
                        <a:lnSpc>
                          <a:spcPct val="100000"/>
                        </a:lnSpc>
                        <a:spcBef>
                          <a:spcPts val="40"/>
                        </a:spcBef>
                      </a:pPr>
                      <a:r>
                        <a:rPr sz="1350" spc="20" dirty="0">
                          <a:latin typeface="Calibri"/>
                          <a:cs typeface="Calibri"/>
                        </a:rPr>
                        <a:t>BILGE</a:t>
                      </a:r>
                      <a:r>
                        <a:rPr sz="1350" spc="-60" dirty="0">
                          <a:latin typeface="Calibri"/>
                          <a:cs typeface="Calibri"/>
                        </a:rPr>
                        <a:t> </a:t>
                      </a:r>
                      <a:r>
                        <a:rPr sz="1350" spc="5" dirty="0">
                          <a:latin typeface="Calibri"/>
                          <a:cs typeface="Calibri"/>
                        </a:rPr>
                        <a:t>(MAN)</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25425">
                <a:tc>
                  <a:txBody>
                    <a:bodyPr/>
                    <a:lstStyle/>
                    <a:p>
                      <a:pPr marL="26034">
                        <a:lnSpc>
                          <a:spcPct val="100000"/>
                        </a:lnSpc>
                        <a:spcBef>
                          <a:spcPts val="40"/>
                        </a:spcBef>
                      </a:pPr>
                      <a:r>
                        <a:rPr sz="1350" spc="5" dirty="0">
                          <a:latin typeface="Calibri"/>
                          <a:cs typeface="Calibri"/>
                        </a:rPr>
                        <a:t>COMPASS/BACK</a:t>
                      </a:r>
                      <a:r>
                        <a:rPr sz="1350" spc="-3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20" dirty="0">
                          <a:latin typeface="Calibri"/>
                          <a:cs typeface="Calibri"/>
                        </a:rPr>
                        <a:t>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25425">
                <a:tc>
                  <a:txBody>
                    <a:bodyPr/>
                    <a:lstStyle/>
                    <a:p>
                      <a:pPr marL="26034">
                        <a:lnSpc>
                          <a:spcPct val="100000"/>
                        </a:lnSpc>
                        <a:spcBef>
                          <a:spcPts val="40"/>
                        </a:spcBef>
                      </a:pPr>
                      <a:r>
                        <a:rPr sz="1350" dirty="0">
                          <a:latin typeface="Calibri"/>
                          <a:cs typeface="Calibri"/>
                        </a:rPr>
                        <a:t>COURTESY/BOX</a:t>
                      </a:r>
                      <a:r>
                        <a:rPr sz="1350" spc="25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20" dirty="0">
                          <a:latin typeface="Calibri"/>
                          <a:cs typeface="Calibri"/>
                        </a:rPr>
                        <a:t>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25425">
                <a:tc>
                  <a:txBody>
                    <a:bodyPr/>
                    <a:lstStyle/>
                    <a:p>
                      <a:pPr marL="26034">
                        <a:lnSpc>
                          <a:spcPct val="100000"/>
                        </a:lnSpc>
                        <a:spcBef>
                          <a:spcPts val="40"/>
                        </a:spcBef>
                      </a:pPr>
                      <a:r>
                        <a:rPr sz="1350" spc="5" dirty="0">
                          <a:latin typeface="Calibri"/>
                          <a:cs typeface="Calibri"/>
                        </a:rPr>
                        <a:t>FRESH</a:t>
                      </a:r>
                      <a:r>
                        <a:rPr sz="1350" spc="-65" dirty="0">
                          <a:latin typeface="Calibri"/>
                          <a:cs typeface="Calibri"/>
                        </a:rPr>
                        <a:t> </a:t>
                      </a:r>
                      <a:r>
                        <a:rPr sz="1350" spc="-10" dirty="0">
                          <a:latin typeface="Calibri"/>
                          <a:cs typeface="Calibri"/>
                        </a:rPr>
                        <a:t>WATER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BROWN/BLUE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25425">
                <a:tc>
                  <a:txBody>
                    <a:bodyPr/>
                    <a:lstStyle/>
                    <a:p>
                      <a:pPr marL="26034">
                        <a:lnSpc>
                          <a:spcPct val="100000"/>
                        </a:lnSpc>
                        <a:spcBef>
                          <a:spcPts val="40"/>
                        </a:spcBef>
                      </a:pPr>
                      <a:r>
                        <a:rPr sz="1350" spc="5" dirty="0">
                          <a:latin typeface="Calibri"/>
                          <a:cs typeface="Calibri"/>
                        </a:rPr>
                        <a:t>FUEL</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10" dirty="0">
                          <a:latin typeface="Calibri"/>
                          <a:cs typeface="Calibri"/>
                        </a:rPr>
                        <a:t>PINK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225425">
                <a:tc>
                  <a:txBody>
                    <a:bodyPr/>
                    <a:lstStyle/>
                    <a:p>
                      <a:pPr marL="26034">
                        <a:lnSpc>
                          <a:spcPct val="100000"/>
                        </a:lnSpc>
                        <a:spcBef>
                          <a:spcPts val="40"/>
                        </a:spcBef>
                      </a:pPr>
                      <a:r>
                        <a:rPr sz="1350" spc="5" dirty="0">
                          <a:latin typeface="Calibri"/>
                          <a:cs typeface="Calibri"/>
                        </a:rPr>
                        <a:t>FUEL</a:t>
                      </a:r>
                      <a:r>
                        <a:rPr sz="1350" spc="-15" dirty="0">
                          <a:latin typeface="Calibri"/>
                          <a:cs typeface="Calibri"/>
                        </a:rPr>
                        <a:t> </a:t>
                      </a:r>
                      <a:r>
                        <a:rPr sz="1350" spc="15" dirty="0">
                          <a:latin typeface="Calibri"/>
                          <a:cs typeface="Calibri"/>
                        </a:rPr>
                        <a:t>FILL</a:t>
                      </a:r>
                      <a:r>
                        <a:rPr sz="1350" spc="-15" dirty="0">
                          <a:latin typeface="Calibri"/>
                          <a:cs typeface="Calibri"/>
                        </a:rPr>
                        <a:t> </a:t>
                      </a:r>
                      <a:r>
                        <a:rPr sz="1350" spc="10" dirty="0">
                          <a:latin typeface="Calibri"/>
                          <a:cs typeface="Calibri"/>
                        </a:rPr>
                        <a:t>BOND</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225425">
                <a:tc>
                  <a:txBody>
                    <a:bodyPr/>
                    <a:lstStyle/>
                    <a:p>
                      <a:pPr marL="26034">
                        <a:lnSpc>
                          <a:spcPct val="100000"/>
                        </a:lnSpc>
                        <a:spcBef>
                          <a:spcPts val="40"/>
                        </a:spcBef>
                      </a:pPr>
                      <a:r>
                        <a:rPr sz="1350" spc="-10" dirty="0">
                          <a:latin typeface="Calibri"/>
                          <a:cs typeface="Calibri"/>
                        </a:rPr>
                        <a:t>HORN</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ORANGE/WHITE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10" dirty="0">
                          <a:latin typeface="Calibri"/>
                          <a:cs typeface="Calibri"/>
                        </a:rPr>
                        <a:t>#1</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10" dirty="0">
                          <a:latin typeface="Calibri"/>
                          <a:cs typeface="Calibri"/>
                        </a:rPr>
                        <a:t>#2</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BROWN/YELLOW</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225425">
                <a:tc>
                  <a:txBody>
                    <a:bodyPr/>
                    <a:lstStyle/>
                    <a:p>
                      <a:pPr marL="26034">
                        <a:lnSpc>
                          <a:spcPct val="100000"/>
                        </a:lnSpc>
                        <a:spcBef>
                          <a:spcPts val="40"/>
                        </a:spcBef>
                      </a:pPr>
                      <a:r>
                        <a:rPr sz="1350" dirty="0">
                          <a:latin typeface="Calibri"/>
                          <a:cs typeface="Calibri"/>
                        </a:rPr>
                        <a:t>LIVEWELL</a:t>
                      </a:r>
                      <a:r>
                        <a:rPr sz="1350" spc="-30"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BLUE/WHITE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225425">
                <a:tc>
                  <a:txBody>
                    <a:bodyPr/>
                    <a:lstStyle/>
                    <a:p>
                      <a:pPr marL="26034">
                        <a:lnSpc>
                          <a:spcPct val="100000"/>
                        </a:lnSpc>
                        <a:spcBef>
                          <a:spcPts val="40"/>
                        </a:spcBef>
                      </a:pPr>
                      <a:r>
                        <a:rPr sz="1350" spc="-5" dirty="0">
                          <a:latin typeface="Calibri"/>
                          <a:cs typeface="Calibri"/>
                        </a:rPr>
                        <a:t>MACERATOR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BROWN/GREEN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225425">
                <a:tc>
                  <a:txBody>
                    <a:bodyPr/>
                    <a:lstStyle/>
                    <a:p>
                      <a:pPr marL="26034">
                        <a:lnSpc>
                          <a:spcPct val="100000"/>
                        </a:lnSpc>
                        <a:spcBef>
                          <a:spcPts val="40"/>
                        </a:spcBef>
                      </a:pPr>
                      <a:r>
                        <a:rPr sz="1350" dirty="0">
                          <a:latin typeface="Calibri"/>
                          <a:cs typeface="Calibri"/>
                        </a:rPr>
                        <a:t>NAV</a:t>
                      </a:r>
                      <a:r>
                        <a:rPr sz="1350" spc="-50" dirty="0">
                          <a:latin typeface="Calibri"/>
                          <a:cs typeface="Calibri"/>
                        </a:rPr>
                        <a:t> </a:t>
                      </a:r>
                      <a:r>
                        <a:rPr sz="1350" spc="10" dirty="0">
                          <a:latin typeface="Calibri"/>
                          <a:cs typeface="Calibri"/>
                        </a:rPr>
                        <a:t>LIGHT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4"/>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dirty="0">
                          <a:latin typeface="Calibri"/>
                          <a:cs typeface="Calibri"/>
                        </a:rPr>
                        <a:t>FRONT</a:t>
                      </a:r>
                      <a:r>
                        <a:rPr sz="1350" spc="-35" dirty="0">
                          <a:latin typeface="Calibri"/>
                          <a:cs typeface="Calibri"/>
                        </a:rPr>
                        <a:t> </a:t>
                      </a:r>
                      <a:r>
                        <a:rPr sz="1350" spc="10" dirty="0">
                          <a:latin typeface="Calibri"/>
                          <a:cs typeface="Calibri"/>
                        </a:rPr>
                        <a:t>SPKR</a:t>
                      </a:r>
                      <a:r>
                        <a:rPr sz="1350" spc="-4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WHITE/BLACK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5"/>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dirty="0">
                          <a:latin typeface="Calibri"/>
                          <a:cs typeface="Calibri"/>
                        </a:rPr>
                        <a:t>FRONT</a:t>
                      </a:r>
                      <a:r>
                        <a:rPr sz="1350" spc="-35" dirty="0">
                          <a:latin typeface="Calibri"/>
                          <a:cs typeface="Calibri"/>
                        </a:rPr>
                        <a:t> </a:t>
                      </a:r>
                      <a:r>
                        <a:rPr sz="1350" spc="10" dirty="0">
                          <a:latin typeface="Calibri"/>
                          <a:cs typeface="Calibri"/>
                        </a:rPr>
                        <a:t>SPKR</a:t>
                      </a:r>
                      <a:r>
                        <a:rPr sz="1350" spc="-45"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WHITE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6"/>
                  </a:ext>
                </a:extLst>
              </a:tr>
              <a:tr h="225425">
                <a:tc>
                  <a:txBody>
                    <a:bodyPr/>
                    <a:lstStyle/>
                    <a:p>
                      <a:pPr marL="26034">
                        <a:lnSpc>
                          <a:spcPct val="100000"/>
                        </a:lnSpc>
                        <a:spcBef>
                          <a:spcPts val="40"/>
                        </a:spcBef>
                      </a:pPr>
                      <a:r>
                        <a:rPr sz="1350" spc="-5" dirty="0">
                          <a:latin typeface="Calibri"/>
                          <a:cs typeface="Calibri"/>
                        </a:rPr>
                        <a:t>PORT</a:t>
                      </a:r>
                      <a:r>
                        <a:rPr sz="1350" spc="-40"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0"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GREEN/BLACK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7"/>
                  </a:ext>
                </a:extLst>
              </a:tr>
              <a:tr h="225425">
                <a:tc>
                  <a:txBody>
                    <a:bodyPr/>
                    <a:lstStyle/>
                    <a:p>
                      <a:pPr marL="26034">
                        <a:lnSpc>
                          <a:spcPct val="100000"/>
                        </a:lnSpc>
                        <a:spcBef>
                          <a:spcPts val="40"/>
                        </a:spcBef>
                      </a:pPr>
                      <a:r>
                        <a:rPr sz="1350" spc="-5" dirty="0">
                          <a:latin typeface="Calibri"/>
                          <a:cs typeface="Calibri"/>
                        </a:rPr>
                        <a:t>PORT</a:t>
                      </a:r>
                      <a:r>
                        <a:rPr sz="1350" spc="-45"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GREEN</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8"/>
                  </a:ext>
                </a:extLst>
              </a:tr>
              <a:tr h="225425">
                <a:tc>
                  <a:txBody>
                    <a:bodyPr/>
                    <a:lstStyle/>
                    <a:p>
                      <a:pPr marL="26034">
                        <a:lnSpc>
                          <a:spcPct val="100000"/>
                        </a:lnSpc>
                        <a:spcBef>
                          <a:spcPts val="40"/>
                        </a:spcBef>
                      </a:pPr>
                      <a:r>
                        <a:rPr sz="1350" spc="-30" dirty="0">
                          <a:latin typeface="Calibri"/>
                          <a:cs typeface="Calibri"/>
                        </a:rPr>
                        <a:t>R</a:t>
                      </a:r>
                      <a:r>
                        <a:rPr sz="1350" spc="-20" dirty="0">
                          <a:latin typeface="Calibri"/>
                          <a:cs typeface="Calibri"/>
                        </a:rPr>
                        <a:t>A</a:t>
                      </a:r>
                      <a:r>
                        <a:rPr sz="1350" dirty="0">
                          <a:latin typeface="Calibri"/>
                          <a:cs typeface="Calibri"/>
                        </a:rPr>
                        <a:t>W</a:t>
                      </a:r>
                      <a:r>
                        <a:rPr sz="1350" spc="-40" dirty="0">
                          <a:latin typeface="Calibri"/>
                          <a:cs typeface="Calibri"/>
                        </a:rPr>
                        <a:t> </a:t>
                      </a:r>
                      <a:r>
                        <a:rPr sz="1350" spc="-30" dirty="0">
                          <a:latin typeface="Calibri"/>
                          <a:cs typeface="Calibri"/>
                        </a:rPr>
                        <a:t>W</a:t>
                      </a:r>
                      <a:r>
                        <a:rPr sz="1350" spc="-20" dirty="0">
                          <a:latin typeface="Calibri"/>
                          <a:cs typeface="Calibri"/>
                        </a:rPr>
                        <a:t>A</a:t>
                      </a:r>
                      <a:r>
                        <a:rPr sz="1350" spc="-15" dirty="0">
                          <a:latin typeface="Calibri"/>
                          <a:cs typeface="Calibri"/>
                        </a:rPr>
                        <a:t>T</a:t>
                      </a:r>
                      <a:r>
                        <a:rPr sz="1350" spc="-20" dirty="0">
                          <a:latin typeface="Calibri"/>
                          <a:cs typeface="Calibri"/>
                        </a:rPr>
                        <a:t>E</a:t>
                      </a:r>
                      <a:r>
                        <a:rPr sz="1350" dirty="0">
                          <a:latin typeface="Calibri"/>
                          <a:cs typeface="Calibri"/>
                        </a:rPr>
                        <a:t>R</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BROWN/BLACK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9"/>
                  </a:ext>
                </a:extLst>
              </a:tr>
              <a:tr h="225425">
                <a:tc>
                  <a:txBody>
                    <a:bodyPr/>
                    <a:lstStyle/>
                    <a:p>
                      <a:pPr marL="26034">
                        <a:lnSpc>
                          <a:spcPct val="100000"/>
                        </a:lnSpc>
                        <a:spcBef>
                          <a:spcPts val="40"/>
                        </a:spcBef>
                      </a:pPr>
                      <a:r>
                        <a:rPr sz="1350" spc="15" dirty="0">
                          <a:latin typeface="Calibri"/>
                          <a:cs typeface="Calibri"/>
                        </a:rPr>
                        <a:t>STBD</a:t>
                      </a:r>
                      <a:r>
                        <a:rPr sz="1350" spc="-35" dirty="0">
                          <a:latin typeface="Calibri"/>
                          <a:cs typeface="Calibri"/>
                        </a:rPr>
                        <a:t> </a:t>
                      </a:r>
                      <a:r>
                        <a:rPr sz="1350" dirty="0">
                          <a:latin typeface="Calibri"/>
                          <a:cs typeface="Calibri"/>
                        </a:rPr>
                        <a:t>FRONT</a:t>
                      </a:r>
                      <a:r>
                        <a:rPr sz="1350" spc="-40" dirty="0">
                          <a:latin typeface="Calibri"/>
                          <a:cs typeface="Calibri"/>
                        </a:rPr>
                        <a:t> </a:t>
                      </a:r>
                      <a:r>
                        <a:rPr sz="1350" spc="10" dirty="0">
                          <a:latin typeface="Calibri"/>
                          <a:cs typeface="Calibri"/>
                        </a:rPr>
                        <a:t>SPKR</a:t>
                      </a:r>
                      <a:r>
                        <a:rPr sz="1350" spc="-4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0"/>
                  </a:ext>
                </a:extLst>
              </a:tr>
              <a:tr h="225425">
                <a:tc>
                  <a:txBody>
                    <a:bodyPr/>
                    <a:lstStyle/>
                    <a:p>
                      <a:pPr marL="26034">
                        <a:lnSpc>
                          <a:spcPct val="100000"/>
                        </a:lnSpc>
                        <a:spcBef>
                          <a:spcPts val="40"/>
                        </a:spcBef>
                      </a:pPr>
                      <a:r>
                        <a:rPr sz="1350" spc="15" dirty="0">
                          <a:latin typeface="Calibri"/>
                          <a:cs typeface="Calibri"/>
                        </a:rPr>
                        <a:t>STBD</a:t>
                      </a:r>
                      <a:r>
                        <a:rPr sz="1350" spc="-35" dirty="0">
                          <a:latin typeface="Calibri"/>
                          <a:cs typeface="Calibri"/>
                        </a:rPr>
                        <a:t> </a:t>
                      </a:r>
                      <a:r>
                        <a:rPr sz="1350" dirty="0">
                          <a:latin typeface="Calibri"/>
                          <a:cs typeface="Calibri"/>
                        </a:rPr>
                        <a:t>FRONT</a:t>
                      </a:r>
                      <a:r>
                        <a:rPr sz="1350" spc="-40"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dirty="0">
                          <a:latin typeface="Calibri"/>
                          <a:cs typeface="Calibri"/>
                        </a:rPr>
                        <a:t>GRAY</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1"/>
                  </a:ext>
                </a:extLst>
              </a:tr>
              <a:tr h="225425">
                <a:tc>
                  <a:txBody>
                    <a:bodyPr/>
                    <a:lstStyle/>
                    <a:p>
                      <a:pPr marL="26034">
                        <a:lnSpc>
                          <a:spcPct val="100000"/>
                        </a:lnSpc>
                        <a:spcBef>
                          <a:spcPts val="40"/>
                        </a:spcBef>
                      </a:pPr>
                      <a:r>
                        <a:rPr sz="1350" spc="15" dirty="0">
                          <a:latin typeface="Calibri"/>
                          <a:cs typeface="Calibri"/>
                        </a:rPr>
                        <a:t>STBD</a:t>
                      </a:r>
                      <a:r>
                        <a:rPr sz="1350" spc="-40" dirty="0">
                          <a:latin typeface="Calibri"/>
                          <a:cs typeface="Calibri"/>
                        </a:rPr>
                        <a:t> </a:t>
                      </a:r>
                      <a:r>
                        <a:rPr sz="1350" spc="-10" dirty="0">
                          <a:latin typeface="Calibri"/>
                          <a:cs typeface="Calibri"/>
                        </a:rPr>
                        <a:t>REAR</a:t>
                      </a:r>
                      <a:r>
                        <a:rPr sz="1350" spc="-55" dirty="0">
                          <a:latin typeface="Calibri"/>
                          <a:cs typeface="Calibri"/>
                        </a:rPr>
                        <a:t> </a:t>
                      </a:r>
                      <a:r>
                        <a:rPr sz="1350" spc="10" dirty="0">
                          <a:latin typeface="Calibri"/>
                          <a:cs typeface="Calibri"/>
                        </a:rPr>
                        <a:t>SPKR</a:t>
                      </a:r>
                      <a:r>
                        <a:rPr sz="1350" spc="-55" dirty="0">
                          <a:latin typeface="Calibri"/>
                          <a:cs typeface="Calibri"/>
                        </a:rPr>
                        <a:t> </a:t>
                      </a:r>
                      <a:r>
                        <a:rPr sz="1350"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PURPLE/BLACK</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2"/>
                  </a:ext>
                </a:extLst>
              </a:tr>
              <a:tr h="225425">
                <a:tc>
                  <a:txBody>
                    <a:bodyPr/>
                    <a:lstStyle/>
                    <a:p>
                      <a:pPr marL="26034">
                        <a:lnSpc>
                          <a:spcPct val="100000"/>
                        </a:lnSpc>
                        <a:spcBef>
                          <a:spcPts val="40"/>
                        </a:spcBef>
                      </a:pPr>
                      <a:r>
                        <a:rPr sz="1350" spc="15" dirty="0">
                          <a:latin typeface="Calibri"/>
                          <a:cs typeface="Calibri"/>
                        </a:rPr>
                        <a:t>STBD</a:t>
                      </a:r>
                      <a:r>
                        <a:rPr sz="1350" spc="-40" dirty="0">
                          <a:latin typeface="Calibri"/>
                          <a:cs typeface="Calibri"/>
                        </a:rPr>
                        <a:t> </a:t>
                      </a:r>
                      <a:r>
                        <a:rPr sz="1350" spc="-10" dirty="0">
                          <a:latin typeface="Calibri"/>
                          <a:cs typeface="Calibri"/>
                        </a:rPr>
                        <a:t>REAR</a:t>
                      </a:r>
                      <a:r>
                        <a:rPr sz="1350" spc="-60" dirty="0">
                          <a:latin typeface="Calibri"/>
                          <a:cs typeface="Calibri"/>
                        </a:rPr>
                        <a:t> </a:t>
                      </a:r>
                      <a:r>
                        <a:rPr sz="1350" spc="10" dirty="0">
                          <a:latin typeface="Calibri"/>
                          <a:cs typeface="Calibri"/>
                        </a:rPr>
                        <a:t>SPKR</a:t>
                      </a:r>
                      <a:r>
                        <a:rPr sz="1350" spc="-50" dirty="0">
                          <a:latin typeface="Calibri"/>
                          <a:cs typeface="Calibri"/>
                        </a:rPr>
                        <a:t> </a:t>
                      </a:r>
                      <a:r>
                        <a:rPr sz="1350" spc="5" dirty="0">
                          <a:latin typeface="Calibri"/>
                          <a:cs typeface="Calibri"/>
                        </a:rPr>
                        <a:t>+</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PURPLE</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3"/>
                  </a:ext>
                </a:extLst>
              </a:tr>
              <a:tr h="225425">
                <a:tc>
                  <a:txBody>
                    <a:bodyPr/>
                    <a:lstStyle/>
                    <a:p>
                      <a:pPr marL="26034">
                        <a:lnSpc>
                          <a:spcPct val="100000"/>
                        </a:lnSpc>
                        <a:spcBef>
                          <a:spcPts val="40"/>
                        </a:spcBef>
                      </a:pPr>
                      <a:r>
                        <a:rPr sz="1350" spc="5" dirty="0">
                          <a:latin typeface="Calibri"/>
                          <a:cs typeface="Calibri"/>
                        </a:rPr>
                        <a:t>UNDER</a:t>
                      </a:r>
                      <a:r>
                        <a:rPr sz="1350" spc="-65" dirty="0">
                          <a:latin typeface="Calibri"/>
                          <a:cs typeface="Calibri"/>
                        </a:rPr>
                        <a:t> </a:t>
                      </a:r>
                      <a:r>
                        <a:rPr sz="1350" spc="-10" dirty="0">
                          <a:latin typeface="Calibri"/>
                          <a:cs typeface="Calibri"/>
                        </a:rPr>
                        <a:t>WATER</a:t>
                      </a:r>
                      <a:r>
                        <a:rPr sz="1350" spc="-65" dirty="0">
                          <a:latin typeface="Calibri"/>
                          <a:cs typeface="Calibri"/>
                        </a:rPr>
                        <a:t> </a:t>
                      </a:r>
                      <a:r>
                        <a:rPr sz="1350" spc="5" dirty="0">
                          <a:latin typeface="Calibri"/>
                          <a:cs typeface="Calibri"/>
                        </a:rPr>
                        <a:t>LTS</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5" dirty="0">
                          <a:latin typeface="Calibri"/>
                          <a:cs typeface="Calibri"/>
                        </a:rPr>
                        <a:t>BLUE/RED</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4"/>
                  </a:ext>
                </a:extLst>
              </a:tr>
              <a:tr h="225425">
                <a:tc>
                  <a:txBody>
                    <a:bodyPr/>
                    <a:lstStyle/>
                    <a:p>
                      <a:pPr marL="26034">
                        <a:lnSpc>
                          <a:spcPct val="100000"/>
                        </a:lnSpc>
                        <a:spcBef>
                          <a:spcPts val="40"/>
                        </a:spcBef>
                      </a:pPr>
                      <a:r>
                        <a:rPr sz="1350" spc="5" dirty="0">
                          <a:latin typeface="Calibri"/>
                          <a:cs typeface="Calibri"/>
                        </a:rPr>
                        <a:t>BATT</a:t>
                      </a:r>
                      <a:r>
                        <a:rPr sz="1350" spc="-60" dirty="0">
                          <a:latin typeface="Calibri"/>
                          <a:cs typeface="Calibri"/>
                        </a:rPr>
                        <a:t> </a:t>
                      </a:r>
                      <a:r>
                        <a:rPr sz="1350" spc="5" dirty="0">
                          <a:latin typeface="Calibri"/>
                          <a:cs typeface="Calibri"/>
                        </a:rPr>
                        <a:t>POSITIVE</a:t>
                      </a:r>
                      <a:endParaRPr sz="135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40"/>
                        </a:spcBef>
                      </a:pPr>
                      <a:r>
                        <a:rPr sz="1350" spc="-10" dirty="0">
                          <a:latin typeface="Calibri"/>
                          <a:cs typeface="Calibri"/>
                        </a:rPr>
                        <a:t>RED</a:t>
                      </a:r>
                      <a:endParaRPr sz="1350">
                        <a:latin typeface="Calibri"/>
                        <a:cs typeface="Calibri"/>
                      </a:endParaRPr>
                    </a:p>
                  </a:txBody>
                  <a:tcPr marL="0" marR="0" marT="508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2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
        <p:nvSpPr>
          <p:cNvPr id="6" name="object 6"/>
          <p:cNvSpPr txBox="1"/>
          <p:nvPr/>
        </p:nvSpPr>
        <p:spPr>
          <a:xfrm>
            <a:off x="487172" y="386376"/>
            <a:ext cx="4438015" cy="7152640"/>
          </a:xfrm>
          <a:prstGeom prst="rect">
            <a:avLst/>
          </a:prstGeom>
        </p:spPr>
        <p:txBody>
          <a:bodyPr vert="horz" wrap="square" lIns="0" tIns="105410" rIns="0" bIns="0" rtlCol="0">
            <a:spAutoFit/>
          </a:bodyPr>
          <a:lstStyle/>
          <a:p>
            <a:pPr marL="12700">
              <a:lnSpc>
                <a:spcPct val="100000"/>
              </a:lnSpc>
              <a:spcBef>
                <a:spcPts val="830"/>
              </a:spcBef>
            </a:pPr>
            <a:r>
              <a:rPr sz="1600" b="1" spc="40" dirty="0">
                <a:latin typeface="Calibri"/>
                <a:cs typeface="Calibri"/>
              </a:rPr>
              <a:t>Routine</a:t>
            </a:r>
            <a:r>
              <a:rPr sz="1600" b="1" spc="-5" dirty="0">
                <a:latin typeface="Calibri"/>
                <a:cs typeface="Calibri"/>
              </a:rPr>
              <a:t> </a:t>
            </a:r>
            <a:r>
              <a:rPr sz="1600" b="1" spc="50" dirty="0">
                <a:latin typeface="Calibri"/>
                <a:cs typeface="Calibri"/>
              </a:rPr>
              <a:t>Care</a:t>
            </a:r>
            <a:r>
              <a:rPr sz="1600" b="1" spc="-5" dirty="0">
                <a:latin typeface="Calibri"/>
                <a:cs typeface="Calibri"/>
              </a:rPr>
              <a:t> </a:t>
            </a:r>
            <a:r>
              <a:rPr sz="1600" b="1" spc="-40" dirty="0">
                <a:latin typeface="Calibri"/>
                <a:cs typeface="Calibri"/>
              </a:rPr>
              <a:t>&amp;</a:t>
            </a:r>
            <a:r>
              <a:rPr sz="1600" b="1" spc="-5" dirty="0">
                <a:latin typeface="Calibri"/>
                <a:cs typeface="Calibri"/>
              </a:rPr>
              <a:t> </a:t>
            </a:r>
            <a:r>
              <a:rPr sz="1600" b="1" spc="35" dirty="0">
                <a:latin typeface="Calibri"/>
                <a:cs typeface="Calibri"/>
              </a:rPr>
              <a:t>Maintenance:</a:t>
            </a:r>
            <a:endParaRPr sz="1600">
              <a:latin typeface="Calibri"/>
              <a:cs typeface="Calibri"/>
            </a:endParaRPr>
          </a:p>
          <a:p>
            <a:pPr marL="12700" marR="379095">
              <a:lnSpc>
                <a:spcPct val="101899"/>
              </a:lnSpc>
              <a:spcBef>
                <a:spcPts val="610"/>
              </a:spcBef>
            </a:pPr>
            <a:r>
              <a:rPr sz="1400" spc="-10" dirty="0">
                <a:latin typeface="Calibri"/>
                <a:cs typeface="Calibri"/>
              </a:rPr>
              <a:t>NOTE:</a:t>
            </a:r>
            <a:r>
              <a:rPr sz="1400" spc="-15"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25" dirty="0">
                <a:latin typeface="Calibri"/>
                <a:cs typeface="Calibri"/>
              </a:rPr>
              <a:t>the</a:t>
            </a:r>
            <a:r>
              <a:rPr sz="1400" spc="-15" dirty="0">
                <a:latin typeface="Calibri"/>
                <a:cs typeface="Calibri"/>
              </a:rPr>
              <a:t> </a:t>
            </a:r>
            <a:r>
              <a:rPr sz="1400" spc="45" dirty="0">
                <a:latin typeface="Calibri"/>
                <a:cs typeface="Calibri"/>
              </a:rPr>
              <a:t>individual</a:t>
            </a:r>
            <a:r>
              <a:rPr sz="1400" dirty="0">
                <a:latin typeface="Calibri"/>
                <a:cs typeface="Calibri"/>
              </a:rPr>
              <a:t> </a:t>
            </a:r>
            <a:r>
              <a:rPr sz="1400" spc="60" dirty="0">
                <a:latin typeface="Calibri"/>
                <a:cs typeface="Calibri"/>
              </a:rPr>
              <a:t>Manufacturer</a:t>
            </a:r>
            <a:r>
              <a:rPr sz="1400" spc="-10" dirty="0">
                <a:latin typeface="Calibri"/>
                <a:cs typeface="Calibri"/>
              </a:rPr>
              <a:t> </a:t>
            </a:r>
            <a:r>
              <a:rPr sz="1400" spc="40" dirty="0">
                <a:latin typeface="Calibri"/>
                <a:cs typeface="Calibri"/>
              </a:rPr>
              <a:t>Owner’s </a:t>
            </a:r>
            <a:r>
              <a:rPr sz="1400" spc="-300" dirty="0">
                <a:latin typeface="Calibri"/>
                <a:cs typeface="Calibri"/>
              </a:rPr>
              <a:t> </a:t>
            </a:r>
            <a:r>
              <a:rPr sz="1400" spc="50" dirty="0">
                <a:latin typeface="Calibri"/>
                <a:cs typeface="Calibri"/>
              </a:rPr>
              <a:t>Manuals</a:t>
            </a:r>
            <a:r>
              <a:rPr sz="1400" spc="-15" dirty="0">
                <a:latin typeface="Calibri"/>
                <a:cs typeface="Calibri"/>
              </a:rPr>
              <a:t> </a:t>
            </a:r>
            <a:r>
              <a:rPr sz="1400" spc="135" dirty="0">
                <a:latin typeface="Calibri"/>
                <a:cs typeface="Calibri"/>
              </a:rPr>
              <a:t>for</a:t>
            </a:r>
            <a:r>
              <a:rPr sz="1400" spc="-20" dirty="0">
                <a:latin typeface="Calibri"/>
                <a:cs typeface="Calibri"/>
              </a:rPr>
              <a:t> </a:t>
            </a:r>
            <a:r>
              <a:rPr sz="1400" spc="15" dirty="0">
                <a:latin typeface="Calibri"/>
                <a:cs typeface="Calibri"/>
              </a:rPr>
              <a:t>detailed</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45" dirty="0">
                <a:latin typeface="Calibri"/>
                <a:cs typeface="Calibri"/>
              </a:rPr>
              <a:t>related</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15" dirty="0">
                <a:latin typeface="Calibri"/>
                <a:cs typeface="Calibri"/>
              </a:rPr>
              <a:t>Service, </a:t>
            </a:r>
            <a:r>
              <a:rPr sz="1400" spc="-300" dirty="0">
                <a:latin typeface="Calibri"/>
                <a:cs typeface="Calibri"/>
              </a:rPr>
              <a:t> </a:t>
            </a:r>
            <a:r>
              <a:rPr sz="1400" spc="20" dirty="0">
                <a:latin typeface="Calibri"/>
                <a:cs typeface="Calibri"/>
              </a:rPr>
              <a:t>Care, </a:t>
            </a:r>
            <a:r>
              <a:rPr sz="1400" spc="25" dirty="0">
                <a:latin typeface="Calibri"/>
                <a:cs typeface="Calibri"/>
              </a:rPr>
              <a:t>Maintenance </a:t>
            </a:r>
            <a:r>
              <a:rPr sz="1400" spc="35" dirty="0">
                <a:latin typeface="Calibri"/>
                <a:cs typeface="Calibri"/>
              </a:rPr>
              <a:t>and </a:t>
            </a:r>
            <a:r>
              <a:rPr sz="1400" spc="-5" dirty="0">
                <a:latin typeface="Calibri"/>
                <a:cs typeface="Calibri"/>
              </a:rPr>
              <a:t>Repair </a:t>
            </a:r>
            <a:r>
              <a:rPr sz="1400" spc="114" dirty="0">
                <a:latin typeface="Calibri"/>
                <a:cs typeface="Calibri"/>
              </a:rPr>
              <a:t>of </a:t>
            </a:r>
            <a:r>
              <a:rPr sz="1400" spc="30" dirty="0">
                <a:latin typeface="Calibri"/>
                <a:cs typeface="Calibri"/>
              </a:rPr>
              <a:t>those </a:t>
            </a:r>
            <a:r>
              <a:rPr sz="1400" spc="15" dirty="0">
                <a:latin typeface="Calibri"/>
                <a:cs typeface="Calibri"/>
              </a:rPr>
              <a:t>specific </a:t>
            </a:r>
            <a:r>
              <a:rPr sz="1400" spc="20" dirty="0">
                <a:latin typeface="Calibri"/>
                <a:cs typeface="Calibri"/>
              </a:rPr>
              <a:t> components.</a:t>
            </a:r>
            <a:endParaRPr sz="1400">
              <a:latin typeface="Calibri"/>
              <a:cs typeface="Calibri"/>
            </a:endParaRPr>
          </a:p>
          <a:p>
            <a:pPr marL="12700">
              <a:lnSpc>
                <a:spcPct val="100000"/>
              </a:lnSpc>
              <a:spcBef>
                <a:spcPts val="625"/>
              </a:spcBef>
            </a:pPr>
            <a:r>
              <a:rPr sz="1400" spc="30" dirty="0">
                <a:latin typeface="Calibri"/>
                <a:cs typeface="Calibri"/>
              </a:rPr>
              <a:t>Routine</a:t>
            </a:r>
            <a:r>
              <a:rPr sz="1400" spc="-5" dirty="0">
                <a:latin typeface="Calibri"/>
                <a:cs typeface="Calibri"/>
              </a:rPr>
              <a:t> </a:t>
            </a:r>
            <a:r>
              <a:rPr sz="1400" spc="25" dirty="0">
                <a:latin typeface="Calibri"/>
                <a:cs typeface="Calibri"/>
              </a:rPr>
              <a:t>inspection</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maintenance</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endParaRPr sz="1400">
              <a:latin typeface="Calibri"/>
              <a:cs typeface="Calibri"/>
            </a:endParaRPr>
          </a:p>
          <a:p>
            <a:pPr marL="12700">
              <a:lnSpc>
                <a:spcPct val="100000"/>
              </a:lnSpc>
              <a:spcBef>
                <a:spcPts val="25"/>
              </a:spcBef>
            </a:pPr>
            <a:r>
              <a:rPr sz="1400" spc="20" dirty="0">
                <a:latin typeface="Calibri"/>
                <a:cs typeface="Calibri"/>
              </a:rPr>
              <a:t>boat</a:t>
            </a:r>
            <a:r>
              <a:rPr sz="1400" dirty="0">
                <a:latin typeface="Calibri"/>
                <a:cs typeface="Calibri"/>
              </a:rPr>
              <a:t> </a:t>
            </a:r>
            <a:r>
              <a:rPr sz="1400" spc="35" dirty="0">
                <a:latin typeface="Calibri"/>
                <a:cs typeface="Calibri"/>
              </a:rPr>
              <a:t>and</a:t>
            </a:r>
            <a:r>
              <a:rPr sz="1400" dirty="0">
                <a:latin typeface="Calibri"/>
                <a:cs typeface="Calibri"/>
              </a:rPr>
              <a:t> </a:t>
            </a:r>
            <a:r>
              <a:rPr sz="1400" spc="40" dirty="0">
                <a:latin typeface="Calibri"/>
                <a:cs typeface="Calibri"/>
              </a:rPr>
              <a:t>it’s</a:t>
            </a:r>
            <a:r>
              <a:rPr sz="1400" dirty="0">
                <a:latin typeface="Calibri"/>
                <a:cs typeface="Calibri"/>
              </a:rPr>
              <a:t> </a:t>
            </a:r>
            <a:r>
              <a:rPr sz="1400" spc="-5" dirty="0">
                <a:latin typeface="Calibri"/>
                <a:cs typeface="Calibri"/>
              </a:rPr>
              <a:t>systems</a:t>
            </a:r>
            <a:r>
              <a:rPr sz="1400" dirty="0">
                <a:latin typeface="Calibri"/>
                <a:cs typeface="Calibri"/>
              </a:rPr>
              <a:t> </a:t>
            </a:r>
            <a:r>
              <a:rPr sz="1400" spc="25" dirty="0">
                <a:latin typeface="Calibri"/>
                <a:cs typeface="Calibri"/>
              </a:rPr>
              <a:t>ensures</a:t>
            </a:r>
            <a:r>
              <a:rPr sz="1400" spc="5" dirty="0">
                <a:latin typeface="Calibri"/>
                <a:cs typeface="Calibri"/>
              </a:rPr>
              <a:t> </a:t>
            </a:r>
            <a:r>
              <a:rPr sz="1400" spc="20" dirty="0">
                <a:latin typeface="Calibri"/>
                <a:cs typeface="Calibri"/>
              </a:rPr>
              <a:t>safe</a:t>
            </a:r>
            <a:r>
              <a:rPr sz="1400" dirty="0">
                <a:latin typeface="Calibri"/>
                <a:cs typeface="Calibri"/>
              </a:rPr>
              <a:t> </a:t>
            </a:r>
            <a:r>
              <a:rPr sz="1400" spc="40" dirty="0">
                <a:latin typeface="Calibri"/>
                <a:cs typeface="Calibri"/>
              </a:rPr>
              <a:t>boating</a:t>
            </a:r>
            <a:r>
              <a:rPr sz="1400" dirty="0">
                <a:latin typeface="Calibri"/>
                <a:cs typeface="Calibri"/>
              </a:rPr>
              <a:t> </a:t>
            </a:r>
            <a:r>
              <a:rPr sz="1400" spc="-5" dirty="0">
                <a:latin typeface="Calibri"/>
                <a:cs typeface="Calibri"/>
              </a:rPr>
              <a:t>experiences</a:t>
            </a:r>
            <a:r>
              <a:rPr sz="1400" dirty="0">
                <a:latin typeface="Calibri"/>
                <a:cs typeface="Calibri"/>
              </a:rPr>
              <a:t> </a:t>
            </a:r>
            <a:r>
              <a:rPr sz="1400" spc="35" dirty="0">
                <a:latin typeface="Calibri"/>
                <a:cs typeface="Calibri"/>
              </a:rPr>
              <a:t>and</a:t>
            </a:r>
            <a:endParaRPr sz="1400">
              <a:latin typeface="Calibri"/>
              <a:cs typeface="Calibri"/>
            </a:endParaRPr>
          </a:p>
          <a:p>
            <a:pPr marL="12700">
              <a:lnSpc>
                <a:spcPct val="100000"/>
              </a:lnSpc>
              <a:spcBef>
                <a:spcPts val="40"/>
              </a:spcBef>
            </a:pPr>
            <a:r>
              <a:rPr sz="1400" spc="80" dirty="0">
                <a:latin typeface="Calibri"/>
                <a:cs typeface="Calibri"/>
              </a:rPr>
              <a:t>prolongs</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60" dirty="0">
                <a:latin typeface="Calibri"/>
                <a:cs typeface="Calibri"/>
              </a:rPr>
              <a:t>life</a:t>
            </a:r>
            <a:r>
              <a:rPr sz="1400" spc="-10" dirty="0">
                <a:latin typeface="Calibri"/>
                <a:cs typeface="Calibri"/>
              </a:rPr>
              <a:t> </a:t>
            </a:r>
            <a:r>
              <a:rPr sz="1400" spc="114" dirty="0">
                <a:latin typeface="Calibri"/>
                <a:cs typeface="Calibri"/>
              </a:rPr>
              <a:t>of</a:t>
            </a:r>
            <a:r>
              <a:rPr sz="1400" spc="-10" dirty="0">
                <a:latin typeface="Calibri"/>
                <a:cs typeface="Calibri"/>
              </a:rPr>
              <a:t> </a:t>
            </a:r>
            <a:r>
              <a:rPr sz="1400" spc="70" dirty="0">
                <a:latin typeface="Calibri"/>
                <a:cs typeface="Calibri"/>
              </a:rPr>
              <a:t>your</a:t>
            </a:r>
            <a:r>
              <a:rPr sz="1400" spc="-10"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40" dirty="0">
                <a:latin typeface="Calibri"/>
                <a:cs typeface="Calibri"/>
              </a:rPr>
              <a:t>it’s</a:t>
            </a:r>
            <a:r>
              <a:rPr sz="1400" spc="-10" dirty="0">
                <a:latin typeface="Calibri"/>
                <a:cs typeface="Calibri"/>
              </a:rPr>
              <a:t> </a:t>
            </a:r>
            <a:r>
              <a:rPr sz="1400" spc="-5" dirty="0">
                <a:latin typeface="Calibri"/>
                <a:cs typeface="Calibri"/>
              </a:rPr>
              <a:t>systems.</a:t>
            </a:r>
            <a:endParaRPr sz="1400">
              <a:latin typeface="Calibri"/>
              <a:cs typeface="Calibri"/>
            </a:endParaRPr>
          </a:p>
          <a:p>
            <a:pPr marL="12700" marR="40005">
              <a:lnSpc>
                <a:spcPct val="101800"/>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50" dirty="0">
                <a:latin typeface="Calibri"/>
                <a:cs typeface="Calibri"/>
              </a:rPr>
              <a:t>It </a:t>
            </a:r>
            <a:r>
              <a:rPr sz="1400" spc="15" dirty="0">
                <a:latin typeface="Calibri"/>
                <a:cs typeface="Calibri"/>
              </a:rPr>
              <a:t>is </a:t>
            </a:r>
            <a:r>
              <a:rPr sz="1400" spc="-15" dirty="0">
                <a:latin typeface="Calibri"/>
                <a:cs typeface="Calibri"/>
              </a:rPr>
              <a:t>YOUR </a:t>
            </a:r>
            <a:r>
              <a:rPr sz="1400" spc="30" dirty="0">
                <a:latin typeface="Calibri"/>
                <a:cs typeface="Calibri"/>
              </a:rPr>
              <a:t>responsibility </a:t>
            </a:r>
            <a:r>
              <a:rPr sz="1400" spc="75" dirty="0">
                <a:latin typeface="Calibri"/>
                <a:cs typeface="Calibri"/>
              </a:rPr>
              <a:t>to </a:t>
            </a:r>
            <a:r>
              <a:rPr sz="1400" spc="10" dirty="0">
                <a:latin typeface="Calibri"/>
                <a:cs typeface="Calibri"/>
              </a:rPr>
              <a:t>determine </a:t>
            </a:r>
            <a:r>
              <a:rPr sz="1400" spc="15" dirty="0">
                <a:latin typeface="Calibri"/>
                <a:cs typeface="Calibri"/>
              </a:rPr>
              <a:t>maintenance </a:t>
            </a:r>
            <a:r>
              <a:rPr sz="1400" spc="35" dirty="0">
                <a:latin typeface="Calibri"/>
                <a:cs typeface="Calibri"/>
              </a:rPr>
              <a:t>and </a:t>
            </a:r>
            <a:r>
              <a:rPr sz="1400" spc="40" dirty="0">
                <a:latin typeface="Calibri"/>
                <a:cs typeface="Calibri"/>
              </a:rPr>
              <a:t> </a:t>
            </a:r>
            <a:r>
              <a:rPr sz="1400" spc="45" dirty="0">
                <a:latin typeface="Calibri"/>
                <a:cs typeface="Calibri"/>
              </a:rPr>
              <a:t>care </a:t>
            </a:r>
            <a:r>
              <a:rPr sz="1400" spc="55" dirty="0">
                <a:latin typeface="Calibri"/>
                <a:cs typeface="Calibri"/>
              </a:rPr>
              <a:t>intervals </a:t>
            </a:r>
            <a:r>
              <a:rPr sz="1400" spc="-15" dirty="0">
                <a:latin typeface="Calibri"/>
                <a:cs typeface="Calibri"/>
              </a:rPr>
              <a:t>based </a:t>
            </a:r>
            <a:r>
              <a:rPr sz="1400" spc="70" dirty="0">
                <a:latin typeface="Calibri"/>
                <a:cs typeface="Calibri"/>
              </a:rPr>
              <a:t>on your </a:t>
            </a:r>
            <a:r>
              <a:rPr sz="1400" spc="25" dirty="0">
                <a:latin typeface="Calibri"/>
                <a:cs typeface="Calibri"/>
              </a:rPr>
              <a:t>usage </a:t>
            </a:r>
            <a:r>
              <a:rPr sz="1400" spc="114" dirty="0">
                <a:latin typeface="Calibri"/>
                <a:cs typeface="Calibri"/>
              </a:rPr>
              <a:t>of </a:t>
            </a:r>
            <a:r>
              <a:rPr sz="1400" spc="25" dirty="0">
                <a:latin typeface="Calibri"/>
                <a:cs typeface="Calibri"/>
              </a:rPr>
              <a:t>the boat </a:t>
            </a:r>
            <a:r>
              <a:rPr sz="1400" spc="35" dirty="0">
                <a:latin typeface="Calibri"/>
                <a:cs typeface="Calibri"/>
              </a:rPr>
              <a:t>and </a:t>
            </a:r>
            <a:r>
              <a:rPr sz="1400" spc="20" dirty="0">
                <a:latin typeface="Calibri"/>
                <a:cs typeface="Calibri"/>
              </a:rPr>
              <a:t>the </a:t>
            </a:r>
            <a:r>
              <a:rPr sz="1400" spc="25" dirty="0">
                <a:latin typeface="Calibri"/>
                <a:cs typeface="Calibri"/>
              </a:rPr>
              <a:t> </a:t>
            </a:r>
            <a:r>
              <a:rPr sz="1400" spc="35" dirty="0">
                <a:latin typeface="Calibri"/>
                <a:cs typeface="Calibri"/>
              </a:rPr>
              <a:t>operating </a:t>
            </a:r>
            <a:r>
              <a:rPr sz="1400" spc="20" dirty="0">
                <a:latin typeface="Calibri"/>
                <a:cs typeface="Calibri"/>
              </a:rPr>
              <a:t>environment.</a:t>
            </a:r>
            <a:r>
              <a:rPr sz="1400" spc="25" dirty="0">
                <a:latin typeface="Calibri"/>
                <a:cs typeface="Calibri"/>
              </a:rPr>
              <a:t> </a:t>
            </a:r>
            <a:r>
              <a:rPr sz="1400" spc="5" dirty="0">
                <a:latin typeface="Calibri"/>
                <a:cs typeface="Calibri"/>
              </a:rPr>
              <a:t>This </a:t>
            </a:r>
            <a:r>
              <a:rPr sz="1400" spc="55" dirty="0">
                <a:latin typeface="Calibri"/>
                <a:cs typeface="Calibri"/>
              </a:rPr>
              <a:t>information </a:t>
            </a:r>
            <a:r>
              <a:rPr sz="1400" spc="-50" dirty="0">
                <a:latin typeface="Calibri"/>
                <a:cs typeface="Calibri"/>
              </a:rPr>
              <a:t>may </a:t>
            </a:r>
            <a:r>
              <a:rPr sz="1400" spc="70" dirty="0">
                <a:latin typeface="Calibri"/>
                <a:cs typeface="Calibri"/>
              </a:rPr>
              <a:t>not </a:t>
            </a:r>
            <a:r>
              <a:rPr sz="1400" spc="55" dirty="0">
                <a:latin typeface="Calibri"/>
                <a:cs typeface="Calibri"/>
              </a:rPr>
              <a:t>cover </a:t>
            </a:r>
            <a:r>
              <a:rPr sz="1400" spc="60" dirty="0">
                <a:latin typeface="Calibri"/>
                <a:cs typeface="Calibri"/>
              </a:rPr>
              <a:t> </a:t>
            </a:r>
            <a:r>
              <a:rPr sz="1400" spc="125" dirty="0">
                <a:latin typeface="Calibri"/>
                <a:cs typeface="Calibri"/>
              </a:rPr>
              <a:t>all</a:t>
            </a:r>
            <a:r>
              <a:rPr sz="1400" spc="-5" dirty="0">
                <a:latin typeface="Calibri"/>
                <a:cs typeface="Calibri"/>
              </a:rPr>
              <a:t> systems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55" dirty="0">
                <a:latin typeface="Calibri"/>
                <a:cs typeface="Calibri"/>
              </a:rPr>
              <a:t>additional</a:t>
            </a:r>
            <a:r>
              <a:rPr sz="1400" spc="-15" dirty="0">
                <a:latin typeface="Calibri"/>
                <a:cs typeface="Calibri"/>
              </a:rPr>
              <a:t> </a:t>
            </a:r>
            <a:r>
              <a:rPr sz="1400" spc="25" dirty="0">
                <a:latin typeface="Calibri"/>
                <a:cs typeface="Calibri"/>
              </a:rPr>
              <a:t>components</a:t>
            </a:r>
            <a:r>
              <a:rPr sz="1400" spc="-15" dirty="0">
                <a:latin typeface="Calibri"/>
                <a:cs typeface="Calibri"/>
              </a:rPr>
              <a:t> </a:t>
            </a:r>
            <a:r>
              <a:rPr sz="1400" spc="50" dirty="0">
                <a:latin typeface="Calibri"/>
                <a:cs typeface="Calibri"/>
              </a:rPr>
              <a:t>that</a:t>
            </a:r>
            <a:r>
              <a:rPr sz="1400" spc="-5" dirty="0">
                <a:latin typeface="Calibri"/>
                <a:cs typeface="Calibri"/>
              </a:rPr>
              <a:t> have</a:t>
            </a:r>
            <a:r>
              <a:rPr sz="1400" spc="-10" dirty="0">
                <a:latin typeface="Calibri"/>
                <a:cs typeface="Calibri"/>
              </a:rPr>
              <a:t> </a:t>
            </a:r>
            <a:r>
              <a:rPr sz="1400" spc="-35" dirty="0">
                <a:latin typeface="Calibri"/>
                <a:cs typeface="Calibri"/>
              </a:rPr>
              <a:t>been</a:t>
            </a:r>
            <a:endParaRPr sz="1400">
              <a:latin typeface="Calibri"/>
              <a:cs typeface="Calibri"/>
            </a:endParaRPr>
          </a:p>
          <a:p>
            <a:pPr marL="12700">
              <a:lnSpc>
                <a:spcPct val="100000"/>
              </a:lnSpc>
              <a:spcBef>
                <a:spcPts val="35"/>
              </a:spcBef>
            </a:pPr>
            <a:r>
              <a:rPr sz="1400" spc="20" dirty="0">
                <a:latin typeface="Calibri"/>
                <a:cs typeface="Calibri"/>
              </a:rPr>
              <a:t>customized</a:t>
            </a:r>
            <a:r>
              <a:rPr sz="1400" spc="-5" dirty="0">
                <a:latin typeface="Calibri"/>
                <a:cs typeface="Calibri"/>
              </a:rPr>
              <a:t> </a:t>
            </a:r>
            <a:r>
              <a:rPr sz="1400" spc="140" dirty="0">
                <a:latin typeface="Calibri"/>
                <a:cs typeface="Calibri"/>
              </a:rPr>
              <a:t>or</a:t>
            </a:r>
            <a:r>
              <a:rPr sz="1400" spc="-15" dirty="0">
                <a:latin typeface="Calibri"/>
                <a:cs typeface="Calibri"/>
              </a:rPr>
              <a:t> </a:t>
            </a:r>
            <a:r>
              <a:rPr sz="1400" spc="45" dirty="0">
                <a:latin typeface="Calibri"/>
                <a:cs typeface="Calibri"/>
              </a:rPr>
              <a:t>installed</a:t>
            </a:r>
            <a:r>
              <a:rPr sz="1400" spc="-5" dirty="0">
                <a:latin typeface="Calibri"/>
                <a:cs typeface="Calibri"/>
              </a:rPr>
              <a:t> </a:t>
            </a:r>
            <a:r>
              <a:rPr sz="1400" spc="-45" dirty="0">
                <a:latin typeface="Calibri"/>
                <a:cs typeface="Calibri"/>
              </a:rPr>
              <a:t>by</a:t>
            </a:r>
            <a:r>
              <a:rPr sz="1400" spc="-5" dirty="0">
                <a:latin typeface="Calibri"/>
                <a:cs typeface="Calibri"/>
              </a:rPr>
              <a:t> </a:t>
            </a:r>
            <a:r>
              <a:rPr sz="1400" spc="20" dirty="0">
                <a:latin typeface="Calibri"/>
                <a:cs typeface="Calibri"/>
              </a:rPr>
              <a:t>the</a:t>
            </a:r>
            <a:r>
              <a:rPr sz="1400" spc="-5" dirty="0">
                <a:latin typeface="Calibri"/>
                <a:cs typeface="Calibri"/>
              </a:rPr>
              <a:t> </a:t>
            </a:r>
            <a:r>
              <a:rPr sz="1400" spc="40" dirty="0">
                <a:latin typeface="Calibri"/>
                <a:cs typeface="Calibri"/>
              </a:rPr>
              <a:t>dealer</a:t>
            </a:r>
            <a:r>
              <a:rPr sz="1400" spc="-10" dirty="0">
                <a:latin typeface="Calibri"/>
                <a:cs typeface="Calibri"/>
              </a:rPr>
              <a:t> </a:t>
            </a:r>
            <a:r>
              <a:rPr sz="1400" spc="140" dirty="0">
                <a:latin typeface="Calibri"/>
                <a:cs typeface="Calibri"/>
              </a:rPr>
              <a:t>or</a:t>
            </a:r>
            <a:r>
              <a:rPr sz="1400" dirty="0">
                <a:latin typeface="Calibri"/>
                <a:cs typeface="Calibri"/>
              </a:rPr>
              <a:t> </a:t>
            </a:r>
            <a:r>
              <a:rPr sz="1400" spc="50" dirty="0">
                <a:latin typeface="Calibri"/>
                <a:cs typeface="Calibri"/>
              </a:rPr>
              <a:t>owner.</a:t>
            </a:r>
            <a:endParaRPr sz="1400">
              <a:latin typeface="Calibri"/>
              <a:cs typeface="Calibri"/>
            </a:endParaRPr>
          </a:p>
          <a:p>
            <a:pPr marL="575310" marR="45085" indent="-105410">
              <a:lnSpc>
                <a:spcPct val="101400"/>
              </a:lnSpc>
              <a:spcBef>
                <a:spcPts val="600"/>
              </a:spcBef>
              <a:buSzPct val="71428"/>
              <a:buFont typeface="Symbol"/>
              <a:buChar char=""/>
              <a:tabLst>
                <a:tab pos="575945" algn="l"/>
              </a:tabLst>
            </a:pPr>
            <a:r>
              <a:rPr sz="1400" u="sng" spc="105" dirty="0">
                <a:uFill>
                  <a:solidFill>
                    <a:srgbClr val="000000"/>
                  </a:solidFill>
                </a:uFill>
                <a:latin typeface="Calibri"/>
                <a:cs typeface="Calibri"/>
              </a:rPr>
              <a:t>Hull </a:t>
            </a:r>
            <a:r>
              <a:rPr sz="1400" u="sng" spc="55" dirty="0">
                <a:uFill>
                  <a:solidFill>
                    <a:srgbClr val="000000"/>
                  </a:solidFill>
                </a:uFill>
                <a:latin typeface="Calibri"/>
                <a:cs typeface="Calibri"/>
              </a:rPr>
              <a:t>Exterior</a:t>
            </a:r>
            <a:r>
              <a:rPr sz="1400" spc="55" dirty="0">
                <a:latin typeface="Calibri"/>
                <a:cs typeface="Calibri"/>
              </a:rPr>
              <a:t>: </a:t>
            </a:r>
            <a:r>
              <a:rPr sz="1400" spc="40" dirty="0">
                <a:latin typeface="Calibri"/>
                <a:cs typeface="Calibri"/>
              </a:rPr>
              <a:t>Algae </a:t>
            </a:r>
            <a:r>
              <a:rPr sz="1400" spc="35" dirty="0">
                <a:latin typeface="Calibri"/>
                <a:cs typeface="Calibri"/>
              </a:rPr>
              <a:t>and </a:t>
            </a:r>
            <a:r>
              <a:rPr sz="1400" spc="5" dirty="0">
                <a:latin typeface="Calibri"/>
                <a:cs typeface="Calibri"/>
              </a:rPr>
              <a:t>Slime </a:t>
            </a:r>
            <a:r>
              <a:rPr sz="1400" spc="100" dirty="0">
                <a:latin typeface="Calibri"/>
                <a:cs typeface="Calibri"/>
              </a:rPr>
              <a:t>growth </a:t>
            </a:r>
            <a:r>
              <a:rPr sz="1400" spc="45" dirty="0">
                <a:latin typeface="Calibri"/>
                <a:cs typeface="Calibri"/>
              </a:rPr>
              <a:t>can </a:t>
            </a:r>
            <a:r>
              <a:rPr sz="1400" spc="65" dirty="0">
                <a:latin typeface="Calibri"/>
                <a:cs typeface="Calibri"/>
              </a:rPr>
              <a:t>affect </a:t>
            </a:r>
            <a:r>
              <a:rPr sz="1400" spc="-305" dirty="0">
                <a:latin typeface="Calibri"/>
                <a:cs typeface="Calibri"/>
              </a:rPr>
              <a:t> </a:t>
            </a:r>
            <a:r>
              <a:rPr sz="1400" spc="25" dirty="0">
                <a:latin typeface="Calibri"/>
                <a:cs typeface="Calibri"/>
              </a:rPr>
              <a:t>the </a:t>
            </a:r>
            <a:r>
              <a:rPr sz="1400" spc="40" dirty="0">
                <a:latin typeface="Calibri"/>
                <a:cs typeface="Calibri"/>
              </a:rPr>
              <a:t>performance </a:t>
            </a:r>
            <a:r>
              <a:rPr sz="1400" spc="35" dirty="0">
                <a:latin typeface="Calibri"/>
                <a:cs typeface="Calibri"/>
              </a:rPr>
              <a:t>and </a:t>
            </a:r>
            <a:r>
              <a:rPr sz="1400" spc="80" dirty="0">
                <a:latin typeface="Calibri"/>
                <a:cs typeface="Calibri"/>
              </a:rPr>
              <a:t>overall </a:t>
            </a:r>
            <a:r>
              <a:rPr sz="1400" spc="65" dirty="0">
                <a:latin typeface="Calibri"/>
                <a:cs typeface="Calibri"/>
              </a:rPr>
              <a:t>look.</a:t>
            </a:r>
            <a:r>
              <a:rPr sz="1400" spc="70" dirty="0">
                <a:latin typeface="Calibri"/>
                <a:cs typeface="Calibri"/>
              </a:rPr>
              <a:t> </a:t>
            </a:r>
            <a:r>
              <a:rPr sz="1400" spc="5" dirty="0">
                <a:latin typeface="Calibri"/>
                <a:cs typeface="Calibri"/>
              </a:rPr>
              <a:t>This </a:t>
            </a:r>
            <a:r>
              <a:rPr sz="1400" spc="100" dirty="0">
                <a:latin typeface="Calibri"/>
                <a:cs typeface="Calibri"/>
              </a:rPr>
              <a:t>growth </a:t>
            </a:r>
            <a:r>
              <a:rPr sz="1400" spc="105" dirty="0">
                <a:latin typeface="Calibri"/>
                <a:cs typeface="Calibri"/>
              </a:rPr>
              <a:t> </a:t>
            </a:r>
            <a:r>
              <a:rPr sz="1400" spc="45" dirty="0">
                <a:latin typeface="Calibri"/>
                <a:cs typeface="Calibri"/>
              </a:rPr>
              <a:t>can</a:t>
            </a:r>
            <a:r>
              <a:rPr sz="1400" spc="-5" dirty="0">
                <a:latin typeface="Calibri"/>
                <a:cs typeface="Calibri"/>
              </a:rPr>
              <a:t> </a:t>
            </a:r>
            <a:r>
              <a:rPr sz="1400" spc="-60" dirty="0">
                <a:latin typeface="Calibri"/>
                <a:cs typeface="Calibri"/>
              </a:rPr>
              <a:t>be</a:t>
            </a:r>
            <a:r>
              <a:rPr sz="1400" spc="-5" dirty="0">
                <a:latin typeface="Calibri"/>
                <a:cs typeface="Calibri"/>
              </a:rPr>
              <a:t> </a:t>
            </a:r>
            <a:r>
              <a:rPr sz="1400" spc="15" dirty="0">
                <a:latin typeface="Calibri"/>
                <a:cs typeface="Calibri"/>
              </a:rPr>
              <a:t>removed</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20" dirty="0">
                <a:latin typeface="Calibri"/>
                <a:cs typeface="Calibri"/>
              </a:rPr>
              <a:t>a</a:t>
            </a:r>
            <a:r>
              <a:rPr sz="1400" dirty="0">
                <a:latin typeface="Calibri"/>
                <a:cs typeface="Calibri"/>
              </a:rPr>
              <a:t> </a:t>
            </a:r>
            <a:r>
              <a:rPr sz="1400" spc="40" dirty="0">
                <a:latin typeface="Calibri"/>
                <a:cs typeface="Calibri"/>
              </a:rPr>
              <a:t>coarse</a:t>
            </a:r>
            <a:r>
              <a:rPr sz="1400" spc="-10" dirty="0">
                <a:latin typeface="Calibri"/>
                <a:cs typeface="Calibri"/>
              </a:rPr>
              <a:t> </a:t>
            </a:r>
            <a:r>
              <a:rPr sz="1400" spc="60" dirty="0">
                <a:latin typeface="Calibri"/>
                <a:cs typeface="Calibri"/>
              </a:rPr>
              <a:t>towel</a:t>
            </a:r>
            <a:r>
              <a:rPr sz="1400" spc="-10" dirty="0">
                <a:latin typeface="Calibri"/>
                <a:cs typeface="Calibri"/>
              </a:rPr>
              <a:t> </a:t>
            </a:r>
            <a:r>
              <a:rPr sz="1400" spc="140" dirty="0">
                <a:latin typeface="Calibri"/>
                <a:cs typeface="Calibri"/>
              </a:rPr>
              <a:t>or</a:t>
            </a:r>
            <a:r>
              <a:rPr sz="1400" spc="-5" dirty="0">
                <a:latin typeface="Calibri"/>
                <a:cs typeface="Calibri"/>
              </a:rPr>
              <a:t> </a:t>
            </a:r>
            <a:r>
              <a:rPr sz="1400" spc="85" dirty="0">
                <a:latin typeface="Calibri"/>
                <a:cs typeface="Calibri"/>
              </a:rPr>
              <a:t>soft</a:t>
            </a:r>
            <a:endParaRPr sz="1400">
              <a:latin typeface="Calibri"/>
              <a:cs typeface="Calibri"/>
            </a:endParaRPr>
          </a:p>
          <a:p>
            <a:pPr marL="575310" marR="43815">
              <a:lnSpc>
                <a:spcPct val="101800"/>
              </a:lnSpc>
              <a:spcBef>
                <a:spcPts val="5"/>
              </a:spcBef>
            </a:pPr>
            <a:r>
              <a:rPr sz="1400" spc="55" dirty="0">
                <a:latin typeface="Calibri"/>
                <a:cs typeface="Calibri"/>
              </a:rPr>
              <a:t>bristle</a:t>
            </a:r>
            <a:r>
              <a:rPr sz="1400" spc="-10" dirty="0">
                <a:latin typeface="Calibri"/>
                <a:cs typeface="Calibri"/>
              </a:rPr>
              <a:t> </a:t>
            </a:r>
            <a:r>
              <a:rPr sz="1400" spc="50" dirty="0">
                <a:latin typeface="Calibri"/>
                <a:cs typeface="Calibri"/>
              </a:rPr>
              <a:t>brush.</a:t>
            </a:r>
            <a:r>
              <a:rPr sz="1400" spc="305" dirty="0">
                <a:latin typeface="Calibri"/>
                <a:cs typeface="Calibri"/>
              </a:rPr>
              <a:t> </a:t>
            </a:r>
            <a:r>
              <a:rPr sz="1400" spc="70" dirty="0">
                <a:latin typeface="Calibri"/>
                <a:cs typeface="Calibri"/>
              </a:rPr>
              <a:t>If</a:t>
            </a:r>
            <a:r>
              <a:rPr sz="1400" spc="-15" dirty="0">
                <a:latin typeface="Calibri"/>
                <a:cs typeface="Calibri"/>
              </a:rPr>
              <a:t> </a:t>
            </a:r>
            <a:r>
              <a:rPr sz="1400" spc="25" dirty="0">
                <a:latin typeface="Calibri"/>
                <a:cs typeface="Calibri"/>
              </a:rPr>
              <a:t>the</a:t>
            </a:r>
            <a:r>
              <a:rPr sz="1400" spc="-5" dirty="0">
                <a:latin typeface="Calibri"/>
                <a:cs typeface="Calibri"/>
              </a:rPr>
              <a:t> </a:t>
            </a:r>
            <a:r>
              <a:rPr sz="1400" spc="100" dirty="0">
                <a:latin typeface="Calibri"/>
                <a:cs typeface="Calibri"/>
              </a:rPr>
              <a:t>growth</a:t>
            </a:r>
            <a:r>
              <a:rPr sz="1400" spc="-10" dirty="0">
                <a:latin typeface="Calibri"/>
                <a:cs typeface="Calibri"/>
              </a:rPr>
              <a:t> </a:t>
            </a:r>
            <a:r>
              <a:rPr sz="1400" spc="20" dirty="0">
                <a:latin typeface="Calibri"/>
                <a:cs typeface="Calibri"/>
              </a:rPr>
              <a:t>is</a:t>
            </a:r>
            <a:r>
              <a:rPr sz="1400" spc="-15" dirty="0">
                <a:latin typeface="Calibri"/>
                <a:cs typeface="Calibri"/>
              </a:rPr>
              <a:t> </a:t>
            </a:r>
            <a:r>
              <a:rPr sz="1400" dirty="0">
                <a:latin typeface="Calibri"/>
                <a:cs typeface="Calibri"/>
              </a:rPr>
              <a:t>severe,</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30" dirty="0">
                <a:latin typeface="Calibri"/>
                <a:cs typeface="Calibri"/>
              </a:rPr>
              <a:t>has</a:t>
            </a:r>
            <a:r>
              <a:rPr sz="1400" spc="-10" dirty="0">
                <a:latin typeface="Calibri"/>
                <a:cs typeface="Calibri"/>
              </a:rPr>
              <a:t> </a:t>
            </a:r>
            <a:r>
              <a:rPr sz="1400" spc="-35" dirty="0">
                <a:latin typeface="Calibri"/>
                <a:cs typeface="Calibri"/>
              </a:rPr>
              <a:t>been </a:t>
            </a:r>
            <a:r>
              <a:rPr sz="1400" spc="-300" dirty="0">
                <a:latin typeface="Calibri"/>
                <a:cs typeface="Calibri"/>
              </a:rPr>
              <a:t> </a:t>
            </a:r>
            <a:r>
              <a:rPr sz="1400" spc="60" dirty="0">
                <a:latin typeface="Calibri"/>
                <a:cs typeface="Calibri"/>
              </a:rPr>
              <a:t>allowed </a:t>
            </a:r>
            <a:r>
              <a:rPr sz="1400" spc="75" dirty="0">
                <a:latin typeface="Calibri"/>
                <a:cs typeface="Calibri"/>
              </a:rPr>
              <a:t>to </a:t>
            </a:r>
            <a:r>
              <a:rPr sz="1400" spc="55" dirty="0">
                <a:latin typeface="Calibri"/>
                <a:cs typeface="Calibri"/>
              </a:rPr>
              <a:t>dry </a:t>
            </a:r>
            <a:r>
              <a:rPr sz="1400" spc="35" dirty="0">
                <a:latin typeface="Calibri"/>
                <a:cs typeface="Calibri"/>
              </a:rPr>
              <a:t>and </a:t>
            </a:r>
            <a:r>
              <a:rPr sz="1400" spc="45" dirty="0">
                <a:latin typeface="Calibri"/>
                <a:cs typeface="Calibri"/>
              </a:rPr>
              <a:t>harden </a:t>
            </a:r>
            <a:r>
              <a:rPr sz="1400" spc="70" dirty="0">
                <a:latin typeface="Calibri"/>
                <a:cs typeface="Calibri"/>
              </a:rPr>
              <a:t>on </a:t>
            </a:r>
            <a:r>
              <a:rPr sz="1400" spc="25" dirty="0">
                <a:latin typeface="Calibri"/>
                <a:cs typeface="Calibri"/>
              </a:rPr>
              <a:t>the boat </a:t>
            </a:r>
            <a:r>
              <a:rPr sz="1400" spc="35" dirty="0">
                <a:latin typeface="Calibri"/>
                <a:cs typeface="Calibri"/>
              </a:rPr>
              <a:t>surfaces, </a:t>
            </a:r>
            <a:r>
              <a:rPr sz="1400" spc="40" dirty="0">
                <a:latin typeface="Calibri"/>
                <a:cs typeface="Calibri"/>
              </a:rPr>
              <a:t> </a:t>
            </a:r>
            <a:r>
              <a:rPr sz="1400" spc="60" dirty="0">
                <a:latin typeface="Calibri"/>
                <a:cs typeface="Calibri"/>
              </a:rPr>
              <a:t>it </a:t>
            </a:r>
            <a:r>
              <a:rPr sz="1400" spc="-50" dirty="0">
                <a:latin typeface="Calibri"/>
                <a:cs typeface="Calibri"/>
              </a:rPr>
              <a:t>may </a:t>
            </a:r>
            <a:r>
              <a:rPr sz="1400" spc="-60" dirty="0">
                <a:latin typeface="Calibri"/>
                <a:cs typeface="Calibri"/>
              </a:rPr>
              <a:t>be </a:t>
            </a:r>
            <a:r>
              <a:rPr sz="1400" spc="15" dirty="0">
                <a:latin typeface="Calibri"/>
                <a:cs typeface="Calibri"/>
              </a:rPr>
              <a:t>necessary </a:t>
            </a:r>
            <a:r>
              <a:rPr sz="1400" spc="85" dirty="0">
                <a:latin typeface="Calibri"/>
                <a:cs typeface="Calibri"/>
              </a:rPr>
              <a:t>to </a:t>
            </a:r>
            <a:r>
              <a:rPr sz="1400" spc="-30" dirty="0">
                <a:latin typeface="Calibri"/>
                <a:cs typeface="Calibri"/>
              </a:rPr>
              <a:t>seek </a:t>
            </a:r>
            <a:r>
              <a:rPr sz="1400" spc="25" dirty="0">
                <a:latin typeface="Calibri"/>
                <a:cs typeface="Calibri"/>
              </a:rPr>
              <a:t>the </a:t>
            </a:r>
            <a:r>
              <a:rPr sz="1400" spc="20" dirty="0">
                <a:latin typeface="Calibri"/>
                <a:cs typeface="Calibri"/>
              </a:rPr>
              <a:t>services </a:t>
            </a:r>
            <a:r>
              <a:rPr sz="1400" spc="114" dirty="0">
                <a:latin typeface="Calibri"/>
                <a:cs typeface="Calibri"/>
              </a:rPr>
              <a:t>of </a:t>
            </a:r>
            <a:r>
              <a:rPr sz="1400" spc="20" dirty="0">
                <a:latin typeface="Calibri"/>
                <a:cs typeface="Calibri"/>
              </a:rPr>
              <a:t>a </a:t>
            </a:r>
            <a:r>
              <a:rPr sz="1400" spc="25" dirty="0">
                <a:latin typeface="Calibri"/>
                <a:cs typeface="Calibri"/>
              </a:rPr>
              <a:t> </a:t>
            </a:r>
            <a:r>
              <a:rPr sz="1400" spc="50" dirty="0">
                <a:latin typeface="Calibri"/>
                <a:cs typeface="Calibri"/>
              </a:rPr>
              <a:t>professional </a:t>
            </a:r>
            <a:r>
              <a:rPr sz="1400" spc="114" dirty="0">
                <a:latin typeface="Calibri"/>
                <a:cs typeface="Calibri"/>
              </a:rPr>
              <a:t>hull </a:t>
            </a:r>
            <a:r>
              <a:rPr sz="1400" spc="50" dirty="0">
                <a:latin typeface="Calibri"/>
                <a:cs typeface="Calibri"/>
              </a:rPr>
              <a:t>cleaning </a:t>
            </a:r>
            <a:r>
              <a:rPr sz="1400" spc="-25" dirty="0">
                <a:latin typeface="Calibri"/>
                <a:cs typeface="Calibri"/>
              </a:rPr>
              <a:t>company.</a:t>
            </a:r>
            <a:r>
              <a:rPr sz="1400" spc="265" dirty="0">
                <a:latin typeface="Calibri"/>
                <a:cs typeface="Calibri"/>
              </a:rPr>
              <a:t> </a:t>
            </a:r>
            <a:r>
              <a:rPr sz="1400" spc="30" dirty="0">
                <a:latin typeface="Calibri"/>
                <a:cs typeface="Calibri"/>
              </a:rPr>
              <a:t>Refer </a:t>
            </a:r>
            <a:r>
              <a:rPr sz="1400" spc="75" dirty="0">
                <a:latin typeface="Calibri"/>
                <a:cs typeface="Calibri"/>
              </a:rPr>
              <a:t>to </a:t>
            </a:r>
            <a:r>
              <a:rPr sz="1400" spc="80" dirty="0">
                <a:latin typeface="Calibri"/>
                <a:cs typeface="Calibri"/>
              </a:rPr>
              <a:t> </a:t>
            </a:r>
            <a:r>
              <a:rPr sz="1400" spc="70"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45" dirty="0">
                <a:latin typeface="Calibri"/>
                <a:cs typeface="Calibri"/>
              </a:rPr>
              <a:t>authorized </a:t>
            </a:r>
            <a:r>
              <a:rPr sz="1400" spc="35" dirty="0">
                <a:latin typeface="Calibri"/>
                <a:cs typeface="Calibri"/>
              </a:rPr>
              <a:t>dealer </a:t>
            </a:r>
            <a:r>
              <a:rPr sz="1400" spc="135" dirty="0">
                <a:latin typeface="Calibri"/>
                <a:cs typeface="Calibri"/>
              </a:rPr>
              <a:t>for </a:t>
            </a:r>
            <a:r>
              <a:rPr sz="1400" spc="140" dirty="0">
                <a:latin typeface="Calibri"/>
                <a:cs typeface="Calibri"/>
              </a:rPr>
              <a:t> </a:t>
            </a:r>
            <a:r>
              <a:rPr sz="1400" spc="15" dirty="0">
                <a:latin typeface="Calibri"/>
                <a:cs typeface="Calibri"/>
              </a:rPr>
              <a:t>assistance.</a:t>
            </a:r>
            <a:endParaRPr sz="1400">
              <a:latin typeface="Calibri"/>
              <a:cs typeface="Calibri"/>
            </a:endParaRPr>
          </a:p>
          <a:p>
            <a:pPr marL="575310" marR="163830" indent="-105410">
              <a:lnSpc>
                <a:spcPct val="101899"/>
              </a:lnSpc>
              <a:spcBef>
                <a:spcPts val="595"/>
              </a:spcBef>
              <a:buSzPct val="71428"/>
              <a:buFont typeface="Symbol"/>
              <a:buChar char=""/>
              <a:tabLst>
                <a:tab pos="575945" algn="l"/>
              </a:tabLst>
            </a:pPr>
            <a:r>
              <a:rPr sz="1400" u="sng" spc="30" dirty="0">
                <a:uFill>
                  <a:solidFill>
                    <a:srgbClr val="000000"/>
                  </a:solidFill>
                </a:uFill>
                <a:latin typeface="Calibri"/>
                <a:cs typeface="Calibri"/>
              </a:rPr>
              <a:t>Gel</a:t>
            </a:r>
            <a:r>
              <a:rPr sz="1400" u="sng" spc="-5" dirty="0">
                <a:uFill>
                  <a:solidFill>
                    <a:srgbClr val="000000"/>
                  </a:solidFill>
                </a:uFill>
                <a:latin typeface="Calibri"/>
                <a:cs typeface="Calibri"/>
              </a:rPr>
              <a:t> </a:t>
            </a:r>
            <a:r>
              <a:rPr sz="1400" u="sng" dirty="0">
                <a:uFill>
                  <a:solidFill>
                    <a:srgbClr val="000000"/>
                  </a:solidFill>
                </a:uFill>
                <a:latin typeface="Calibri"/>
                <a:cs typeface="Calibri"/>
              </a:rPr>
              <a:t>Coat</a:t>
            </a:r>
            <a:r>
              <a:rPr sz="1400" dirty="0">
                <a:latin typeface="Calibri"/>
                <a:cs typeface="Calibri"/>
              </a:rPr>
              <a:t>:</a:t>
            </a:r>
            <a:r>
              <a:rPr sz="1400" spc="305" dirty="0">
                <a:latin typeface="Calibri"/>
                <a:cs typeface="Calibri"/>
              </a:rPr>
              <a:t> </a:t>
            </a:r>
            <a:r>
              <a:rPr sz="1400" spc="-30" dirty="0">
                <a:latin typeface="Calibri"/>
                <a:cs typeface="Calibri"/>
              </a:rPr>
              <a:t>The</a:t>
            </a:r>
            <a:r>
              <a:rPr sz="1400" spc="-10" dirty="0">
                <a:latin typeface="Calibri"/>
                <a:cs typeface="Calibri"/>
              </a:rPr>
              <a:t> </a:t>
            </a:r>
            <a:r>
              <a:rPr sz="1400" spc="70" dirty="0">
                <a:latin typeface="Calibri"/>
                <a:cs typeface="Calibri"/>
              </a:rPr>
              <a:t>gel</a:t>
            </a:r>
            <a:r>
              <a:rPr sz="1400" spc="-5" dirty="0">
                <a:latin typeface="Calibri"/>
                <a:cs typeface="Calibri"/>
              </a:rPr>
              <a:t> </a:t>
            </a:r>
            <a:r>
              <a:rPr sz="1400" spc="45" dirty="0">
                <a:latin typeface="Calibri"/>
                <a:cs typeface="Calibri"/>
              </a:rPr>
              <a:t>coat</a:t>
            </a:r>
            <a:r>
              <a:rPr sz="1400" spc="-5" dirty="0">
                <a:latin typeface="Calibri"/>
                <a:cs typeface="Calibri"/>
              </a:rPr>
              <a:t> </a:t>
            </a:r>
            <a:r>
              <a:rPr sz="1400" spc="110" dirty="0">
                <a:latin typeface="Calibri"/>
                <a:cs typeface="Calibri"/>
              </a:rPr>
              <a:t>will</a:t>
            </a:r>
            <a:r>
              <a:rPr sz="1400" spc="-5" dirty="0">
                <a:latin typeface="Calibri"/>
                <a:cs typeface="Calibri"/>
              </a:rPr>
              <a:t> </a:t>
            </a:r>
            <a:r>
              <a:rPr sz="1400" spc="-60" dirty="0">
                <a:latin typeface="Calibri"/>
                <a:cs typeface="Calibri"/>
              </a:rPr>
              <a:t>be</a:t>
            </a:r>
            <a:r>
              <a:rPr sz="1400" spc="-5" dirty="0">
                <a:latin typeface="Calibri"/>
                <a:cs typeface="Calibri"/>
              </a:rPr>
              <a:t> </a:t>
            </a:r>
            <a:r>
              <a:rPr sz="1400" spc="30" dirty="0">
                <a:latin typeface="Calibri"/>
                <a:cs typeface="Calibri"/>
              </a:rPr>
              <a:t>protected</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last </a:t>
            </a:r>
            <a:r>
              <a:rPr sz="1400" spc="-300" dirty="0">
                <a:latin typeface="Calibri"/>
                <a:cs typeface="Calibri"/>
              </a:rPr>
              <a:t> </a:t>
            </a:r>
            <a:r>
              <a:rPr sz="1400" spc="90" dirty="0">
                <a:latin typeface="Calibri"/>
                <a:cs typeface="Calibri"/>
              </a:rPr>
              <a:t>longer </a:t>
            </a:r>
            <a:r>
              <a:rPr sz="1400" spc="65" dirty="0">
                <a:latin typeface="Calibri"/>
                <a:cs typeface="Calibri"/>
              </a:rPr>
              <a:t>with </a:t>
            </a:r>
            <a:r>
              <a:rPr sz="1400" spc="100" dirty="0">
                <a:latin typeface="Calibri"/>
                <a:cs typeface="Calibri"/>
              </a:rPr>
              <a:t>regular </a:t>
            </a:r>
            <a:r>
              <a:rPr sz="1400" spc="50" dirty="0">
                <a:latin typeface="Calibri"/>
                <a:cs typeface="Calibri"/>
              </a:rPr>
              <a:t>cleaning </a:t>
            </a:r>
            <a:r>
              <a:rPr sz="1400" spc="35" dirty="0">
                <a:latin typeface="Calibri"/>
                <a:cs typeface="Calibri"/>
              </a:rPr>
              <a:t>and </a:t>
            </a:r>
            <a:r>
              <a:rPr sz="1400" spc="40" dirty="0">
                <a:latin typeface="Calibri"/>
                <a:cs typeface="Calibri"/>
              </a:rPr>
              <a:t>waxing. </a:t>
            </a:r>
            <a:r>
              <a:rPr sz="1400" spc="50" dirty="0">
                <a:latin typeface="Calibri"/>
                <a:cs typeface="Calibri"/>
              </a:rPr>
              <a:t>It </a:t>
            </a:r>
            <a:r>
              <a:rPr sz="1400" spc="15" dirty="0">
                <a:latin typeface="Calibri"/>
                <a:cs typeface="Calibri"/>
              </a:rPr>
              <a:t>is </a:t>
            </a:r>
            <a:r>
              <a:rPr sz="1400" spc="20" dirty="0">
                <a:latin typeface="Calibri"/>
                <a:cs typeface="Calibri"/>
              </a:rPr>
              <a:t> </a:t>
            </a:r>
            <a:r>
              <a:rPr sz="1400" spc="5" dirty="0">
                <a:latin typeface="Calibri"/>
                <a:cs typeface="Calibri"/>
              </a:rPr>
              <a:t>recommended </a:t>
            </a:r>
            <a:r>
              <a:rPr sz="1400" spc="75" dirty="0">
                <a:latin typeface="Calibri"/>
                <a:cs typeface="Calibri"/>
              </a:rPr>
              <a:t>to </a:t>
            </a:r>
            <a:r>
              <a:rPr sz="1400" spc="30" dirty="0">
                <a:latin typeface="Calibri"/>
                <a:cs typeface="Calibri"/>
              </a:rPr>
              <a:t>wax </a:t>
            </a:r>
            <a:r>
              <a:rPr sz="1400" spc="70" dirty="0">
                <a:latin typeface="Calibri"/>
                <a:cs typeface="Calibri"/>
              </a:rPr>
              <a:t>your </a:t>
            </a:r>
            <a:r>
              <a:rPr sz="1400" spc="55" dirty="0">
                <a:latin typeface="Calibri"/>
                <a:cs typeface="Calibri"/>
              </a:rPr>
              <a:t>exterior </a:t>
            </a:r>
            <a:r>
              <a:rPr sz="1400" spc="45" dirty="0">
                <a:latin typeface="Calibri"/>
                <a:cs typeface="Calibri"/>
              </a:rPr>
              <a:t>surfaces </a:t>
            </a:r>
            <a:r>
              <a:rPr sz="1400" spc="30" dirty="0">
                <a:latin typeface="Calibri"/>
                <a:cs typeface="Calibri"/>
              </a:rPr>
              <a:t>at </a:t>
            </a:r>
            <a:r>
              <a:rPr sz="1400" spc="35" dirty="0">
                <a:latin typeface="Calibri"/>
                <a:cs typeface="Calibri"/>
              </a:rPr>
              <a:t> </a:t>
            </a:r>
            <a:r>
              <a:rPr sz="1400" spc="45" dirty="0">
                <a:latin typeface="Calibri"/>
                <a:cs typeface="Calibri"/>
              </a:rPr>
              <a:t>least</a:t>
            </a:r>
            <a:r>
              <a:rPr sz="1400" spc="-10" dirty="0">
                <a:latin typeface="Calibri"/>
                <a:cs typeface="Calibri"/>
              </a:rPr>
              <a:t> </a:t>
            </a:r>
            <a:r>
              <a:rPr sz="1400" spc="35" dirty="0">
                <a:latin typeface="Calibri"/>
                <a:cs typeface="Calibri"/>
              </a:rPr>
              <a:t>twice</a:t>
            </a:r>
            <a:r>
              <a:rPr sz="1400" spc="-10" dirty="0">
                <a:latin typeface="Calibri"/>
                <a:cs typeface="Calibri"/>
              </a:rPr>
              <a:t> </a:t>
            </a:r>
            <a:r>
              <a:rPr sz="1400" spc="10" dirty="0">
                <a:latin typeface="Calibri"/>
                <a:cs typeface="Calibri"/>
              </a:rPr>
              <a:t>per</a:t>
            </a:r>
            <a:r>
              <a:rPr sz="1400" spc="-10" dirty="0">
                <a:latin typeface="Calibri"/>
                <a:cs typeface="Calibri"/>
              </a:rPr>
              <a:t> </a:t>
            </a:r>
            <a:r>
              <a:rPr sz="1400" spc="15" dirty="0">
                <a:latin typeface="Calibri"/>
                <a:cs typeface="Calibri"/>
              </a:rPr>
              <a:t>year.</a:t>
            </a:r>
            <a:r>
              <a:rPr sz="1400" spc="305" dirty="0">
                <a:latin typeface="Calibri"/>
                <a:cs typeface="Calibri"/>
              </a:rPr>
              <a:t> </a:t>
            </a:r>
            <a:r>
              <a:rPr sz="1400" spc="60" dirty="0">
                <a:latin typeface="Calibri"/>
                <a:cs typeface="Calibri"/>
              </a:rPr>
              <a:t>Your</a:t>
            </a:r>
            <a:r>
              <a:rPr sz="1400" spc="-10" dirty="0">
                <a:latin typeface="Calibri"/>
                <a:cs typeface="Calibri"/>
              </a:rPr>
              <a:t> </a:t>
            </a:r>
            <a:r>
              <a:rPr sz="1400" spc="25" dirty="0">
                <a:latin typeface="Calibri"/>
                <a:cs typeface="Calibri"/>
              </a:rPr>
              <a:t>usage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operating</a:t>
            </a:r>
            <a:endParaRPr sz="1400">
              <a:latin typeface="Calibri"/>
              <a:cs typeface="Calibri"/>
            </a:endParaRPr>
          </a:p>
          <a:p>
            <a:pPr marL="575310" marR="290830">
              <a:lnSpc>
                <a:spcPct val="101400"/>
              </a:lnSpc>
            </a:pPr>
            <a:r>
              <a:rPr sz="1400" spc="35" dirty="0">
                <a:latin typeface="Calibri"/>
                <a:cs typeface="Calibri"/>
              </a:rPr>
              <a:t>environment </a:t>
            </a:r>
            <a:r>
              <a:rPr sz="1400" spc="-50" dirty="0">
                <a:latin typeface="Calibri"/>
                <a:cs typeface="Calibri"/>
              </a:rPr>
              <a:t>may </a:t>
            </a:r>
            <a:r>
              <a:rPr sz="1400" spc="15" dirty="0">
                <a:latin typeface="Calibri"/>
                <a:cs typeface="Calibri"/>
              </a:rPr>
              <a:t>dictate </a:t>
            </a:r>
            <a:r>
              <a:rPr sz="1400" spc="55" dirty="0">
                <a:latin typeface="Calibri"/>
                <a:cs typeface="Calibri"/>
              </a:rPr>
              <a:t>additional </a:t>
            </a:r>
            <a:r>
              <a:rPr sz="1400" spc="45" dirty="0">
                <a:latin typeface="Calibri"/>
                <a:cs typeface="Calibri"/>
              </a:rPr>
              <a:t>waxing </a:t>
            </a:r>
            <a:r>
              <a:rPr sz="1400" spc="50" dirty="0">
                <a:latin typeface="Calibri"/>
                <a:cs typeface="Calibri"/>
              </a:rPr>
              <a:t> intervals.</a:t>
            </a:r>
            <a:r>
              <a:rPr sz="1400" spc="305" dirty="0">
                <a:latin typeface="Calibri"/>
                <a:cs typeface="Calibri"/>
              </a:rPr>
              <a:t> </a:t>
            </a:r>
            <a:r>
              <a:rPr sz="1400" spc="35" dirty="0">
                <a:latin typeface="Calibri"/>
                <a:cs typeface="Calibri"/>
              </a:rPr>
              <a:t>Do</a:t>
            </a:r>
            <a:r>
              <a:rPr sz="1400" spc="-10" dirty="0">
                <a:latin typeface="Calibri"/>
                <a:cs typeface="Calibri"/>
              </a:rPr>
              <a:t> </a:t>
            </a:r>
            <a:r>
              <a:rPr sz="1400" spc="70" dirty="0">
                <a:latin typeface="Calibri"/>
                <a:cs typeface="Calibri"/>
              </a:rPr>
              <a:t>not</a:t>
            </a:r>
            <a:r>
              <a:rPr sz="1400" spc="-5" dirty="0">
                <a:latin typeface="Calibri"/>
                <a:cs typeface="Calibri"/>
              </a:rPr>
              <a:t> </a:t>
            </a:r>
            <a:r>
              <a:rPr sz="1400" spc="30" dirty="0">
                <a:latin typeface="Calibri"/>
                <a:cs typeface="Calibri"/>
              </a:rPr>
              <a:t>wax</a:t>
            </a:r>
            <a:r>
              <a:rPr sz="1400" spc="-5" dirty="0">
                <a:latin typeface="Calibri"/>
                <a:cs typeface="Calibri"/>
              </a:rPr>
              <a:t> </a:t>
            </a:r>
            <a:r>
              <a:rPr sz="1400" spc="60" dirty="0">
                <a:latin typeface="Calibri"/>
                <a:cs typeface="Calibri"/>
              </a:rPr>
              <a:t>over</a:t>
            </a:r>
            <a:r>
              <a:rPr sz="1400" spc="-15" dirty="0">
                <a:latin typeface="Calibri"/>
                <a:cs typeface="Calibri"/>
              </a:rPr>
              <a:t> </a:t>
            </a:r>
            <a:r>
              <a:rPr sz="1400" spc="100" dirty="0">
                <a:latin typeface="Calibri"/>
                <a:cs typeface="Calibri"/>
              </a:rPr>
              <a:t>growth</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45" dirty="0">
                <a:latin typeface="Calibri"/>
                <a:cs typeface="Calibri"/>
              </a:rPr>
              <a:t>surface</a:t>
            </a:r>
            <a:endParaRPr sz="1400">
              <a:latin typeface="Calibri"/>
              <a:cs typeface="Calibri"/>
            </a:endParaRPr>
          </a:p>
          <a:p>
            <a:pPr>
              <a:lnSpc>
                <a:spcPct val="100000"/>
              </a:lnSpc>
              <a:spcBef>
                <a:spcPts val="55"/>
              </a:spcBef>
            </a:pPr>
            <a:endParaRPr sz="1000">
              <a:latin typeface="Calibri"/>
              <a:cs typeface="Calibri"/>
            </a:endParaRPr>
          </a:p>
          <a:p>
            <a:pPr marL="18415">
              <a:lnSpc>
                <a:spcPct val="100000"/>
              </a:lnSpc>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p:nvPr/>
        </p:nvSpPr>
        <p:spPr>
          <a:xfrm>
            <a:off x="5596509" y="479247"/>
            <a:ext cx="3982720" cy="7059930"/>
          </a:xfrm>
          <a:prstGeom prst="rect">
            <a:avLst/>
          </a:prstGeom>
        </p:spPr>
        <p:txBody>
          <a:bodyPr vert="horz" wrap="square" lIns="0" tIns="8890" rIns="0" bIns="0" rtlCol="0">
            <a:spAutoFit/>
          </a:bodyPr>
          <a:lstStyle/>
          <a:p>
            <a:pPr marL="117475" marR="206375">
              <a:lnSpc>
                <a:spcPct val="102000"/>
              </a:lnSpc>
              <a:spcBef>
                <a:spcPts val="70"/>
              </a:spcBef>
            </a:pPr>
            <a:r>
              <a:rPr sz="1400" spc="85" dirty="0">
                <a:latin typeface="Calibri"/>
                <a:cs typeface="Calibri"/>
              </a:rPr>
              <a:t>dirt</a:t>
            </a:r>
            <a:r>
              <a:rPr sz="1400" spc="-20" dirty="0">
                <a:latin typeface="Calibri"/>
                <a:cs typeface="Calibri"/>
              </a:rPr>
              <a:t> </a:t>
            </a:r>
            <a:r>
              <a:rPr sz="1400" dirty="0">
                <a:latin typeface="Calibri"/>
                <a:cs typeface="Calibri"/>
              </a:rPr>
              <a:t>/</a:t>
            </a:r>
            <a:r>
              <a:rPr sz="1400" spc="-15" dirty="0">
                <a:latin typeface="Calibri"/>
                <a:cs typeface="Calibri"/>
              </a:rPr>
              <a:t> </a:t>
            </a:r>
            <a:r>
              <a:rPr sz="1400" spc="20" dirty="0">
                <a:latin typeface="Calibri"/>
                <a:cs typeface="Calibri"/>
              </a:rPr>
              <a:t>debris,</a:t>
            </a:r>
            <a:r>
              <a:rPr sz="1400" spc="-15" dirty="0">
                <a:latin typeface="Calibri"/>
                <a:cs typeface="Calibri"/>
              </a:rPr>
              <a:t> </a:t>
            </a:r>
            <a:r>
              <a:rPr sz="1400" spc="30" dirty="0">
                <a:latin typeface="Calibri"/>
                <a:cs typeface="Calibri"/>
              </a:rPr>
              <a:t>ensure</a:t>
            </a:r>
            <a:r>
              <a:rPr sz="1400" spc="-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 PRO</a:t>
            </a:r>
            <a:r>
              <a:rPr sz="1400" i="1" spc="-20" dirty="0">
                <a:latin typeface="Calibri"/>
                <a:cs typeface="Calibri"/>
              </a:rPr>
              <a:t> </a:t>
            </a:r>
            <a:r>
              <a:rPr sz="1400" spc="25" dirty="0">
                <a:latin typeface="Calibri"/>
                <a:cs typeface="Calibri"/>
              </a:rPr>
              <a:t>boat</a:t>
            </a:r>
            <a:r>
              <a:rPr sz="1400" spc="-25" dirty="0">
                <a:latin typeface="Calibri"/>
                <a:cs typeface="Calibri"/>
              </a:rPr>
              <a:t> </a:t>
            </a:r>
            <a:r>
              <a:rPr sz="1400" spc="30" dirty="0">
                <a:latin typeface="Calibri"/>
                <a:cs typeface="Calibri"/>
              </a:rPr>
              <a:t>has</a:t>
            </a:r>
            <a:r>
              <a:rPr sz="1400" spc="-20" dirty="0">
                <a:latin typeface="Calibri"/>
                <a:cs typeface="Calibri"/>
              </a:rPr>
              <a:t> </a:t>
            </a:r>
            <a:r>
              <a:rPr sz="1400" spc="-35" dirty="0">
                <a:latin typeface="Calibri"/>
                <a:cs typeface="Calibri"/>
              </a:rPr>
              <a:t>been </a:t>
            </a:r>
            <a:r>
              <a:rPr sz="1400" spc="-300" dirty="0">
                <a:latin typeface="Calibri"/>
                <a:cs typeface="Calibri"/>
              </a:rPr>
              <a:t> </a:t>
            </a:r>
            <a:r>
              <a:rPr sz="1400" spc="80" dirty="0">
                <a:latin typeface="Calibri"/>
                <a:cs typeface="Calibri"/>
              </a:rPr>
              <a:t>thoroughly</a:t>
            </a:r>
            <a:r>
              <a:rPr sz="1400" spc="-10" dirty="0">
                <a:latin typeface="Calibri"/>
                <a:cs typeface="Calibri"/>
              </a:rPr>
              <a:t> </a:t>
            </a:r>
            <a:r>
              <a:rPr sz="1400" spc="10" dirty="0">
                <a:latin typeface="Calibri"/>
                <a:cs typeface="Calibri"/>
              </a:rPr>
              <a:t>washed</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rinsed</a:t>
            </a:r>
            <a:r>
              <a:rPr sz="1400" spc="-10" dirty="0">
                <a:latin typeface="Calibri"/>
                <a:cs typeface="Calibri"/>
              </a:rPr>
              <a:t> </a:t>
            </a:r>
            <a:r>
              <a:rPr sz="1400" spc="75" dirty="0">
                <a:latin typeface="Calibri"/>
                <a:cs typeface="Calibri"/>
              </a:rPr>
              <a:t>prior</a:t>
            </a:r>
            <a:r>
              <a:rPr sz="1400" spc="-10" dirty="0">
                <a:latin typeface="Calibri"/>
                <a:cs typeface="Calibri"/>
              </a:rPr>
              <a:t> </a:t>
            </a:r>
            <a:r>
              <a:rPr sz="1400" spc="75" dirty="0">
                <a:latin typeface="Calibri"/>
                <a:cs typeface="Calibri"/>
              </a:rPr>
              <a:t>to</a:t>
            </a:r>
            <a:r>
              <a:rPr sz="1400" dirty="0">
                <a:latin typeface="Calibri"/>
                <a:cs typeface="Calibri"/>
              </a:rPr>
              <a:t> </a:t>
            </a:r>
            <a:r>
              <a:rPr sz="1400" spc="40" dirty="0">
                <a:latin typeface="Calibri"/>
                <a:cs typeface="Calibri"/>
              </a:rPr>
              <a:t>waxing. </a:t>
            </a:r>
            <a:r>
              <a:rPr sz="1400" spc="-300" dirty="0">
                <a:latin typeface="Calibri"/>
                <a:cs typeface="Calibri"/>
              </a:rPr>
              <a:t> </a:t>
            </a:r>
            <a:r>
              <a:rPr sz="1400" spc="-20" dirty="0">
                <a:latin typeface="Calibri"/>
                <a:cs typeface="Calibri"/>
              </a:rPr>
              <a:t>Use </a:t>
            </a:r>
            <a:r>
              <a:rPr sz="1400" spc="20" dirty="0">
                <a:latin typeface="Calibri"/>
                <a:cs typeface="Calibri"/>
              </a:rPr>
              <a:t>a </a:t>
            </a:r>
            <a:r>
              <a:rPr sz="1400" spc="55" dirty="0">
                <a:latin typeface="Calibri"/>
                <a:cs typeface="Calibri"/>
              </a:rPr>
              <a:t>high </a:t>
            </a:r>
            <a:r>
              <a:rPr sz="1400" spc="60" dirty="0">
                <a:latin typeface="Calibri"/>
                <a:cs typeface="Calibri"/>
              </a:rPr>
              <a:t>quality </a:t>
            </a:r>
            <a:r>
              <a:rPr sz="1400" spc="25" dirty="0">
                <a:latin typeface="Calibri"/>
                <a:cs typeface="Calibri"/>
              </a:rPr>
              <a:t>was </a:t>
            </a:r>
            <a:r>
              <a:rPr sz="1400" spc="10" dirty="0">
                <a:latin typeface="Calibri"/>
                <a:cs typeface="Calibri"/>
              </a:rPr>
              <a:t>designed </a:t>
            </a:r>
            <a:r>
              <a:rPr sz="1400" spc="135" dirty="0">
                <a:latin typeface="Calibri"/>
                <a:cs typeface="Calibri"/>
              </a:rPr>
              <a:t>for </a:t>
            </a:r>
            <a:r>
              <a:rPr sz="1400" spc="20" dirty="0">
                <a:latin typeface="Calibri"/>
                <a:cs typeface="Calibri"/>
              </a:rPr>
              <a:t>marine </a:t>
            </a:r>
            <a:r>
              <a:rPr sz="1400" spc="70" dirty="0">
                <a:latin typeface="Calibri"/>
                <a:cs typeface="Calibri"/>
              </a:rPr>
              <a:t>gel </a:t>
            </a:r>
            <a:r>
              <a:rPr sz="1400" spc="75" dirty="0">
                <a:latin typeface="Calibri"/>
                <a:cs typeface="Calibri"/>
              </a:rPr>
              <a:t> </a:t>
            </a:r>
            <a:r>
              <a:rPr sz="1400" spc="35" dirty="0">
                <a:latin typeface="Calibri"/>
                <a:cs typeface="Calibri"/>
              </a:rPr>
              <a:t>coats.</a:t>
            </a:r>
            <a:r>
              <a:rPr sz="1400" spc="40" dirty="0">
                <a:latin typeface="Calibri"/>
                <a:cs typeface="Calibri"/>
              </a:rPr>
              <a:t> </a:t>
            </a:r>
            <a:r>
              <a:rPr sz="1400" spc="35" dirty="0">
                <a:latin typeface="Calibri"/>
                <a:cs typeface="Calibri"/>
              </a:rPr>
              <a:t>Refer </a:t>
            </a:r>
            <a:r>
              <a:rPr sz="1400" spc="75" dirty="0">
                <a:latin typeface="Calibri"/>
                <a:cs typeface="Calibri"/>
              </a:rPr>
              <a:t>to </a:t>
            </a:r>
            <a:r>
              <a:rPr sz="1400" spc="65" dirty="0">
                <a:latin typeface="Calibri"/>
                <a:cs typeface="Calibri"/>
              </a:rPr>
              <a:t>your </a:t>
            </a:r>
            <a:r>
              <a:rPr sz="1400" i="1" spc="-5" dirty="0">
                <a:latin typeface="Calibri"/>
                <a:cs typeface="Calibri"/>
              </a:rPr>
              <a:t>SEA PRO </a:t>
            </a:r>
            <a:r>
              <a:rPr sz="1400" i="1" spc="-30" dirty="0">
                <a:latin typeface="Calibri"/>
                <a:cs typeface="Calibri"/>
              </a:rPr>
              <a:t>BOATS </a:t>
            </a:r>
            <a:r>
              <a:rPr sz="1400" spc="45" dirty="0">
                <a:latin typeface="Calibri"/>
                <a:cs typeface="Calibri"/>
              </a:rPr>
              <a:t>authorized </a:t>
            </a:r>
            <a:r>
              <a:rPr sz="1400" spc="-305" dirty="0">
                <a:latin typeface="Calibri"/>
                <a:cs typeface="Calibri"/>
              </a:rPr>
              <a:t> </a:t>
            </a:r>
            <a:r>
              <a:rPr sz="1400" spc="35" dirty="0">
                <a:latin typeface="Calibri"/>
                <a:cs typeface="Calibri"/>
              </a:rPr>
              <a:t>dealer</a:t>
            </a:r>
            <a:r>
              <a:rPr sz="1400" spc="-15" dirty="0">
                <a:latin typeface="Calibri"/>
                <a:cs typeface="Calibri"/>
              </a:rPr>
              <a:t> </a:t>
            </a:r>
            <a:r>
              <a:rPr sz="1400" spc="135" dirty="0">
                <a:latin typeface="Calibri"/>
                <a:cs typeface="Calibri"/>
              </a:rPr>
              <a:t>for</a:t>
            </a:r>
            <a:r>
              <a:rPr sz="1400" spc="-5" dirty="0">
                <a:latin typeface="Calibri"/>
                <a:cs typeface="Calibri"/>
              </a:rPr>
              <a:t> </a:t>
            </a:r>
            <a:r>
              <a:rPr sz="1400" spc="30" dirty="0">
                <a:latin typeface="Calibri"/>
                <a:cs typeface="Calibri"/>
              </a:rPr>
              <a:t>suggested</a:t>
            </a:r>
            <a:r>
              <a:rPr sz="1400" spc="-10" dirty="0">
                <a:latin typeface="Calibri"/>
                <a:cs typeface="Calibri"/>
              </a:rPr>
              <a:t> </a:t>
            </a:r>
            <a:r>
              <a:rPr sz="1400" spc="35" dirty="0">
                <a:latin typeface="Calibri"/>
                <a:cs typeface="Calibri"/>
              </a:rPr>
              <a:t>brands.</a:t>
            </a:r>
            <a:endParaRPr sz="1400">
              <a:latin typeface="Calibri"/>
              <a:cs typeface="Calibri"/>
            </a:endParaRPr>
          </a:p>
          <a:p>
            <a:pPr marL="117475" marR="45720" indent="-105410">
              <a:lnSpc>
                <a:spcPct val="101800"/>
              </a:lnSpc>
              <a:spcBef>
                <a:spcPts val="585"/>
              </a:spcBef>
              <a:buSzPct val="71428"/>
              <a:buFont typeface="Symbol"/>
              <a:buChar char=""/>
              <a:tabLst>
                <a:tab pos="118110" algn="l"/>
              </a:tabLst>
            </a:pPr>
            <a:r>
              <a:rPr sz="1400" u="sng" spc="35" dirty="0">
                <a:uFill>
                  <a:solidFill>
                    <a:srgbClr val="000000"/>
                  </a:solidFill>
                </a:uFill>
                <a:latin typeface="Calibri"/>
                <a:cs typeface="Calibri"/>
              </a:rPr>
              <a:t>General </a:t>
            </a:r>
            <a:r>
              <a:rPr sz="1400" u="sng" spc="100" dirty="0">
                <a:uFill>
                  <a:solidFill>
                    <a:srgbClr val="000000"/>
                  </a:solidFill>
                </a:uFill>
                <a:latin typeface="Calibri"/>
                <a:cs typeface="Calibri"/>
              </a:rPr>
              <a:t>Hull </a:t>
            </a:r>
            <a:r>
              <a:rPr sz="1400" u="sng" spc="35" dirty="0">
                <a:uFill>
                  <a:solidFill>
                    <a:srgbClr val="000000"/>
                  </a:solidFill>
                </a:uFill>
                <a:latin typeface="Calibri"/>
                <a:cs typeface="Calibri"/>
              </a:rPr>
              <a:t>and </a:t>
            </a:r>
            <a:r>
              <a:rPr sz="1400" u="sng" spc="-10" dirty="0">
                <a:uFill>
                  <a:solidFill>
                    <a:srgbClr val="000000"/>
                  </a:solidFill>
                </a:uFill>
                <a:latin typeface="Calibri"/>
                <a:cs typeface="Calibri"/>
              </a:rPr>
              <a:t>Deck </a:t>
            </a:r>
            <a:r>
              <a:rPr sz="1400" u="sng" spc="40" dirty="0">
                <a:uFill>
                  <a:solidFill>
                    <a:srgbClr val="000000"/>
                  </a:solidFill>
                </a:uFill>
                <a:latin typeface="Calibri"/>
                <a:cs typeface="Calibri"/>
              </a:rPr>
              <a:t>Surface </a:t>
            </a:r>
            <a:r>
              <a:rPr sz="1400" u="sng" spc="25" dirty="0">
                <a:uFill>
                  <a:solidFill>
                    <a:srgbClr val="000000"/>
                  </a:solidFill>
                </a:uFill>
                <a:latin typeface="Calibri"/>
                <a:cs typeface="Calibri"/>
              </a:rPr>
              <a:t>Washing</a:t>
            </a:r>
            <a:r>
              <a:rPr sz="1400" spc="25" dirty="0">
                <a:latin typeface="Calibri"/>
                <a:cs typeface="Calibri"/>
              </a:rPr>
              <a:t>:</a:t>
            </a:r>
            <a:r>
              <a:rPr sz="1400" spc="30" dirty="0">
                <a:latin typeface="Calibri"/>
                <a:cs typeface="Calibri"/>
              </a:rPr>
              <a:t> </a:t>
            </a:r>
            <a:r>
              <a:rPr sz="1400" spc="15" dirty="0">
                <a:latin typeface="Calibri"/>
                <a:cs typeface="Calibri"/>
              </a:rPr>
              <a:t>Always </a:t>
            </a:r>
            <a:r>
              <a:rPr sz="1400" spc="20" dirty="0">
                <a:latin typeface="Calibri"/>
                <a:cs typeface="Calibri"/>
              </a:rPr>
              <a:t> </a:t>
            </a:r>
            <a:r>
              <a:rPr sz="1400" dirty="0">
                <a:latin typeface="Calibri"/>
                <a:cs typeface="Calibri"/>
              </a:rPr>
              <a:t>use </a:t>
            </a:r>
            <a:r>
              <a:rPr sz="1400" spc="20" dirty="0">
                <a:latin typeface="Calibri"/>
                <a:cs typeface="Calibri"/>
              </a:rPr>
              <a:t>a </a:t>
            </a:r>
            <a:r>
              <a:rPr sz="1400" spc="50" dirty="0">
                <a:latin typeface="Calibri"/>
                <a:cs typeface="Calibri"/>
              </a:rPr>
              <a:t>cleaning </a:t>
            </a:r>
            <a:r>
              <a:rPr sz="1400" spc="40" dirty="0">
                <a:latin typeface="Calibri"/>
                <a:cs typeface="Calibri"/>
              </a:rPr>
              <a:t>agent </a:t>
            </a:r>
            <a:r>
              <a:rPr sz="1400" spc="55" dirty="0">
                <a:latin typeface="Calibri"/>
                <a:cs typeface="Calibri"/>
              </a:rPr>
              <a:t>that </a:t>
            </a:r>
            <a:r>
              <a:rPr sz="1400" spc="15" dirty="0">
                <a:latin typeface="Calibri"/>
                <a:cs typeface="Calibri"/>
              </a:rPr>
              <a:t>is </a:t>
            </a:r>
            <a:r>
              <a:rPr sz="1400" spc="35" dirty="0">
                <a:latin typeface="Calibri"/>
                <a:cs typeface="Calibri"/>
              </a:rPr>
              <a:t>suggested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305" dirty="0">
                <a:latin typeface="Calibri"/>
                <a:cs typeface="Calibri"/>
              </a:rPr>
              <a:t> </a:t>
            </a:r>
            <a:r>
              <a:rPr sz="1400" spc="25" dirty="0">
                <a:latin typeface="Calibri"/>
                <a:cs typeface="Calibri"/>
              </a:rPr>
              <a:t>marine </a:t>
            </a:r>
            <a:r>
              <a:rPr sz="1400" spc="70" dirty="0">
                <a:latin typeface="Calibri"/>
                <a:cs typeface="Calibri"/>
              </a:rPr>
              <a:t>gel </a:t>
            </a:r>
            <a:r>
              <a:rPr sz="1400" spc="35" dirty="0">
                <a:latin typeface="Calibri"/>
                <a:cs typeface="Calibri"/>
              </a:rPr>
              <a:t>coats. </a:t>
            </a:r>
            <a:r>
              <a:rPr sz="1400" spc="70" dirty="0">
                <a:latin typeface="Calibri"/>
                <a:cs typeface="Calibri"/>
              </a:rPr>
              <a:t>If </a:t>
            </a:r>
            <a:r>
              <a:rPr sz="1400" spc="55" dirty="0">
                <a:latin typeface="Calibri"/>
                <a:cs typeface="Calibri"/>
              </a:rPr>
              <a:t>using </a:t>
            </a:r>
            <a:r>
              <a:rPr sz="1400" spc="20" dirty="0">
                <a:latin typeface="Calibri"/>
                <a:cs typeface="Calibri"/>
              </a:rPr>
              <a:t>a </a:t>
            </a:r>
            <a:r>
              <a:rPr sz="1400" spc="30" dirty="0">
                <a:latin typeface="Calibri"/>
                <a:cs typeface="Calibri"/>
              </a:rPr>
              <a:t>pressure </a:t>
            </a:r>
            <a:r>
              <a:rPr sz="1400" spc="35" dirty="0">
                <a:latin typeface="Calibri"/>
                <a:cs typeface="Calibri"/>
              </a:rPr>
              <a:t>washer </a:t>
            </a:r>
            <a:r>
              <a:rPr sz="1400" spc="75" dirty="0">
                <a:latin typeface="Calibri"/>
                <a:cs typeface="Calibri"/>
              </a:rPr>
              <a:t>to </a:t>
            </a:r>
            <a:r>
              <a:rPr sz="1400" spc="80" dirty="0">
                <a:latin typeface="Calibri"/>
                <a:cs typeface="Calibri"/>
              </a:rPr>
              <a:t> </a:t>
            </a:r>
            <a:r>
              <a:rPr sz="1400" spc="40" dirty="0">
                <a:latin typeface="Calibri"/>
                <a:cs typeface="Calibri"/>
              </a:rPr>
              <a:t>clean </a:t>
            </a:r>
            <a:r>
              <a:rPr sz="1400" dirty="0">
                <a:latin typeface="Calibri"/>
                <a:cs typeface="Calibri"/>
              </a:rPr>
              <a:t>these </a:t>
            </a:r>
            <a:r>
              <a:rPr sz="1400" spc="40" dirty="0">
                <a:latin typeface="Calibri"/>
                <a:cs typeface="Calibri"/>
              </a:rPr>
              <a:t>surfaces, </a:t>
            </a:r>
            <a:r>
              <a:rPr sz="1400" spc="60" dirty="0">
                <a:latin typeface="Calibri"/>
                <a:cs typeface="Calibri"/>
              </a:rPr>
              <a:t>it </a:t>
            </a:r>
            <a:r>
              <a:rPr sz="1400" spc="20" dirty="0">
                <a:latin typeface="Calibri"/>
                <a:cs typeface="Calibri"/>
              </a:rPr>
              <a:t>is </a:t>
            </a:r>
            <a:r>
              <a:rPr sz="1400" spc="40" dirty="0">
                <a:latin typeface="Calibri"/>
                <a:cs typeface="Calibri"/>
              </a:rPr>
              <a:t>important </a:t>
            </a:r>
            <a:r>
              <a:rPr sz="1400" spc="50" dirty="0">
                <a:latin typeface="Calibri"/>
                <a:cs typeface="Calibri"/>
              </a:rPr>
              <a:t>that </a:t>
            </a:r>
            <a:r>
              <a:rPr sz="1400" spc="20" dirty="0">
                <a:latin typeface="Calibri"/>
                <a:cs typeface="Calibri"/>
              </a:rPr>
              <a:t>a </a:t>
            </a:r>
            <a:r>
              <a:rPr sz="1400" spc="-20" dirty="0">
                <a:latin typeface="Calibri"/>
                <a:cs typeface="Calibri"/>
              </a:rPr>
              <a:t>Wide </a:t>
            </a:r>
            <a:r>
              <a:rPr sz="1400" spc="-15" dirty="0">
                <a:latin typeface="Calibri"/>
                <a:cs typeface="Calibri"/>
              </a:rPr>
              <a:t> </a:t>
            </a:r>
            <a:r>
              <a:rPr sz="1400" spc="35" dirty="0">
                <a:latin typeface="Calibri"/>
                <a:cs typeface="Calibri"/>
              </a:rPr>
              <a:t>Pattern </a:t>
            </a:r>
            <a:r>
              <a:rPr sz="1400" spc="50" dirty="0">
                <a:latin typeface="Calibri"/>
                <a:cs typeface="Calibri"/>
              </a:rPr>
              <a:t>nozzle </a:t>
            </a:r>
            <a:r>
              <a:rPr sz="1400" spc="20" dirty="0">
                <a:latin typeface="Calibri"/>
                <a:cs typeface="Calibri"/>
              </a:rPr>
              <a:t>is </a:t>
            </a:r>
            <a:r>
              <a:rPr sz="1400" spc="-5" dirty="0">
                <a:latin typeface="Calibri"/>
                <a:cs typeface="Calibri"/>
              </a:rPr>
              <a:t>used, </a:t>
            </a:r>
            <a:r>
              <a:rPr sz="1400" spc="35" dirty="0">
                <a:latin typeface="Calibri"/>
                <a:cs typeface="Calibri"/>
              </a:rPr>
              <a:t>and </a:t>
            </a:r>
            <a:r>
              <a:rPr sz="1400" spc="25" dirty="0">
                <a:latin typeface="Calibri"/>
                <a:cs typeface="Calibri"/>
              </a:rPr>
              <a:t>the spry </a:t>
            </a:r>
            <a:r>
              <a:rPr sz="1400" dirty="0">
                <a:latin typeface="Calibri"/>
                <a:cs typeface="Calibri"/>
              </a:rPr>
              <a:t>head </a:t>
            </a:r>
            <a:r>
              <a:rPr sz="1400" spc="15" dirty="0">
                <a:latin typeface="Calibri"/>
                <a:cs typeface="Calibri"/>
              </a:rPr>
              <a:t>is </a:t>
            </a:r>
            <a:r>
              <a:rPr sz="1400" spc="20" dirty="0">
                <a:latin typeface="Calibri"/>
                <a:cs typeface="Calibri"/>
              </a:rPr>
              <a:t> </a:t>
            </a:r>
            <a:r>
              <a:rPr sz="1400" spc="55" dirty="0">
                <a:latin typeface="Calibri"/>
                <a:cs typeface="Calibri"/>
              </a:rPr>
              <a:t>continuously</a:t>
            </a:r>
            <a:r>
              <a:rPr sz="1400" spc="-5" dirty="0">
                <a:latin typeface="Calibri"/>
                <a:cs typeface="Calibri"/>
              </a:rPr>
              <a:t> </a:t>
            </a:r>
            <a:r>
              <a:rPr sz="1400" spc="35" dirty="0">
                <a:latin typeface="Calibri"/>
                <a:cs typeface="Calibri"/>
              </a:rPr>
              <a:t>in</a:t>
            </a:r>
            <a:r>
              <a:rPr sz="1400" spc="5" dirty="0">
                <a:latin typeface="Calibri"/>
                <a:cs typeface="Calibri"/>
              </a:rPr>
              <a:t> </a:t>
            </a:r>
            <a:r>
              <a:rPr sz="1400" spc="30" dirty="0">
                <a:latin typeface="Calibri"/>
                <a:cs typeface="Calibri"/>
              </a:rPr>
              <a:t>motion.</a:t>
            </a:r>
            <a:r>
              <a:rPr sz="1400" spc="315" dirty="0">
                <a:latin typeface="Calibri"/>
                <a:cs typeface="Calibri"/>
              </a:rPr>
              <a:t> </a:t>
            </a:r>
            <a:r>
              <a:rPr sz="1400" spc="35" dirty="0">
                <a:latin typeface="Calibri"/>
                <a:cs typeface="Calibri"/>
              </a:rPr>
              <a:t>Do</a:t>
            </a:r>
            <a:r>
              <a:rPr sz="1400" dirty="0">
                <a:latin typeface="Calibri"/>
                <a:cs typeface="Calibri"/>
              </a:rPr>
              <a:t> </a:t>
            </a:r>
            <a:r>
              <a:rPr sz="1400" spc="70" dirty="0">
                <a:latin typeface="Calibri"/>
                <a:cs typeface="Calibri"/>
              </a:rPr>
              <a:t>not</a:t>
            </a:r>
            <a:r>
              <a:rPr sz="1400" dirty="0">
                <a:latin typeface="Calibri"/>
                <a:cs typeface="Calibri"/>
              </a:rPr>
              <a:t> </a:t>
            </a:r>
            <a:r>
              <a:rPr sz="1400" spc="40" dirty="0">
                <a:latin typeface="Calibri"/>
                <a:cs typeface="Calibri"/>
              </a:rPr>
              <a:t>concentrate</a:t>
            </a:r>
            <a:r>
              <a:rPr sz="1400" spc="-5" dirty="0">
                <a:latin typeface="Calibri"/>
                <a:cs typeface="Calibri"/>
              </a:rPr>
              <a:t> </a:t>
            </a:r>
            <a:r>
              <a:rPr sz="1400" spc="55" dirty="0">
                <a:latin typeface="Calibri"/>
                <a:cs typeface="Calibri"/>
              </a:rPr>
              <a:t>high </a:t>
            </a:r>
            <a:r>
              <a:rPr sz="1400" spc="-305" dirty="0">
                <a:latin typeface="Calibri"/>
                <a:cs typeface="Calibri"/>
              </a:rPr>
              <a:t> </a:t>
            </a:r>
            <a:r>
              <a:rPr sz="1400" spc="30" dirty="0">
                <a:latin typeface="Calibri"/>
                <a:cs typeface="Calibri"/>
              </a:rPr>
              <a:t>pressure </a:t>
            </a:r>
            <a:r>
              <a:rPr sz="1400" spc="70" dirty="0">
                <a:latin typeface="Calibri"/>
                <a:cs typeface="Calibri"/>
              </a:rPr>
              <a:t>on </a:t>
            </a:r>
            <a:r>
              <a:rPr sz="1400" spc="20" dirty="0">
                <a:latin typeface="Calibri"/>
                <a:cs typeface="Calibri"/>
              </a:rPr>
              <a:t>a </a:t>
            </a:r>
            <a:r>
              <a:rPr sz="1400" spc="70" dirty="0">
                <a:latin typeface="Calibri"/>
                <a:cs typeface="Calibri"/>
              </a:rPr>
              <a:t>small </a:t>
            </a:r>
            <a:r>
              <a:rPr sz="1400" spc="25" dirty="0">
                <a:latin typeface="Calibri"/>
                <a:cs typeface="Calibri"/>
              </a:rPr>
              <a:t>area. </a:t>
            </a:r>
            <a:r>
              <a:rPr sz="1400" dirty="0">
                <a:latin typeface="Calibri"/>
                <a:cs typeface="Calibri"/>
              </a:rPr>
              <a:t>A </a:t>
            </a:r>
            <a:r>
              <a:rPr sz="1400" spc="20" dirty="0">
                <a:latin typeface="Calibri"/>
                <a:cs typeface="Calibri"/>
              </a:rPr>
              <a:t>pinpoint </a:t>
            </a:r>
            <a:r>
              <a:rPr sz="1400" spc="45" dirty="0">
                <a:latin typeface="Calibri"/>
                <a:cs typeface="Calibri"/>
              </a:rPr>
              <a:t>nozzle </a:t>
            </a:r>
            <a:r>
              <a:rPr sz="1400" spc="140" dirty="0">
                <a:latin typeface="Calibri"/>
                <a:cs typeface="Calibri"/>
              </a:rPr>
              <a:t>or </a:t>
            </a:r>
            <a:r>
              <a:rPr sz="1400" spc="145" dirty="0">
                <a:latin typeface="Calibri"/>
                <a:cs typeface="Calibri"/>
              </a:rPr>
              <a:t> </a:t>
            </a:r>
            <a:r>
              <a:rPr sz="1400" spc="45" dirty="0">
                <a:latin typeface="Calibri"/>
                <a:cs typeface="Calibri"/>
              </a:rPr>
              <a:t>concentrated</a:t>
            </a:r>
            <a:r>
              <a:rPr sz="1400" spc="-20" dirty="0">
                <a:latin typeface="Calibri"/>
                <a:cs typeface="Calibri"/>
              </a:rPr>
              <a:t> </a:t>
            </a:r>
            <a:r>
              <a:rPr sz="1400" spc="30" dirty="0">
                <a:latin typeface="Calibri"/>
                <a:cs typeface="Calibri"/>
              </a:rPr>
              <a:t>stream</a:t>
            </a:r>
            <a:r>
              <a:rPr sz="1400" spc="-5" dirty="0">
                <a:latin typeface="Calibri"/>
                <a:cs typeface="Calibri"/>
              </a:rPr>
              <a:t> </a:t>
            </a:r>
            <a:r>
              <a:rPr sz="1400" spc="80" dirty="0">
                <a:latin typeface="Calibri"/>
                <a:cs typeface="Calibri"/>
              </a:rPr>
              <a:t>could</a:t>
            </a:r>
            <a:r>
              <a:rPr sz="1400" spc="-15" dirty="0">
                <a:latin typeface="Calibri"/>
                <a:cs typeface="Calibri"/>
              </a:rPr>
              <a:t> </a:t>
            </a:r>
            <a:r>
              <a:rPr sz="1400" dirty="0">
                <a:latin typeface="Calibri"/>
                <a:cs typeface="Calibri"/>
              </a:rPr>
              <a:t>damage</a:t>
            </a:r>
            <a:r>
              <a:rPr sz="1400" spc="-15" dirty="0">
                <a:latin typeface="Calibri"/>
                <a:cs typeface="Calibri"/>
              </a:rPr>
              <a:t> </a:t>
            </a:r>
            <a:r>
              <a:rPr sz="1400" spc="25" dirty="0">
                <a:latin typeface="Calibri"/>
                <a:cs typeface="Calibri"/>
              </a:rPr>
              <a:t>the</a:t>
            </a:r>
            <a:r>
              <a:rPr sz="1400" spc="-35" dirty="0">
                <a:latin typeface="Calibri"/>
                <a:cs typeface="Calibri"/>
              </a:rPr>
              <a:t> </a:t>
            </a:r>
            <a:r>
              <a:rPr sz="1400" spc="50" dirty="0">
                <a:latin typeface="Calibri"/>
                <a:cs typeface="Calibri"/>
              </a:rPr>
              <a:t>finish</a:t>
            </a:r>
            <a:r>
              <a:rPr sz="1400" spc="-15" dirty="0">
                <a:latin typeface="Calibri"/>
                <a:cs typeface="Calibri"/>
              </a:rPr>
              <a:t> </a:t>
            </a:r>
            <a:r>
              <a:rPr sz="1400" spc="35" dirty="0">
                <a:latin typeface="Calibri"/>
                <a:cs typeface="Calibri"/>
              </a:rPr>
              <a:t>and </a:t>
            </a:r>
            <a:r>
              <a:rPr sz="1400" spc="-300" dirty="0">
                <a:latin typeface="Calibri"/>
                <a:cs typeface="Calibri"/>
              </a:rPr>
              <a:t> </a:t>
            </a:r>
            <a:r>
              <a:rPr sz="1400" spc="45" dirty="0">
                <a:latin typeface="Calibri"/>
                <a:cs typeface="Calibri"/>
              </a:rPr>
              <a:t>surface </a:t>
            </a:r>
            <a:r>
              <a:rPr sz="1400" spc="114" dirty="0">
                <a:latin typeface="Calibri"/>
                <a:cs typeface="Calibri"/>
              </a:rPr>
              <a:t>of </a:t>
            </a:r>
            <a:r>
              <a:rPr sz="1400" spc="70" dirty="0">
                <a:latin typeface="Calibri"/>
                <a:cs typeface="Calibri"/>
              </a:rPr>
              <a:t>your </a:t>
            </a:r>
            <a:r>
              <a:rPr sz="1400" spc="-10" dirty="0">
                <a:latin typeface="Calibri"/>
                <a:cs typeface="Calibri"/>
              </a:rPr>
              <a:t>boat.</a:t>
            </a:r>
            <a:r>
              <a:rPr sz="1400" spc="-5" dirty="0">
                <a:latin typeface="Calibri"/>
                <a:cs typeface="Calibri"/>
              </a:rPr>
              <a:t> </a:t>
            </a:r>
            <a:r>
              <a:rPr sz="1400" i="1" spc="-5" dirty="0">
                <a:latin typeface="Calibri"/>
                <a:cs typeface="Calibri"/>
              </a:rPr>
              <a:t>SEA PRO </a:t>
            </a:r>
            <a:r>
              <a:rPr sz="1400" i="1" spc="-30" dirty="0">
                <a:latin typeface="Calibri"/>
                <a:cs typeface="Calibri"/>
              </a:rPr>
              <a:t>BOATS </a:t>
            </a:r>
            <a:r>
              <a:rPr sz="1400" spc="5" dirty="0">
                <a:latin typeface="Calibri"/>
                <a:cs typeface="Calibri"/>
              </a:rPr>
              <a:t>does </a:t>
            </a:r>
            <a:r>
              <a:rPr sz="1400" spc="70" dirty="0">
                <a:latin typeface="Calibri"/>
                <a:cs typeface="Calibri"/>
              </a:rPr>
              <a:t>not </a:t>
            </a:r>
            <a:r>
              <a:rPr sz="1400" spc="75" dirty="0">
                <a:latin typeface="Calibri"/>
                <a:cs typeface="Calibri"/>
              </a:rPr>
              <a:t> </a:t>
            </a:r>
            <a:r>
              <a:rPr sz="1400" spc="10" dirty="0">
                <a:latin typeface="Calibri"/>
                <a:cs typeface="Calibri"/>
              </a:rPr>
              <a:t>recommend </a:t>
            </a:r>
            <a:r>
              <a:rPr sz="1400" spc="30" dirty="0">
                <a:latin typeface="Calibri"/>
                <a:cs typeface="Calibri"/>
              </a:rPr>
              <a:t>pressure </a:t>
            </a:r>
            <a:r>
              <a:rPr sz="1400" spc="45" dirty="0">
                <a:latin typeface="Calibri"/>
                <a:cs typeface="Calibri"/>
              </a:rPr>
              <a:t>washing </a:t>
            </a:r>
            <a:r>
              <a:rPr sz="1400" spc="110" dirty="0">
                <a:latin typeface="Calibri"/>
                <a:cs typeface="Calibri"/>
              </a:rPr>
              <a:t>of </a:t>
            </a:r>
            <a:r>
              <a:rPr sz="1400" spc="25" dirty="0">
                <a:latin typeface="Calibri"/>
                <a:cs typeface="Calibri"/>
              </a:rPr>
              <a:t>the </a:t>
            </a:r>
            <a:r>
              <a:rPr sz="1400" spc="5" dirty="0">
                <a:latin typeface="Calibri"/>
                <a:cs typeface="Calibri"/>
              </a:rPr>
              <a:t>Helm </a:t>
            </a:r>
            <a:r>
              <a:rPr sz="1400" spc="35" dirty="0">
                <a:latin typeface="Calibri"/>
                <a:cs typeface="Calibri"/>
              </a:rPr>
              <a:t>and </a:t>
            </a:r>
            <a:r>
              <a:rPr sz="1400" spc="40" dirty="0">
                <a:latin typeface="Calibri"/>
                <a:cs typeface="Calibri"/>
              </a:rPr>
              <a:t> </a:t>
            </a:r>
            <a:r>
              <a:rPr sz="1400" spc="35" dirty="0">
                <a:latin typeface="Calibri"/>
                <a:cs typeface="Calibri"/>
              </a:rPr>
              <a:t>Console.</a:t>
            </a:r>
            <a:r>
              <a:rPr sz="1400" spc="305" dirty="0">
                <a:latin typeface="Calibri"/>
                <a:cs typeface="Calibri"/>
              </a:rPr>
              <a:t> </a:t>
            </a:r>
            <a:r>
              <a:rPr sz="1400" spc="-5" dirty="0">
                <a:latin typeface="Calibri"/>
                <a:cs typeface="Calibri"/>
              </a:rPr>
              <a:t>Damage</a:t>
            </a:r>
            <a:r>
              <a:rPr sz="1400" spc="-10" dirty="0">
                <a:latin typeface="Calibri"/>
                <a:cs typeface="Calibri"/>
              </a:rPr>
              <a:t> </a:t>
            </a:r>
            <a:r>
              <a:rPr sz="1400" spc="75" dirty="0">
                <a:latin typeface="Calibri"/>
                <a:cs typeface="Calibri"/>
              </a:rPr>
              <a:t>could</a:t>
            </a:r>
            <a:r>
              <a:rPr sz="1400" spc="-10" dirty="0">
                <a:latin typeface="Calibri"/>
                <a:cs typeface="Calibri"/>
              </a:rPr>
              <a:t> </a:t>
            </a:r>
            <a:r>
              <a:rPr sz="1400" spc="-60" dirty="0">
                <a:latin typeface="Calibri"/>
                <a:cs typeface="Calibri"/>
              </a:rPr>
              <a:t>be</a:t>
            </a:r>
            <a:r>
              <a:rPr sz="1400" spc="-5" dirty="0">
                <a:latin typeface="Calibri"/>
                <a:cs typeface="Calibri"/>
              </a:rPr>
              <a:t> </a:t>
            </a:r>
            <a:r>
              <a:rPr sz="1400" spc="20" dirty="0">
                <a:latin typeface="Calibri"/>
                <a:cs typeface="Calibri"/>
              </a:rPr>
              <a:t>done</a:t>
            </a:r>
            <a:r>
              <a:rPr sz="1400" spc="-5" dirty="0">
                <a:latin typeface="Calibri"/>
                <a:cs typeface="Calibri"/>
              </a:rPr>
              <a:t> </a:t>
            </a:r>
            <a:r>
              <a:rPr sz="1400" spc="75" dirty="0">
                <a:latin typeface="Calibri"/>
                <a:cs typeface="Calibri"/>
              </a:rPr>
              <a:t>to</a:t>
            </a:r>
            <a:r>
              <a:rPr sz="1400" spc="-10" dirty="0">
                <a:latin typeface="Calibri"/>
                <a:cs typeface="Calibri"/>
              </a:rPr>
              <a:t> </a:t>
            </a:r>
            <a:r>
              <a:rPr sz="1400" spc="20" dirty="0">
                <a:latin typeface="Calibri"/>
                <a:cs typeface="Calibri"/>
              </a:rPr>
              <a:t>the</a:t>
            </a:r>
            <a:endParaRPr sz="1400">
              <a:latin typeface="Calibri"/>
              <a:cs typeface="Calibri"/>
            </a:endParaRPr>
          </a:p>
          <a:p>
            <a:pPr marL="117475">
              <a:lnSpc>
                <a:spcPct val="100000"/>
              </a:lnSpc>
              <a:spcBef>
                <a:spcPts val="35"/>
              </a:spcBef>
            </a:pPr>
            <a:r>
              <a:rPr sz="1400" spc="50" dirty="0">
                <a:latin typeface="Calibri"/>
                <a:cs typeface="Calibri"/>
              </a:rPr>
              <a:t>electronics,</a:t>
            </a:r>
            <a:r>
              <a:rPr sz="1400" spc="-15" dirty="0">
                <a:latin typeface="Calibri"/>
                <a:cs typeface="Calibri"/>
              </a:rPr>
              <a:t> </a:t>
            </a:r>
            <a:r>
              <a:rPr sz="1400" spc="30" dirty="0">
                <a:latin typeface="Calibri"/>
                <a:cs typeface="Calibri"/>
              </a:rPr>
              <a:t>gauges,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85" dirty="0">
                <a:latin typeface="Calibri"/>
                <a:cs typeface="Calibri"/>
              </a:rPr>
              <a:t>controls.</a:t>
            </a:r>
            <a:endParaRPr sz="1400">
              <a:latin typeface="Calibri"/>
              <a:cs typeface="Calibri"/>
            </a:endParaRPr>
          </a:p>
          <a:p>
            <a:pPr marL="117475" marR="22860" indent="-105410">
              <a:lnSpc>
                <a:spcPct val="101800"/>
              </a:lnSpc>
              <a:spcBef>
                <a:spcPts val="580"/>
              </a:spcBef>
              <a:buSzPct val="71428"/>
              <a:buFont typeface="Symbol"/>
              <a:buChar char=""/>
              <a:tabLst>
                <a:tab pos="118110" algn="l"/>
              </a:tabLst>
            </a:pPr>
            <a:r>
              <a:rPr sz="1400" u="sng" spc="25" dirty="0">
                <a:uFill>
                  <a:solidFill>
                    <a:srgbClr val="000000"/>
                  </a:solidFill>
                </a:uFill>
                <a:latin typeface="Calibri"/>
                <a:cs typeface="Calibri"/>
              </a:rPr>
              <a:t>Stainless </a:t>
            </a:r>
            <a:r>
              <a:rPr sz="1400" u="sng" spc="15" dirty="0">
                <a:uFill>
                  <a:solidFill>
                    <a:srgbClr val="000000"/>
                  </a:solidFill>
                </a:uFill>
                <a:latin typeface="Calibri"/>
                <a:cs typeface="Calibri"/>
              </a:rPr>
              <a:t>Steel </a:t>
            </a:r>
            <a:r>
              <a:rPr sz="1400" u="sng" spc="20" dirty="0">
                <a:uFill>
                  <a:solidFill>
                    <a:srgbClr val="000000"/>
                  </a:solidFill>
                </a:uFill>
                <a:latin typeface="Calibri"/>
                <a:cs typeface="Calibri"/>
              </a:rPr>
              <a:t>Trim </a:t>
            </a:r>
            <a:r>
              <a:rPr sz="1400" u="sng" spc="-20" dirty="0">
                <a:uFill>
                  <a:solidFill>
                    <a:srgbClr val="000000"/>
                  </a:solidFill>
                </a:uFill>
                <a:latin typeface="Calibri"/>
                <a:cs typeface="Calibri"/>
              </a:rPr>
              <a:t>&amp; </a:t>
            </a:r>
            <a:r>
              <a:rPr sz="1400" u="sng" spc="50" dirty="0">
                <a:uFill>
                  <a:solidFill>
                    <a:srgbClr val="000000"/>
                  </a:solidFill>
                </a:uFill>
                <a:latin typeface="Calibri"/>
                <a:cs typeface="Calibri"/>
              </a:rPr>
              <a:t>Fittings</a:t>
            </a:r>
            <a:r>
              <a:rPr sz="1400" spc="50" dirty="0">
                <a:latin typeface="Calibri"/>
                <a:cs typeface="Calibri"/>
              </a:rPr>
              <a:t>:</a:t>
            </a:r>
            <a:r>
              <a:rPr sz="1400" spc="55" dirty="0">
                <a:latin typeface="Calibri"/>
                <a:cs typeface="Calibri"/>
              </a:rPr>
              <a:t> </a:t>
            </a:r>
            <a:r>
              <a:rPr sz="1400" dirty="0">
                <a:latin typeface="Calibri"/>
                <a:cs typeface="Calibri"/>
              </a:rPr>
              <a:t>Even </a:t>
            </a:r>
            <a:r>
              <a:rPr sz="1400" spc="75" dirty="0">
                <a:latin typeface="Calibri"/>
                <a:cs typeface="Calibri"/>
              </a:rPr>
              <a:t>though </a:t>
            </a:r>
            <a:r>
              <a:rPr sz="1400" spc="80" dirty="0">
                <a:latin typeface="Calibri"/>
                <a:cs typeface="Calibri"/>
              </a:rPr>
              <a:t> </a:t>
            </a:r>
            <a:r>
              <a:rPr sz="1400" spc="30" dirty="0">
                <a:latin typeface="Calibri"/>
                <a:cs typeface="Calibri"/>
              </a:rPr>
              <a:t>stainless </a:t>
            </a:r>
            <a:r>
              <a:rPr sz="1400" spc="25" dirty="0">
                <a:latin typeface="Calibri"/>
                <a:cs typeface="Calibri"/>
              </a:rPr>
              <a:t>steel </a:t>
            </a:r>
            <a:r>
              <a:rPr sz="1400" spc="20" dirty="0">
                <a:latin typeface="Calibri"/>
                <a:cs typeface="Calibri"/>
              </a:rPr>
              <a:t>is </a:t>
            </a:r>
            <a:r>
              <a:rPr sz="1400" spc="85" dirty="0">
                <a:latin typeface="Calibri"/>
                <a:cs typeface="Calibri"/>
              </a:rPr>
              <a:t>corrosion </a:t>
            </a:r>
            <a:r>
              <a:rPr sz="1400" spc="25" dirty="0">
                <a:latin typeface="Calibri"/>
                <a:cs typeface="Calibri"/>
              </a:rPr>
              <a:t>resistant, </a:t>
            </a:r>
            <a:r>
              <a:rPr sz="1400" spc="60" dirty="0">
                <a:latin typeface="Calibri"/>
                <a:cs typeface="Calibri"/>
              </a:rPr>
              <a:t>it </a:t>
            </a:r>
            <a:r>
              <a:rPr sz="1400" spc="100" dirty="0">
                <a:latin typeface="Calibri"/>
                <a:cs typeface="Calibri"/>
              </a:rPr>
              <a:t>still </a:t>
            </a:r>
            <a:r>
              <a:rPr sz="1400" spc="105" dirty="0">
                <a:latin typeface="Calibri"/>
                <a:cs typeface="Calibri"/>
              </a:rPr>
              <a:t> </a:t>
            </a:r>
            <a:r>
              <a:rPr sz="1400" spc="45" dirty="0">
                <a:latin typeface="Calibri"/>
                <a:cs typeface="Calibri"/>
              </a:rPr>
              <a:t>requires care </a:t>
            </a:r>
            <a:r>
              <a:rPr sz="1400" spc="35" dirty="0">
                <a:latin typeface="Calibri"/>
                <a:cs typeface="Calibri"/>
              </a:rPr>
              <a:t>and </a:t>
            </a:r>
            <a:r>
              <a:rPr sz="1400" spc="15" dirty="0">
                <a:latin typeface="Calibri"/>
                <a:cs typeface="Calibri"/>
              </a:rPr>
              <a:t>maintenance.</a:t>
            </a:r>
            <a:r>
              <a:rPr sz="1400" spc="20" dirty="0">
                <a:latin typeface="Calibri"/>
                <a:cs typeface="Calibri"/>
              </a:rPr>
              <a:t> </a:t>
            </a:r>
            <a:r>
              <a:rPr sz="1400" spc="-30" dirty="0">
                <a:latin typeface="Calibri"/>
                <a:cs typeface="Calibri"/>
              </a:rPr>
              <a:t>The </a:t>
            </a:r>
            <a:r>
              <a:rPr sz="1400" dirty="0">
                <a:latin typeface="Calibri"/>
                <a:cs typeface="Calibri"/>
              </a:rPr>
              <a:t>presence </a:t>
            </a:r>
            <a:r>
              <a:rPr sz="1400" spc="114" dirty="0">
                <a:latin typeface="Calibri"/>
                <a:cs typeface="Calibri"/>
              </a:rPr>
              <a:t>of </a:t>
            </a:r>
            <a:r>
              <a:rPr sz="1400" spc="120" dirty="0">
                <a:latin typeface="Calibri"/>
                <a:cs typeface="Calibri"/>
              </a:rPr>
              <a:t> </a:t>
            </a:r>
            <a:r>
              <a:rPr sz="1400" spc="65" dirty="0">
                <a:latin typeface="Calibri"/>
                <a:cs typeface="Calibri"/>
              </a:rPr>
              <a:t>salt </a:t>
            </a:r>
            <a:r>
              <a:rPr sz="1400" spc="35" dirty="0">
                <a:latin typeface="Calibri"/>
                <a:cs typeface="Calibri"/>
              </a:rPr>
              <a:t>particles </a:t>
            </a:r>
            <a:r>
              <a:rPr sz="1400" spc="45" dirty="0">
                <a:latin typeface="Calibri"/>
                <a:cs typeface="Calibri"/>
              </a:rPr>
              <a:t>can </a:t>
            </a:r>
            <a:r>
              <a:rPr sz="1400" spc="10" dirty="0">
                <a:latin typeface="Calibri"/>
                <a:cs typeface="Calibri"/>
              </a:rPr>
              <a:t>cause </a:t>
            </a:r>
            <a:r>
              <a:rPr sz="1400" spc="20" dirty="0">
                <a:latin typeface="Calibri"/>
                <a:cs typeface="Calibri"/>
              </a:rPr>
              <a:t>spots, </a:t>
            </a:r>
            <a:r>
              <a:rPr sz="1400" spc="50" dirty="0">
                <a:latin typeface="Calibri"/>
                <a:cs typeface="Calibri"/>
              </a:rPr>
              <a:t>pitting </a:t>
            </a:r>
            <a:r>
              <a:rPr sz="1400" spc="35" dirty="0">
                <a:latin typeface="Calibri"/>
                <a:cs typeface="Calibri"/>
              </a:rPr>
              <a:t>and </a:t>
            </a:r>
            <a:r>
              <a:rPr sz="1400" spc="40" dirty="0">
                <a:latin typeface="Calibri"/>
                <a:cs typeface="Calibri"/>
              </a:rPr>
              <a:t> </a:t>
            </a:r>
            <a:r>
              <a:rPr sz="1400" spc="75" dirty="0">
                <a:latin typeface="Calibri"/>
                <a:cs typeface="Calibri"/>
              </a:rPr>
              <a:t>corrosion.</a:t>
            </a:r>
            <a:r>
              <a:rPr sz="1400" spc="80" dirty="0">
                <a:latin typeface="Calibri"/>
                <a:cs typeface="Calibri"/>
              </a:rPr>
              <a:t> </a:t>
            </a:r>
            <a:r>
              <a:rPr sz="1400" spc="35" dirty="0">
                <a:latin typeface="Calibri"/>
                <a:cs typeface="Calibri"/>
              </a:rPr>
              <a:t>Frequently </a:t>
            </a:r>
            <a:r>
              <a:rPr sz="1400" spc="30" dirty="0">
                <a:latin typeface="Calibri"/>
                <a:cs typeface="Calibri"/>
              </a:rPr>
              <a:t>wash </a:t>
            </a:r>
            <a:r>
              <a:rPr sz="1400" spc="35" dirty="0">
                <a:latin typeface="Calibri"/>
                <a:cs typeface="Calibri"/>
              </a:rPr>
              <a:t>and </a:t>
            </a:r>
            <a:r>
              <a:rPr sz="1400" spc="40" dirty="0">
                <a:latin typeface="Calibri"/>
                <a:cs typeface="Calibri"/>
              </a:rPr>
              <a:t>clean </a:t>
            </a:r>
            <a:r>
              <a:rPr sz="1400" spc="20" dirty="0">
                <a:latin typeface="Calibri"/>
                <a:cs typeface="Calibri"/>
              </a:rPr>
              <a:t>the </a:t>
            </a:r>
            <a:r>
              <a:rPr sz="1400" spc="25" dirty="0">
                <a:latin typeface="Calibri"/>
                <a:cs typeface="Calibri"/>
              </a:rPr>
              <a:t> </a:t>
            </a:r>
            <a:r>
              <a:rPr sz="1400" spc="30" dirty="0">
                <a:latin typeface="Calibri"/>
                <a:cs typeface="Calibri"/>
              </a:rPr>
              <a:t>stainless </a:t>
            </a:r>
            <a:r>
              <a:rPr sz="1400" spc="25" dirty="0">
                <a:latin typeface="Calibri"/>
                <a:cs typeface="Calibri"/>
              </a:rPr>
              <a:t>steel </a:t>
            </a:r>
            <a:r>
              <a:rPr sz="1400" spc="60" dirty="0">
                <a:latin typeface="Calibri"/>
                <a:cs typeface="Calibri"/>
              </a:rPr>
              <a:t>trim </a:t>
            </a:r>
            <a:r>
              <a:rPr sz="1400" spc="35" dirty="0">
                <a:latin typeface="Calibri"/>
                <a:cs typeface="Calibri"/>
              </a:rPr>
              <a:t>and </a:t>
            </a:r>
            <a:r>
              <a:rPr sz="1400" spc="75" dirty="0">
                <a:latin typeface="Calibri"/>
                <a:cs typeface="Calibri"/>
              </a:rPr>
              <a:t>fittings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dirty="0">
                <a:latin typeface="Calibri"/>
                <a:cs typeface="Calibri"/>
              </a:rPr>
              <a:t>soap </a:t>
            </a:r>
            <a:r>
              <a:rPr sz="1400" spc="5" dirty="0">
                <a:latin typeface="Calibri"/>
                <a:cs typeface="Calibri"/>
              </a:rPr>
              <a:t> </a:t>
            </a:r>
            <a:r>
              <a:rPr sz="1400" spc="140" dirty="0">
                <a:latin typeface="Calibri"/>
                <a:cs typeface="Calibri"/>
              </a:rPr>
              <a:t>or </a:t>
            </a:r>
            <a:r>
              <a:rPr sz="1400" spc="70" dirty="0">
                <a:latin typeface="Calibri"/>
                <a:cs typeface="Calibri"/>
              </a:rPr>
              <a:t>solution </a:t>
            </a:r>
            <a:r>
              <a:rPr sz="1400" spc="25" dirty="0">
                <a:latin typeface="Calibri"/>
                <a:cs typeface="Calibri"/>
              </a:rPr>
              <a:t>suitable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30" dirty="0">
                <a:latin typeface="Calibri"/>
                <a:cs typeface="Calibri"/>
              </a:rPr>
              <a:t>stainless </a:t>
            </a:r>
            <a:r>
              <a:rPr sz="1400" spc="20" dirty="0">
                <a:latin typeface="Calibri"/>
                <a:cs typeface="Calibri"/>
              </a:rPr>
              <a:t>steel. </a:t>
            </a:r>
            <a:r>
              <a:rPr sz="1400" dirty="0">
                <a:latin typeface="Calibri"/>
                <a:cs typeface="Calibri"/>
              </a:rPr>
              <a:t>A </a:t>
            </a:r>
            <a:r>
              <a:rPr sz="1400" spc="5" dirty="0">
                <a:latin typeface="Calibri"/>
                <a:cs typeface="Calibri"/>
              </a:rPr>
              <a:t> </a:t>
            </a:r>
            <a:r>
              <a:rPr sz="1400" spc="55" dirty="0">
                <a:latin typeface="Calibri"/>
                <a:cs typeface="Calibri"/>
              </a:rPr>
              <a:t>coating </a:t>
            </a:r>
            <a:r>
              <a:rPr sz="1400" spc="114" dirty="0">
                <a:latin typeface="Calibri"/>
                <a:cs typeface="Calibri"/>
              </a:rPr>
              <a:t>of </a:t>
            </a:r>
            <a:r>
              <a:rPr sz="1400" spc="50" dirty="0">
                <a:latin typeface="Calibri"/>
                <a:cs typeface="Calibri"/>
              </a:rPr>
              <a:t>cleaning </a:t>
            </a:r>
            <a:r>
              <a:rPr sz="1400" spc="30" dirty="0">
                <a:latin typeface="Calibri"/>
                <a:cs typeface="Calibri"/>
              </a:rPr>
              <a:t>wax </a:t>
            </a:r>
            <a:r>
              <a:rPr sz="1400" spc="114" dirty="0">
                <a:latin typeface="Calibri"/>
                <a:cs typeface="Calibri"/>
              </a:rPr>
              <a:t>will </a:t>
            </a:r>
            <a:r>
              <a:rPr sz="1400" spc="15" dirty="0">
                <a:latin typeface="Calibri"/>
                <a:cs typeface="Calibri"/>
              </a:rPr>
              <a:t>help </a:t>
            </a:r>
            <a:r>
              <a:rPr sz="1400" spc="20" dirty="0">
                <a:latin typeface="Calibri"/>
                <a:cs typeface="Calibri"/>
              </a:rPr>
              <a:t>maintain the </a:t>
            </a:r>
            <a:r>
              <a:rPr sz="1400" spc="25" dirty="0">
                <a:latin typeface="Calibri"/>
                <a:cs typeface="Calibri"/>
              </a:rPr>
              <a:t> </a:t>
            </a:r>
            <a:r>
              <a:rPr sz="1400" spc="50" dirty="0">
                <a:latin typeface="Calibri"/>
                <a:cs typeface="Calibri"/>
              </a:rPr>
              <a:t>finish </a:t>
            </a:r>
            <a:r>
              <a:rPr sz="1400" spc="35" dirty="0">
                <a:latin typeface="Calibri"/>
                <a:cs typeface="Calibri"/>
              </a:rPr>
              <a:t>and </a:t>
            </a:r>
            <a:r>
              <a:rPr sz="1400" spc="-10" dirty="0">
                <a:latin typeface="Calibri"/>
                <a:cs typeface="Calibri"/>
              </a:rPr>
              <a:t>sheen.</a:t>
            </a:r>
            <a:r>
              <a:rPr sz="1400" spc="-5" dirty="0">
                <a:latin typeface="Calibri"/>
                <a:cs typeface="Calibri"/>
              </a:rPr>
              <a:t> </a:t>
            </a:r>
            <a:r>
              <a:rPr sz="1400" spc="-15" dirty="0">
                <a:latin typeface="Calibri"/>
                <a:cs typeface="Calibri"/>
              </a:rPr>
              <a:t>Apply </a:t>
            </a:r>
            <a:r>
              <a:rPr sz="1400" spc="65" dirty="0">
                <a:latin typeface="Calibri"/>
                <a:cs typeface="Calibri"/>
              </a:rPr>
              <a:t>with </a:t>
            </a:r>
            <a:r>
              <a:rPr sz="1400" spc="20" dirty="0">
                <a:latin typeface="Calibri"/>
                <a:cs typeface="Calibri"/>
              </a:rPr>
              <a:t>a </a:t>
            </a:r>
            <a:r>
              <a:rPr sz="1400" spc="35" dirty="0">
                <a:latin typeface="Calibri"/>
                <a:cs typeface="Calibri"/>
              </a:rPr>
              <a:t>clean, </a:t>
            </a:r>
            <a:r>
              <a:rPr sz="1400" spc="90" dirty="0">
                <a:latin typeface="Calibri"/>
                <a:cs typeface="Calibri"/>
              </a:rPr>
              <a:t>soft </a:t>
            </a:r>
            <a:r>
              <a:rPr sz="1400" spc="65" dirty="0">
                <a:latin typeface="Calibri"/>
                <a:cs typeface="Calibri"/>
              </a:rPr>
              <a:t>cloth, </a:t>
            </a:r>
            <a:r>
              <a:rPr sz="1400" spc="70" dirty="0">
                <a:latin typeface="Calibri"/>
                <a:cs typeface="Calibri"/>
              </a:rPr>
              <a:t> </a:t>
            </a:r>
            <a:r>
              <a:rPr sz="1400" spc="100" dirty="0">
                <a:latin typeface="Calibri"/>
                <a:cs typeface="Calibri"/>
              </a:rPr>
              <a:t>allow</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10" dirty="0">
                <a:latin typeface="Calibri"/>
                <a:cs typeface="Calibri"/>
              </a:rPr>
              <a:t>dry,</a:t>
            </a:r>
            <a:r>
              <a:rPr sz="1400" spc="-10" dirty="0">
                <a:latin typeface="Calibri"/>
                <a:cs typeface="Calibri"/>
              </a:rPr>
              <a:t> </a:t>
            </a:r>
            <a:r>
              <a:rPr sz="1400" spc="30" dirty="0">
                <a:latin typeface="Calibri"/>
                <a:cs typeface="Calibri"/>
              </a:rPr>
              <a:t>then</a:t>
            </a:r>
            <a:r>
              <a:rPr sz="1400" spc="-5" dirty="0">
                <a:latin typeface="Calibri"/>
                <a:cs typeface="Calibri"/>
              </a:rPr>
              <a:t> </a:t>
            </a:r>
            <a:r>
              <a:rPr sz="1400" spc="45" dirty="0">
                <a:latin typeface="Calibri"/>
                <a:cs typeface="Calibri"/>
              </a:rPr>
              <a:t>polish</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80" dirty="0">
                <a:latin typeface="Calibri"/>
                <a:cs typeface="Calibri"/>
              </a:rPr>
              <a:t>buff</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55" dirty="0">
                <a:latin typeface="Calibri"/>
                <a:cs typeface="Calibri"/>
              </a:rPr>
              <a:t>additional </a:t>
            </a:r>
            <a:r>
              <a:rPr sz="1400" spc="-300" dirty="0">
                <a:latin typeface="Calibri"/>
                <a:cs typeface="Calibri"/>
              </a:rPr>
              <a:t> </a:t>
            </a:r>
            <a:r>
              <a:rPr sz="1400" spc="35" dirty="0">
                <a:latin typeface="Calibri"/>
                <a:cs typeface="Calibri"/>
              </a:rPr>
              <a:t>clean, </a:t>
            </a:r>
            <a:r>
              <a:rPr sz="1400" spc="85" dirty="0">
                <a:latin typeface="Calibri"/>
                <a:cs typeface="Calibri"/>
              </a:rPr>
              <a:t>soft </a:t>
            </a:r>
            <a:r>
              <a:rPr sz="1400" spc="60" dirty="0">
                <a:latin typeface="Calibri"/>
                <a:cs typeface="Calibri"/>
              </a:rPr>
              <a:t>cloths.</a:t>
            </a:r>
            <a:r>
              <a:rPr sz="1400" spc="65" dirty="0">
                <a:latin typeface="Calibri"/>
                <a:cs typeface="Calibri"/>
              </a:rPr>
              <a:t> </a:t>
            </a:r>
            <a:r>
              <a:rPr sz="1400" spc="15" dirty="0">
                <a:latin typeface="Calibri"/>
                <a:cs typeface="Calibri"/>
              </a:rPr>
              <a:t>Never </a:t>
            </a:r>
            <a:r>
              <a:rPr sz="1400" dirty="0">
                <a:latin typeface="Calibri"/>
                <a:cs typeface="Calibri"/>
              </a:rPr>
              <a:t>use </a:t>
            </a:r>
            <a:r>
              <a:rPr sz="1400" spc="20" dirty="0">
                <a:latin typeface="Calibri"/>
                <a:cs typeface="Calibri"/>
              </a:rPr>
              <a:t>abrasive </a:t>
            </a:r>
            <a:r>
              <a:rPr sz="1400" spc="40" dirty="0">
                <a:latin typeface="Calibri"/>
                <a:cs typeface="Calibri"/>
              </a:rPr>
              <a:t>cleaners, </a:t>
            </a:r>
            <a:r>
              <a:rPr sz="1400" spc="45" dirty="0">
                <a:latin typeface="Calibri"/>
                <a:cs typeface="Calibri"/>
              </a:rPr>
              <a:t> </a:t>
            </a:r>
            <a:r>
              <a:rPr sz="1400" spc="20" dirty="0">
                <a:latin typeface="Calibri"/>
                <a:cs typeface="Calibri"/>
              </a:rPr>
              <a:t>abrasive</a:t>
            </a:r>
            <a:r>
              <a:rPr sz="1400" spc="-15" dirty="0">
                <a:latin typeface="Calibri"/>
                <a:cs typeface="Calibri"/>
              </a:rPr>
              <a:t> </a:t>
            </a:r>
            <a:r>
              <a:rPr sz="1400" spc="-20" dirty="0">
                <a:latin typeface="Calibri"/>
                <a:cs typeface="Calibri"/>
              </a:rPr>
              <a:t>pads,</a:t>
            </a:r>
            <a:r>
              <a:rPr sz="1400" spc="-10" dirty="0">
                <a:latin typeface="Calibri"/>
                <a:cs typeface="Calibri"/>
              </a:rPr>
              <a:t> </a:t>
            </a:r>
            <a:r>
              <a:rPr sz="1400" spc="140" dirty="0">
                <a:latin typeface="Calibri"/>
                <a:cs typeface="Calibri"/>
              </a:rPr>
              <a:t>or</a:t>
            </a:r>
            <a:r>
              <a:rPr sz="1400" spc="-10" dirty="0">
                <a:latin typeface="Calibri"/>
                <a:cs typeface="Calibri"/>
              </a:rPr>
              <a:t> </a:t>
            </a:r>
            <a:r>
              <a:rPr sz="1400" spc="100" dirty="0">
                <a:latin typeface="Calibri"/>
                <a:cs typeface="Calibri"/>
              </a:rPr>
              <a:t>strong</a:t>
            </a:r>
            <a:r>
              <a:rPr sz="1400" dirty="0">
                <a:latin typeface="Calibri"/>
                <a:cs typeface="Calibri"/>
              </a:rPr>
              <a:t> </a:t>
            </a:r>
            <a:r>
              <a:rPr sz="1400" spc="40" dirty="0">
                <a:latin typeface="Calibri"/>
                <a:cs typeface="Calibri"/>
              </a:rPr>
              <a:t>solvents.</a:t>
            </a:r>
            <a:endParaRPr sz="1400">
              <a:latin typeface="Calibri"/>
              <a:cs typeface="Calibri"/>
            </a:endParaRPr>
          </a:p>
          <a:p>
            <a:pPr>
              <a:lnSpc>
                <a:spcPct val="100000"/>
              </a:lnSpc>
            </a:pPr>
            <a:endParaRPr sz="1400">
              <a:latin typeface="Calibri"/>
              <a:cs typeface="Calibri"/>
            </a:endParaRPr>
          </a:p>
          <a:p>
            <a:pPr>
              <a:lnSpc>
                <a:spcPct val="100000"/>
              </a:lnSpc>
              <a:spcBef>
                <a:spcPts val="5"/>
              </a:spcBef>
            </a:pPr>
            <a:endParaRPr sz="1300">
              <a:latin typeface="Calibri"/>
              <a:cs typeface="Calibri"/>
            </a:endParaRPr>
          </a:p>
          <a:p>
            <a:pPr marR="5080" algn="r">
              <a:lnSpc>
                <a:spcPct val="100000"/>
              </a:lnSpc>
            </a:pPr>
            <a:r>
              <a:rPr sz="1100" spc="-70" dirty="0">
                <a:latin typeface="Calibri"/>
                <a:cs typeface="Calibri"/>
              </a:rPr>
              <a:t>31</a:t>
            </a:r>
            <a:endParaRPr sz="11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6677" y="7242045"/>
            <a:ext cx="1765173" cy="530352"/>
          </a:xfrm>
          <a:prstGeom prst="rect">
            <a:avLst/>
          </a:prstGeom>
        </p:spPr>
      </p:pic>
      <p:pic>
        <p:nvPicPr>
          <p:cNvPr id="3" name="object 3"/>
          <p:cNvPicPr/>
          <p:nvPr/>
        </p:nvPicPr>
        <p:blipFill>
          <a:blip r:embed="rId3" cstate="print"/>
          <a:stretch>
            <a:fillRect/>
          </a:stretch>
        </p:blipFill>
        <p:spPr>
          <a:xfrm>
            <a:off x="546125" y="1339855"/>
            <a:ext cx="9102513" cy="5293713"/>
          </a:xfrm>
          <a:prstGeom prst="rect">
            <a:avLst/>
          </a:prstGeom>
        </p:spPr>
      </p:pic>
      <p:sp>
        <p:nvSpPr>
          <p:cNvPr id="4" name="object 4"/>
          <p:cNvSpPr txBox="1"/>
          <p:nvPr/>
        </p:nvSpPr>
        <p:spPr>
          <a:xfrm>
            <a:off x="513080" y="479247"/>
            <a:ext cx="4371975" cy="7059930"/>
          </a:xfrm>
          <a:prstGeom prst="rect">
            <a:avLst/>
          </a:prstGeom>
        </p:spPr>
        <p:txBody>
          <a:bodyPr vert="horz" wrap="square" lIns="0" tIns="9525" rIns="0" bIns="0" rtlCol="0">
            <a:spAutoFit/>
          </a:bodyPr>
          <a:lstStyle/>
          <a:p>
            <a:pPr marL="549275" marR="138430" indent="-105410">
              <a:lnSpc>
                <a:spcPct val="101800"/>
              </a:lnSpc>
              <a:spcBef>
                <a:spcPts val="75"/>
              </a:spcBef>
              <a:buSzPct val="71428"/>
              <a:buFont typeface="Symbol"/>
              <a:buChar char=""/>
              <a:tabLst>
                <a:tab pos="549910" algn="l"/>
              </a:tabLst>
            </a:pPr>
            <a:r>
              <a:rPr sz="1400" u="sng" spc="35" dirty="0">
                <a:uFill>
                  <a:solidFill>
                    <a:srgbClr val="000000"/>
                  </a:solidFill>
                </a:uFill>
                <a:latin typeface="Calibri"/>
                <a:cs typeface="Calibri"/>
              </a:rPr>
              <a:t>Cushions and </a:t>
            </a:r>
            <a:r>
              <a:rPr sz="1400" u="sng" spc="55" dirty="0">
                <a:uFill>
                  <a:solidFill>
                    <a:srgbClr val="000000"/>
                  </a:solidFill>
                </a:uFill>
                <a:latin typeface="Calibri"/>
                <a:cs typeface="Calibri"/>
              </a:rPr>
              <a:t>vinyl </a:t>
            </a:r>
            <a:r>
              <a:rPr sz="1400" u="sng" spc="35" dirty="0">
                <a:uFill>
                  <a:solidFill>
                    <a:srgbClr val="000000"/>
                  </a:solidFill>
                </a:uFill>
                <a:latin typeface="Calibri"/>
                <a:cs typeface="Calibri"/>
              </a:rPr>
              <a:t>materials</a:t>
            </a:r>
            <a:r>
              <a:rPr sz="1400" spc="35" dirty="0">
                <a:latin typeface="Calibri"/>
                <a:cs typeface="Calibri"/>
              </a:rPr>
              <a:t>:</a:t>
            </a:r>
            <a:r>
              <a:rPr sz="1400" spc="40" dirty="0">
                <a:latin typeface="Calibri"/>
                <a:cs typeface="Calibri"/>
              </a:rPr>
              <a:t> Saltwater, dirt, </a:t>
            </a:r>
            <a:r>
              <a:rPr sz="1400" spc="45" dirty="0">
                <a:latin typeface="Calibri"/>
                <a:cs typeface="Calibri"/>
              </a:rPr>
              <a:t> </a:t>
            </a:r>
            <a:r>
              <a:rPr sz="1400" spc="20" dirty="0">
                <a:latin typeface="Calibri"/>
                <a:cs typeface="Calibri"/>
              </a:rPr>
              <a:t>debris,</a:t>
            </a:r>
            <a:r>
              <a:rPr sz="1400" spc="-10" dirty="0">
                <a:latin typeface="Calibri"/>
                <a:cs typeface="Calibri"/>
              </a:rPr>
              <a:t> </a:t>
            </a:r>
            <a:r>
              <a:rPr sz="1400" spc="25" dirty="0">
                <a:latin typeface="Calibri"/>
                <a:cs typeface="Calibri"/>
              </a:rPr>
              <a:t>chemicals,</a:t>
            </a:r>
            <a:r>
              <a:rPr sz="1400" spc="-5" dirty="0">
                <a:latin typeface="Calibri"/>
                <a:cs typeface="Calibri"/>
              </a:rPr>
              <a:t> </a:t>
            </a:r>
            <a:r>
              <a:rPr sz="1400" spc="35" dirty="0">
                <a:latin typeface="Calibri"/>
                <a:cs typeface="Calibri"/>
              </a:rPr>
              <a:t>and</a:t>
            </a:r>
            <a:r>
              <a:rPr sz="1400" spc="-10" dirty="0">
                <a:latin typeface="Calibri"/>
                <a:cs typeface="Calibri"/>
              </a:rPr>
              <a:t> </a:t>
            </a:r>
            <a:r>
              <a:rPr sz="1400" dirty="0">
                <a:latin typeface="Calibri"/>
                <a:cs typeface="Calibri"/>
              </a:rPr>
              <a:t>UV</a:t>
            </a:r>
            <a:r>
              <a:rPr sz="1400" spc="-10" dirty="0">
                <a:latin typeface="Calibri"/>
                <a:cs typeface="Calibri"/>
              </a:rPr>
              <a:t> </a:t>
            </a:r>
            <a:r>
              <a:rPr sz="1400" spc="25" dirty="0">
                <a:latin typeface="Calibri"/>
                <a:cs typeface="Calibri"/>
              </a:rPr>
              <a:t>rays</a:t>
            </a:r>
            <a:r>
              <a:rPr sz="1400" dirty="0">
                <a:latin typeface="Calibri"/>
                <a:cs typeface="Calibri"/>
              </a:rPr>
              <a:t> </a:t>
            </a:r>
            <a:r>
              <a:rPr sz="1400" spc="45" dirty="0">
                <a:latin typeface="Calibri"/>
                <a:cs typeface="Calibri"/>
              </a:rPr>
              <a:t>can</a:t>
            </a:r>
            <a:r>
              <a:rPr sz="1400" spc="-5" dirty="0">
                <a:latin typeface="Calibri"/>
                <a:cs typeface="Calibri"/>
              </a:rPr>
              <a:t> </a:t>
            </a:r>
            <a:r>
              <a:rPr sz="1400" spc="10" dirty="0">
                <a:latin typeface="Calibri"/>
                <a:cs typeface="Calibri"/>
              </a:rPr>
              <a:t>cause</a:t>
            </a:r>
            <a:r>
              <a:rPr sz="1400" spc="-5" dirty="0">
                <a:latin typeface="Calibri"/>
                <a:cs typeface="Calibri"/>
              </a:rPr>
              <a:t> </a:t>
            </a:r>
            <a:r>
              <a:rPr sz="1400" dirty="0">
                <a:latin typeface="Calibri"/>
                <a:cs typeface="Calibri"/>
              </a:rPr>
              <a:t>damage </a:t>
            </a:r>
            <a:r>
              <a:rPr sz="1400" spc="-305" dirty="0">
                <a:latin typeface="Calibri"/>
                <a:cs typeface="Calibri"/>
              </a:rPr>
              <a:t> </a:t>
            </a:r>
            <a:r>
              <a:rPr sz="1400" spc="75" dirty="0">
                <a:latin typeface="Calibri"/>
                <a:cs typeface="Calibri"/>
              </a:rPr>
              <a:t>to </a:t>
            </a:r>
            <a:r>
              <a:rPr sz="1400" dirty="0">
                <a:latin typeface="Calibri"/>
                <a:cs typeface="Calibri"/>
              </a:rPr>
              <a:t>these </a:t>
            </a:r>
            <a:r>
              <a:rPr sz="1400" spc="35" dirty="0">
                <a:latin typeface="Calibri"/>
                <a:cs typeface="Calibri"/>
              </a:rPr>
              <a:t>materials </a:t>
            </a:r>
            <a:r>
              <a:rPr sz="1400" spc="60" dirty="0">
                <a:latin typeface="Calibri"/>
                <a:cs typeface="Calibri"/>
              </a:rPr>
              <a:t>over </a:t>
            </a:r>
            <a:r>
              <a:rPr sz="1400" spc="-10" dirty="0">
                <a:latin typeface="Calibri"/>
                <a:cs typeface="Calibri"/>
              </a:rPr>
              <a:t>time, </a:t>
            </a:r>
            <a:r>
              <a:rPr sz="1400" spc="50" dirty="0">
                <a:latin typeface="Calibri"/>
                <a:cs typeface="Calibri"/>
              </a:rPr>
              <a:t>causing </a:t>
            </a:r>
            <a:r>
              <a:rPr sz="1400" dirty="0">
                <a:latin typeface="Calibri"/>
                <a:cs typeface="Calibri"/>
              </a:rPr>
              <a:t>them </a:t>
            </a:r>
            <a:r>
              <a:rPr sz="1400" spc="75" dirty="0">
                <a:latin typeface="Calibri"/>
                <a:cs typeface="Calibri"/>
              </a:rPr>
              <a:t>to </a:t>
            </a:r>
            <a:r>
              <a:rPr sz="1400" spc="80" dirty="0">
                <a:latin typeface="Calibri"/>
                <a:cs typeface="Calibri"/>
              </a:rPr>
              <a:t> </a:t>
            </a:r>
            <a:r>
              <a:rPr sz="1400" spc="65" dirty="0">
                <a:latin typeface="Calibri"/>
                <a:cs typeface="Calibri"/>
              </a:rPr>
              <a:t>discolor, </a:t>
            </a:r>
            <a:r>
              <a:rPr sz="1400" spc="40" dirty="0">
                <a:latin typeface="Calibri"/>
                <a:cs typeface="Calibri"/>
              </a:rPr>
              <a:t>lose </a:t>
            </a:r>
            <a:r>
              <a:rPr sz="1400" spc="55" dirty="0">
                <a:latin typeface="Calibri"/>
                <a:cs typeface="Calibri"/>
              </a:rPr>
              <a:t>their </a:t>
            </a:r>
            <a:r>
              <a:rPr sz="1400" spc="45" dirty="0">
                <a:latin typeface="Calibri"/>
                <a:cs typeface="Calibri"/>
              </a:rPr>
              <a:t>texture, </a:t>
            </a:r>
            <a:r>
              <a:rPr sz="1400" spc="35" dirty="0">
                <a:latin typeface="Calibri"/>
                <a:cs typeface="Calibri"/>
              </a:rPr>
              <a:t>and </a:t>
            </a:r>
            <a:r>
              <a:rPr sz="1400" spc="40" dirty="0">
                <a:latin typeface="Calibri"/>
                <a:cs typeface="Calibri"/>
              </a:rPr>
              <a:t>tear. </a:t>
            </a:r>
            <a:r>
              <a:rPr sz="1400" spc="-20" dirty="0">
                <a:latin typeface="Calibri"/>
                <a:cs typeface="Calibri"/>
              </a:rPr>
              <a:t>Remove </a:t>
            </a:r>
            <a:r>
              <a:rPr sz="1400" spc="-15" dirty="0">
                <a:latin typeface="Calibri"/>
                <a:cs typeface="Calibri"/>
              </a:rPr>
              <a:t> </a:t>
            </a:r>
            <a:r>
              <a:rPr sz="1400" spc="65" dirty="0">
                <a:latin typeface="Calibri"/>
                <a:cs typeface="Calibri"/>
              </a:rPr>
              <a:t>ordinary </a:t>
            </a:r>
            <a:r>
              <a:rPr sz="1400" spc="80" dirty="0">
                <a:latin typeface="Calibri"/>
                <a:cs typeface="Calibri"/>
              </a:rPr>
              <a:t>dirt </a:t>
            </a:r>
            <a:r>
              <a:rPr sz="1400" spc="35" dirty="0">
                <a:latin typeface="Calibri"/>
                <a:cs typeface="Calibri"/>
              </a:rPr>
              <a:t>and </a:t>
            </a:r>
            <a:r>
              <a:rPr sz="1400" spc="45" dirty="0">
                <a:latin typeface="Calibri"/>
                <a:cs typeface="Calibri"/>
              </a:rPr>
              <a:t>surface </a:t>
            </a:r>
            <a:r>
              <a:rPr sz="1400" spc="25" dirty="0">
                <a:latin typeface="Calibri"/>
                <a:cs typeface="Calibri"/>
              </a:rPr>
              <a:t>debris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spc="40" dirty="0">
                <a:latin typeface="Calibri"/>
                <a:cs typeface="Calibri"/>
              </a:rPr>
              <a:t> detergent </a:t>
            </a:r>
            <a:r>
              <a:rPr sz="1400" spc="35" dirty="0">
                <a:latin typeface="Calibri"/>
                <a:cs typeface="Calibri"/>
              </a:rPr>
              <a:t>and </a:t>
            </a:r>
            <a:r>
              <a:rPr sz="1400" spc="20" dirty="0">
                <a:latin typeface="Calibri"/>
                <a:cs typeface="Calibri"/>
              </a:rPr>
              <a:t>a </a:t>
            </a:r>
            <a:r>
              <a:rPr sz="1400" spc="85" dirty="0">
                <a:latin typeface="Calibri"/>
                <a:cs typeface="Calibri"/>
              </a:rPr>
              <a:t>soft </a:t>
            </a:r>
            <a:r>
              <a:rPr sz="1400" spc="70" dirty="0">
                <a:latin typeface="Calibri"/>
                <a:cs typeface="Calibri"/>
              </a:rPr>
              <a:t>cloth.</a:t>
            </a:r>
            <a:r>
              <a:rPr sz="1400" spc="75" dirty="0">
                <a:latin typeface="Calibri"/>
                <a:cs typeface="Calibri"/>
              </a:rPr>
              <a:t> </a:t>
            </a:r>
            <a:r>
              <a:rPr sz="1400" spc="45" dirty="0">
                <a:latin typeface="Calibri"/>
                <a:cs typeface="Calibri"/>
              </a:rPr>
              <a:t>More </a:t>
            </a:r>
            <a:r>
              <a:rPr sz="1400" spc="55" dirty="0">
                <a:latin typeface="Calibri"/>
                <a:cs typeface="Calibri"/>
              </a:rPr>
              <a:t>stubborn </a:t>
            </a:r>
            <a:r>
              <a:rPr sz="1400" spc="60" dirty="0">
                <a:latin typeface="Calibri"/>
                <a:cs typeface="Calibri"/>
              </a:rPr>
              <a:t> </a:t>
            </a:r>
            <a:r>
              <a:rPr sz="1400" spc="30" dirty="0">
                <a:latin typeface="Calibri"/>
                <a:cs typeface="Calibri"/>
              </a:rPr>
              <a:t>stains </a:t>
            </a:r>
            <a:r>
              <a:rPr sz="1400" spc="45" dirty="0">
                <a:latin typeface="Calibri"/>
                <a:cs typeface="Calibri"/>
              </a:rPr>
              <a:t>can </a:t>
            </a:r>
            <a:r>
              <a:rPr sz="1400" spc="-60" dirty="0">
                <a:latin typeface="Calibri"/>
                <a:cs typeface="Calibri"/>
              </a:rPr>
              <a:t>be </a:t>
            </a:r>
            <a:r>
              <a:rPr sz="1400" spc="15" dirty="0">
                <a:latin typeface="Calibri"/>
                <a:cs typeface="Calibri"/>
              </a:rPr>
              <a:t>removed </a:t>
            </a:r>
            <a:r>
              <a:rPr sz="1400" spc="65" dirty="0">
                <a:latin typeface="Calibri"/>
                <a:cs typeface="Calibri"/>
              </a:rPr>
              <a:t>with </a:t>
            </a:r>
            <a:r>
              <a:rPr sz="1400" spc="20" dirty="0">
                <a:latin typeface="Calibri"/>
                <a:cs typeface="Calibri"/>
              </a:rPr>
              <a:t>a </a:t>
            </a:r>
            <a:r>
              <a:rPr sz="1400" spc="50" dirty="0">
                <a:latin typeface="Calibri"/>
                <a:cs typeface="Calibri"/>
              </a:rPr>
              <a:t>solvent </a:t>
            </a:r>
            <a:r>
              <a:rPr sz="1400" spc="60" dirty="0">
                <a:latin typeface="Calibri"/>
                <a:cs typeface="Calibri"/>
              </a:rPr>
              <a:t>solution. </a:t>
            </a:r>
            <a:r>
              <a:rPr sz="1400" spc="65" dirty="0">
                <a:latin typeface="Calibri"/>
                <a:cs typeface="Calibri"/>
              </a:rPr>
              <a:t> </a:t>
            </a:r>
            <a:r>
              <a:rPr sz="1400" spc="35" dirty="0">
                <a:latin typeface="Calibri"/>
                <a:cs typeface="Calibri"/>
              </a:rPr>
              <a:t>Refer </a:t>
            </a:r>
            <a:r>
              <a:rPr sz="1400" spc="80" dirty="0">
                <a:latin typeface="Calibri"/>
                <a:cs typeface="Calibri"/>
              </a:rPr>
              <a:t>to </a:t>
            </a:r>
            <a:r>
              <a:rPr sz="1400" spc="70" dirty="0">
                <a:latin typeface="Calibri"/>
                <a:cs typeface="Calibri"/>
              </a:rPr>
              <a:t>your </a:t>
            </a:r>
            <a:r>
              <a:rPr sz="1400" i="1" spc="-5" dirty="0">
                <a:latin typeface="Calibri"/>
                <a:cs typeface="Calibri"/>
              </a:rPr>
              <a:t>SEA PRO </a:t>
            </a:r>
            <a:r>
              <a:rPr sz="1400" i="1" spc="-30" dirty="0">
                <a:latin typeface="Calibri"/>
                <a:cs typeface="Calibri"/>
              </a:rPr>
              <a:t>BOATS </a:t>
            </a:r>
            <a:r>
              <a:rPr sz="1400" spc="45" dirty="0">
                <a:latin typeface="Calibri"/>
                <a:cs typeface="Calibri"/>
              </a:rPr>
              <a:t>authorized </a:t>
            </a:r>
            <a:r>
              <a:rPr sz="1400" spc="35" dirty="0">
                <a:latin typeface="Calibri"/>
                <a:cs typeface="Calibri"/>
              </a:rPr>
              <a:t>dealer </a:t>
            </a:r>
            <a:r>
              <a:rPr sz="1400" spc="40"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assistance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suggestions.</a:t>
            </a:r>
            <a:r>
              <a:rPr sz="1400" spc="300" dirty="0">
                <a:latin typeface="Calibri"/>
                <a:cs typeface="Calibri"/>
              </a:rPr>
              <a:t> </a:t>
            </a:r>
            <a:r>
              <a:rPr sz="1400" spc="-15" dirty="0">
                <a:latin typeface="Calibri"/>
                <a:cs typeface="Calibri"/>
              </a:rPr>
              <a:t>To</a:t>
            </a:r>
            <a:r>
              <a:rPr sz="1400" spc="-10" dirty="0">
                <a:latin typeface="Calibri"/>
                <a:cs typeface="Calibri"/>
              </a:rPr>
              <a:t> </a:t>
            </a:r>
            <a:r>
              <a:rPr sz="1400" spc="25" dirty="0">
                <a:latin typeface="Calibri"/>
                <a:cs typeface="Calibri"/>
              </a:rPr>
              <a:t>prevent</a:t>
            </a:r>
            <a:endParaRPr sz="1400">
              <a:latin typeface="Calibri"/>
              <a:cs typeface="Calibri"/>
            </a:endParaRPr>
          </a:p>
          <a:p>
            <a:pPr marL="549275">
              <a:lnSpc>
                <a:spcPct val="100000"/>
              </a:lnSpc>
              <a:spcBef>
                <a:spcPts val="25"/>
              </a:spcBef>
            </a:pPr>
            <a:r>
              <a:rPr sz="1400" spc="5" dirty="0">
                <a:latin typeface="Calibri"/>
                <a:cs typeface="Calibri"/>
              </a:rPr>
              <a:t>mildew,</a:t>
            </a:r>
            <a:r>
              <a:rPr sz="1400" spc="-15" dirty="0">
                <a:latin typeface="Calibri"/>
                <a:cs typeface="Calibri"/>
              </a:rPr>
              <a:t> </a:t>
            </a:r>
            <a:r>
              <a:rPr sz="1400" spc="-60" dirty="0">
                <a:latin typeface="Calibri"/>
                <a:cs typeface="Calibri"/>
              </a:rPr>
              <a:t>keep</a:t>
            </a:r>
            <a:r>
              <a:rPr sz="1400" spc="-5" dirty="0">
                <a:latin typeface="Calibri"/>
                <a:cs typeface="Calibri"/>
              </a:rPr>
              <a:t> </a:t>
            </a:r>
            <a:r>
              <a:rPr sz="1400" dirty="0">
                <a:latin typeface="Calibri"/>
                <a:cs typeface="Calibri"/>
              </a:rPr>
              <a:t>these </a:t>
            </a:r>
            <a:r>
              <a:rPr sz="1400" spc="45" dirty="0">
                <a:latin typeface="Calibri"/>
                <a:cs typeface="Calibri"/>
              </a:rPr>
              <a:t>surfaces</a:t>
            </a:r>
            <a:r>
              <a:rPr sz="1400" spc="-15" dirty="0">
                <a:latin typeface="Calibri"/>
                <a:cs typeface="Calibri"/>
              </a:rPr>
              <a:t> </a:t>
            </a:r>
            <a:r>
              <a:rPr sz="1400" spc="55" dirty="0">
                <a:latin typeface="Calibri"/>
                <a:cs typeface="Calibri"/>
              </a:rPr>
              <a:t>dry</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do</a:t>
            </a:r>
            <a:r>
              <a:rPr sz="1400" spc="-5" dirty="0">
                <a:latin typeface="Calibri"/>
                <a:cs typeface="Calibri"/>
              </a:rPr>
              <a:t> </a:t>
            </a:r>
            <a:r>
              <a:rPr sz="1400" spc="70" dirty="0">
                <a:latin typeface="Calibri"/>
                <a:cs typeface="Calibri"/>
              </a:rPr>
              <a:t>not</a:t>
            </a:r>
            <a:r>
              <a:rPr sz="1400" spc="-10" dirty="0">
                <a:latin typeface="Calibri"/>
                <a:cs typeface="Calibri"/>
              </a:rPr>
              <a:t> </a:t>
            </a:r>
            <a:r>
              <a:rPr sz="1400" spc="70" dirty="0">
                <a:latin typeface="Calibri"/>
                <a:cs typeface="Calibri"/>
              </a:rPr>
              <a:t>let</a:t>
            </a:r>
            <a:endParaRPr sz="1400">
              <a:latin typeface="Calibri"/>
              <a:cs typeface="Calibri"/>
            </a:endParaRPr>
          </a:p>
          <a:p>
            <a:pPr marL="549275" marR="90805">
              <a:lnSpc>
                <a:spcPct val="102099"/>
              </a:lnSpc>
            </a:pPr>
            <a:r>
              <a:rPr sz="1400" spc="40" dirty="0">
                <a:latin typeface="Calibri"/>
                <a:cs typeface="Calibri"/>
              </a:rPr>
              <a:t>moisture</a:t>
            </a:r>
            <a:r>
              <a:rPr sz="1400" spc="-10" dirty="0">
                <a:latin typeface="Calibri"/>
                <a:cs typeface="Calibri"/>
              </a:rPr>
              <a:t> </a:t>
            </a:r>
            <a:r>
              <a:rPr sz="1400" spc="30" dirty="0">
                <a:latin typeface="Calibri"/>
                <a:cs typeface="Calibri"/>
              </a:rPr>
              <a:t>accumulate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stand</a:t>
            </a:r>
            <a:r>
              <a:rPr sz="1400" spc="-10" dirty="0">
                <a:latin typeface="Calibri"/>
                <a:cs typeface="Calibri"/>
              </a:rPr>
              <a:t> </a:t>
            </a:r>
            <a:r>
              <a:rPr sz="1400" spc="135" dirty="0">
                <a:latin typeface="Calibri"/>
                <a:cs typeface="Calibri"/>
              </a:rPr>
              <a:t>for</a:t>
            </a:r>
            <a:r>
              <a:rPr sz="1400" spc="-15" dirty="0">
                <a:latin typeface="Calibri"/>
                <a:cs typeface="Calibri"/>
              </a:rPr>
              <a:t> </a:t>
            </a:r>
            <a:r>
              <a:rPr sz="1400" spc="110" dirty="0">
                <a:latin typeface="Calibri"/>
                <a:cs typeface="Calibri"/>
              </a:rPr>
              <a:t>long</a:t>
            </a:r>
            <a:r>
              <a:rPr sz="1400" spc="-5" dirty="0">
                <a:latin typeface="Calibri"/>
                <a:cs typeface="Calibri"/>
              </a:rPr>
              <a:t> </a:t>
            </a:r>
            <a:r>
              <a:rPr sz="1400" spc="20" dirty="0">
                <a:latin typeface="Calibri"/>
                <a:cs typeface="Calibri"/>
              </a:rPr>
              <a:t>periods </a:t>
            </a:r>
            <a:r>
              <a:rPr sz="1400" spc="-300" dirty="0">
                <a:latin typeface="Calibri"/>
                <a:cs typeface="Calibri"/>
              </a:rPr>
              <a:t> </a:t>
            </a:r>
            <a:r>
              <a:rPr sz="1400" spc="114" dirty="0">
                <a:latin typeface="Calibri"/>
                <a:cs typeface="Calibri"/>
              </a:rPr>
              <a:t>of</a:t>
            </a:r>
            <a:r>
              <a:rPr sz="1400" spc="-20" dirty="0">
                <a:latin typeface="Calibri"/>
                <a:cs typeface="Calibri"/>
              </a:rPr>
              <a:t> </a:t>
            </a:r>
            <a:r>
              <a:rPr sz="1400" spc="-10" dirty="0">
                <a:latin typeface="Calibri"/>
                <a:cs typeface="Calibri"/>
              </a:rPr>
              <a:t>time.</a:t>
            </a:r>
            <a:endParaRPr sz="1400">
              <a:latin typeface="Calibri"/>
              <a:cs typeface="Calibri"/>
            </a:endParaRPr>
          </a:p>
          <a:p>
            <a:pPr marL="549275" indent="-106045">
              <a:lnSpc>
                <a:spcPct val="100000"/>
              </a:lnSpc>
              <a:spcBef>
                <a:spcPts val="610"/>
              </a:spcBef>
              <a:buSzPct val="71428"/>
              <a:buFont typeface="Symbol"/>
              <a:buChar char=""/>
              <a:tabLst>
                <a:tab pos="549910" algn="l"/>
              </a:tabLst>
            </a:pPr>
            <a:r>
              <a:rPr sz="1400" u="sng" spc="-30" dirty="0">
                <a:uFill>
                  <a:solidFill>
                    <a:srgbClr val="000000"/>
                  </a:solidFill>
                </a:uFill>
                <a:latin typeface="Calibri"/>
                <a:cs typeface="Calibri"/>
              </a:rPr>
              <a:t>Tempered</a:t>
            </a:r>
            <a:r>
              <a:rPr sz="1400" u="sng" spc="-15" dirty="0">
                <a:uFill>
                  <a:solidFill>
                    <a:srgbClr val="000000"/>
                  </a:solidFill>
                </a:uFill>
                <a:latin typeface="Calibri"/>
                <a:cs typeface="Calibri"/>
              </a:rPr>
              <a:t> </a:t>
            </a:r>
            <a:r>
              <a:rPr sz="1400" u="sng" spc="55" dirty="0">
                <a:uFill>
                  <a:solidFill>
                    <a:srgbClr val="000000"/>
                  </a:solidFill>
                </a:uFill>
                <a:latin typeface="Calibri"/>
                <a:cs typeface="Calibri"/>
              </a:rPr>
              <a:t>Glass</a:t>
            </a:r>
            <a:r>
              <a:rPr sz="1400" u="sng" spc="-20" dirty="0">
                <a:uFill>
                  <a:solidFill>
                    <a:srgbClr val="000000"/>
                  </a:solidFill>
                </a:uFill>
                <a:latin typeface="Calibri"/>
                <a:cs typeface="Calibri"/>
              </a:rPr>
              <a:t> </a:t>
            </a:r>
            <a:r>
              <a:rPr sz="1400" u="sng" spc="25" dirty="0">
                <a:uFill>
                  <a:solidFill>
                    <a:srgbClr val="000000"/>
                  </a:solidFill>
                </a:uFill>
                <a:latin typeface="Calibri"/>
                <a:cs typeface="Calibri"/>
              </a:rPr>
              <a:t>Windshield</a:t>
            </a:r>
            <a:r>
              <a:rPr sz="1400" spc="25" dirty="0">
                <a:latin typeface="Calibri"/>
                <a:cs typeface="Calibri"/>
              </a:rPr>
              <a:t>:</a:t>
            </a:r>
            <a:r>
              <a:rPr sz="1400" spc="-10" dirty="0">
                <a:latin typeface="Calibri"/>
                <a:cs typeface="Calibri"/>
              </a:rPr>
              <a:t> </a:t>
            </a:r>
            <a:r>
              <a:rPr sz="1400" spc="15" dirty="0">
                <a:latin typeface="Calibri"/>
                <a:cs typeface="Calibri"/>
              </a:rPr>
              <a:t>Always</a:t>
            </a:r>
            <a:r>
              <a:rPr sz="1400" spc="-15" dirty="0">
                <a:latin typeface="Calibri"/>
                <a:cs typeface="Calibri"/>
              </a:rPr>
              <a:t> </a:t>
            </a:r>
            <a:r>
              <a:rPr sz="1400" dirty="0">
                <a:latin typeface="Calibri"/>
                <a:cs typeface="Calibri"/>
              </a:rPr>
              <a:t>use</a:t>
            </a:r>
            <a:r>
              <a:rPr sz="1400" spc="-5" dirty="0">
                <a:latin typeface="Calibri"/>
                <a:cs typeface="Calibri"/>
              </a:rPr>
              <a:t> </a:t>
            </a:r>
            <a:r>
              <a:rPr sz="1400" spc="20" dirty="0">
                <a:latin typeface="Calibri"/>
                <a:cs typeface="Calibri"/>
              </a:rPr>
              <a:t>a</a:t>
            </a:r>
            <a:endParaRPr sz="1400">
              <a:latin typeface="Calibri"/>
              <a:cs typeface="Calibri"/>
            </a:endParaRPr>
          </a:p>
          <a:p>
            <a:pPr marL="549275" marR="7620">
              <a:lnSpc>
                <a:spcPct val="101499"/>
              </a:lnSpc>
              <a:spcBef>
                <a:spcPts val="10"/>
              </a:spcBef>
            </a:pPr>
            <a:r>
              <a:rPr sz="1400" spc="35" dirty="0">
                <a:latin typeface="Calibri"/>
                <a:cs typeface="Calibri"/>
              </a:rPr>
              <a:t>commercially</a:t>
            </a:r>
            <a:r>
              <a:rPr sz="1400" spc="-10" dirty="0">
                <a:latin typeface="Calibri"/>
                <a:cs typeface="Calibri"/>
              </a:rPr>
              <a:t> </a:t>
            </a:r>
            <a:r>
              <a:rPr sz="1400" spc="30" dirty="0">
                <a:latin typeface="Calibri"/>
                <a:cs typeface="Calibri"/>
              </a:rPr>
              <a:t>available</a:t>
            </a:r>
            <a:r>
              <a:rPr sz="1400" spc="-5" dirty="0">
                <a:latin typeface="Calibri"/>
                <a:cs typeface="Calibri"/>
              </a:rPr>
              <a:t> </a:t>
            </a:r>
            <a:r>
              <a:rPr sz="1400" spc="80" dirty="0">
                <a:latin typeface="Calibri"/>
                <a:cs typeface="Calibri"/>
              </a:rPr>
              <a:t>glass</a:t>
            </a:r>
            <a:r>
              <a:rPr sz="1400" spc="-15" dirty="0">
                <a:latin typeface="Calibri"/>
                <a:cs typeface="Calibri"/>
              </a:rPr>
              <a:t> </a:t>
            </a:r>
            <a:r>
              <a:rPr sz="1400" spc="45" dirty="0">
                <a:latin typeface="Calibri"/>
                <a:cs typeface="Calibri"/>
              </a:rPr>
              <a:t>cleaner</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a:t>
            </a:r>
            <a:r>
              <a:rPr sz="1400" dirty="0">
                <a:latin typeface="Calibri"/>
                <a:cs typeface="Calibri"/>
              </a:rPr>
              <a:t> </a:t>
            </a:r>
            <a:r>
              <a:rPr sz="1400" spc="40" dirty="0">
                <a:latin typeface="Calibri"/>
                <a:cs typeface="Calibri"/>
              </a:rPr>
              <a:t>mixture </a:t>
            </a:r>
            <a:r>
              <a:rPr sz="1400" spc="-300" dirty="0">
                <a:latin typeface="Calibri"/>
                <a:cs typeface="Calibri"/>
              </a:rPr>
              <a:t> </a:t>
            </a:r>
            <a:r>
              <a:rPr sz="1400" spc="114" dirty="0">
                <a:latin typeface="Calibri"/>
                <a:cs typeface="Calibri"/>
              </a:rPr>
              <a:t>of</a:t>
            </a:r>
            <a:r>
              <a:rPr sz="1400" spc="-15"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50" dirty="0">
                <a:latin typeface="Calibri"/>
                <a:cs typeface="Calibri"/>
              </a:rPr>
              <a:t>vinegar</a:t>
            </a:r>
            <a:r>
              <a:rPr sz="1400" spc="-5" dirty="0">
                <a:latin typeface="Calibri"/>
                <a:cs typeface="Calibri"/>
              </a:rPr>
              <a:t> </a:t>
            </a:r>
            <a:r>
              <a:rPr sz="1400" spc="75" dirty="0">
                <a:latin typeface="Calibri"/>
                <a:cs typeface="Calibri"/>
              </a:rPr>
              <a:t>to</a:t>
            </a:r>
            <a:r>
              <a:rPr sz="1400" spc="-10" dirty="0">
                <a:latin typeface="Calibri"/>
                <a:cs typeface="Calibri"/>
              </a:rPr>
              <a:t> </a:t>
            </a:r>
            <a:r>
              <a:rPr sz="1400" spc="40" dirty="0">
                <a:latin typeface="Calibri"/>
                <a:cs typeface="Calibri"/>
              </a:rPr>
              <a:t>clean</a:t>
            </a:r>
            <a:r>
              <a:rPr sz="1400" spc="-5" dirty="0">
                <a:latin typeface="Calibri"/>
                <a:cs typeface="Calibri"/>
              </a:rPr>
              <a:t> </a:t>
            </a:r>
            <a:r>
              <a:rPr sz="1400" spc="70" dirty="0">
                <a:latin typeface="Calibri"/>
                <a:cs typeface="Calibri"/>
              </a:rPr>
              <a:t>your</a:t>
            </a:r>
            <a:r>
              <a:rPr sz="1400" spc="-5" dirty="0">
                <a:latin typeface="Calibri"/>
                <a:cs typeface="Calibri"/>
              </a:rPr>
              <a:t> </a:t>
            </a:r>
            <a:r>
              <a:rPr sz="1400" spc="30" dirty="0">
                <a:latin typeface="Calibri"/>
                <a:cs typeface="Calibri"/>
              </a:rPr>
              <a:t>windshield.</a:t>
            </a:r>
            <a:endParaRPr sz="1400">
              <a:latin typeface="Calibri"/>
              <a:cs typeface="Calibri"/>
            </a:endParaRPr>
          </a:p>
          <a:p>
            <a:pPr marL="549275" marR="117475">
              <a:lnSpc>
                <a:spcPct val="102099"/>
              </a:lnSpc>
              <a:spcBef>
                <a:spcPts val="5"/>
              </a:spcBef>
            </a:pPr>
            <a:r>
              <a:rPr sz="1400" spc="50" dirty="0">
                <a:latin typeface="Calibri"/>
                <a:cs typeface="Calibri"/>
              </a:rPr>
              <a:t>Dry</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polish</a:t>
            </a:r>
            <a:r>
              <a:rPr sz="1400" dirty="0">
                <a:latin typeface="Calibri"/>
                <a:cs typeface="Calibri"/>
              </a:rPr>
              <a:t> </a:t>
            </a:r>
            <a:r>
              <a:rPr sz="1400" spc="25" dirty="0">
                <a:latin typeface="Calibri"/>
                <a:cs typeface="Calibri"/>
              </a:rPr>
              <a:t>the</a:t>
            </a:r>
            <a:r>
              <a:rPr sz="1400" spc="-15" dirty="0">
                <a:latin typeface="Calibri"/>
                <a:cs typeface="Calibri"/>
              </a:rPr>
              <a:t> </a:t>
            </a:r>
            <a:r>
              <a:rPr sz="1400" spc="85" dirty="0">
                <a:latin typeface="Calibri"/>
                <a:cs typeface="Calibri"/>
              </a:rPr>
              <a:t>glass</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85" dirty="0">
                <a:latin typeface="Calibri"/>
                <a:cs typeface="Calibri"/>
              </a:rPr>
              <a:t>soft</a:t>
            </a:r>
            <a:r>
              <a:rPr sz="1400" spc="5" dirty="0">
                <a:latin typeface="Calibri"/>
                <a:cs typeface="Calibri"/>
              </a:rPr>
              <a:t> </a:t>
            </a:r>
            <a:r>
              <a:rPr sz="1400" spc="60" dirty="0">
                <a:latin typeface="Calibri"/>
                <a:cs typeface="Calibri"/>
              </a:rPr>
              <a:t>cloths.</a:t>
            </a:r>
            <a:r>
              <a:rPr sz="1400" spc="305" dirty="0">
                <a:latin typeface="Calibri"/>
                <a:cs typeface="Calibri"/>
              </a:rPr>
              <a:t> </a:t>
            </a:r>
            <a:r>
              <a:rPr sz="1400" spc="15" dirty="0">
                <a:latin typeface="Calibri"/>
                <a:cs typeface="Calibri"/>
              </a:rPr>
              <a:t>Never </a:t>
            </a:r>
            <a:r>
              <a:rPr sz="1400" spc="-300" dirty="0">
                <a:latin typeface="Calibri"/>
                <a:cs typeface="Calibri"/>
              </a:rPr>
              <a:t> </a:t>
            </a:r>
            <a:r>
              <a:rPr sz="1400" dirty="0">
                <a:latin typeface="Calibri"/>
                <a:cs typeface="Calibri"/>
              </a:rPr>
              <a:t>use</a:t>
            </a:r>
            <a:r>
              <a:rPr sz="1400" spc="-15" dirty="0">
                <a:latin typeface="Calibri"/>
                <a:cs typeface="Calibri"/>
              </a:rPr>
              <a:t> </a:t>
            </a:r>
            <a:r>
              <a:rPr sz="1400" spc="60" dirty="0">
                <a:latin typeface="Calibri"/>
                <a:cs typeface="Calibri"/>
              </a:rPr>
              <a:t>harsh</a:t>
            </a:r>
            <a:r>
              <a:rPr sz="1400" spc="-10" dirty="0">
                <a:latin typeface="Calibri"/>
                <a:cs typeface="Calibri"/>
              </a:rPr>
              <a:t> </a:t>
            </a:r>
            <a:r>
              <a:rPr sz="1400" spc="30" dirty="0">
                <a:latin typeface="Calibri"/>
                <a:cs typeface="Calibri"/>
              </a:rPr>
              <a:t>chemicals</a:t>
            </a:r>
            <a:r>
              <a:rPr sz="1400" spc="-15" dirty="0">
                <a:latin typeface="Calibri"/>
                <a:cs typeface="Calibri"/>
              </a:rPr>
              <a:t> </a:t>
            </a:r>
            <a:r>
              <a:rPr sz="1400" spc="140" dirty="0">
                <a:latin typeface="Calibri"/>
                <a:cs typeface="Calibri"/>
              </a:rPr>
              <a:t>or</a:t>
            </a:r>
            <a:r>
              <a:rPr sz="1400" spc="-15" dirty="0">
                <a:latin typeface="Calibri"/>
                <a:cs typeface="Calibri"/>
              </a:rPr>
              <a:t> </a:t>
            </a:r>
            <a:r>
              <a:rPr sz="1400" spc="20" dirty="0">
                <a:latin typeface="Calibri"/>
                <a:cs typeface="Calibri"/>
              </a:rPr>
              <a:t>abrasive</a:t>
            </a:r>
            <a:r>
              <a:rPr sz="1400" spc="-10" dirty="0">
                <a:latin typeface="Calibri"/>
                <a:cs typeface="Calibri"/>
              </a:rPr>
              <a:t> </a:t>
            </a:r>
            <a:r>
              <a:rPr sz="1400" spc="35" dirty="0">
                <a:latin typeface="Calibri"/>
                <a:cs typeface="Calibri"/>
              </a:rPr>
              <a:t>materials.</a:t>
            </a:r>
            <a:endParaRPr sz="1400">
              <a:latin typeface="Calibri"/>
              <a:cs typeface="Calibri"/>
            </a:endParaRPr>
          </a:p>
          <a:p>
            <a:pPr marL="549275" marR="5080" indent="-105410">
              <a:lnSpc>
                <a:spcPct val="102000"/>
              </a:lnSpc>
              <a:spcBef>
                <a:spcPts val="575"/>
              </a:spcBef>
              <a:buSzPct val="71428"/>
              <a:buFont typeface="Symbol"/>
              <a:buChar char=""/>
              <a:tabLst>
                <a:tab pos="549910" algn="l"/>
              </a:tabLst>
            </a:pPr>
            <a:r>
              <a:rPr sz="1400" u="sng" spc="40" dirty="0">
                <a:uFill>
                  <a:solidFill>
                    <a:srgbClr val="000000"/>
                  </a:solidFill>
                </a:uFill>
                <a:latin typeface="Calibri"/>
                <a:cs typeface="Calibri"/>
              </a:rPr>
              <a:t>Instrumentation </a:t>
            </a:r>
            <a:r>
              <a:rPr sz="1400" u="sng" spc="35" dirty="0">
                <a:uFill>
                  <a:solidFill>
                    <a:srgbClr val="000000"/>
                  </a:solidFill>
                </a:uFill>
                <a:latin typeface="Calibri"/>
                <a:cs typeface="Calibri"/>
              </a:rPr>
              <a:t>and gauges</a:t>
            </a:r>
            <a:r>
              <a:rPr sz="1400" spc="35" dirty="0">
                <a:latin typeface="Calibri"/>
                <a:cs typeface="Calibri"/>
              </a:rPr>
              <a:t>:</a:t>
            </a:r>
            <a:r>
              <a:rPr sz="1400" spc="40" dirty="0">
                <a:latin typeface="Calibri"/>
                <a:cs typeface="Calibri"/>
              </a:rPr>
              <a:t> </a:t>
            </a:r>
            <a:r>
              <a:rPr sz="1400" spc="15" dirty="0">
                <a:latin typeface="Calibri"/>
                <a:cs typeface="Calibri"/>
              </a:rPr>
              <a:t>Never </a:t>
            </a:r>
            <a:r>
              <a:rPr sz="1400" dirty="0">
                <a:latin typeface="Calibri"/>
                <a:cs typeface="Calibri"/>
              </a:rPr>
              <a:t>use </a:t>
            </a:r>
            <a:r>
              <a:rPr sz="1400" spc="20" dirty="0">
                <a:latin typeface="Calibri"/>
                <a:cs typeface="Calibri"/>
              </a:rPr>
              <a:t>abrasives </a:t>
            </a:r>
            <a:r>
              <a:rPr sz="1400" spc="-305" dirty="0">
                <a:latin typeface="Calibri"/>
                <a:cs typeface="Calibri"/>
              </a:rPr>
              <a:t> </a:t>
            </a:r>
            <a:r>
              <a:rPr sz="1400" spc="140" dirty="0">
                <a:latin typeface="Calibri"/>
                <a:cs typeface="Calibri"/>
              </a:rPr>
              <a:t>or</a:t>
            </a:r>
            <a:r>
              <a:rPr sz="1400" spc="-20" dirty="0">
                <a:latin typeface="Calibri"/>
                <a:cs typeface="Calibri"/>
              </a:rPr>
              <a:t> </a:t>
            </a:r>
            <a:r>
              <a:rPr sz="1400" spc="60" dirty="0">
                <a:latin typeface="Calibri"/>
                <a:cs typeface="Calibri"/>
              </a:rPr>
              <a:t>harsh</a:t>
            </a:r>
            <a:r>
              <a:rPr sz="1400" dirty="0">
                <a:latin typeface="Calibri"/>
                <a:cs typeface="Calibri"/>
              </a:rPr>
              <a:t> </a:t>
            </a:r>
            <a:r>
              <a:rPr sz="1400" spc="25" dirty="0">
                <a:latin typeface="Calibri"/>
                <a:cs typeface="Calibri"/>
              </a:rPr>
              <a:t>chemicals,</a:t>
            </a:r>
            <a:r>
              <a:rPr sz="1400" spc="-5"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these</a:t>
            </a:r>
            <a:r>
              <a:rPr sz="1400" spc="-15" dirty="0">
                <a:latin typeface="Calibri"/>
                <a:cs typeface="Calibri"/>
              </a:rPr>
              <a:t> </a:t>
            </a:r>
            <a:r>
              <a:rPr sz="1400" spc="114" dirty="0">
                <a:latin typeface="Calibri"/>
                <a:cs typeface="Calibri"/>
              </a:rPr>
              <a:t>will</a:t>
            </a:r>
            <a:r>
              <a:rPr sz="1400" spc="-10" dirty="0">
                <a:latin typeface="Calibri"/>
                <a:cs typeface="Calibri"/>
              </a:rPr>
              <a:t> </a:t>
            </a:r>
            <a:r>
              <a:rPr sz="1400" spc="10" dirty="0">
                <a:latin typeface="Calibri"/>
                <a:cs typeface="Calibri"/>
              </a:rPr>
              <a:t>cause</a:t>
            </a:r>
            <a:r>
              <a:rPr sz="1400" spc="-15"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 </a:t>
            </a:r>
            <a:r>
              <a:rPr sz="1400" spc="45" dirty="0">
                <a:latin typeface="Calibri"/>
                <a:cs typeface="Calibri"/>
              </a:rPr>
              <a:t>surface </a:t>
            </a:r>
            <a:r>
              <a:rPr sz="1400" spc="35" dirty="0">
                <a:latin typeface="Calibri"/>
                <a:cs typeface="Calibri"/>
              </a:rPr>
              <a:t>and </a:t>
            </a:r>
            <a:r>
              <a:rPr sz="1400" spc="20" dirty="0">
                <a:latin typeface="Calibri"/>
                <a:cs typeface="Calibri"/>
              </a:rPr>
              <a:t>components. </a:t>
            </a:r>
            <a:r>
              <a:rPr sz="1400" spc="35" dirty="0">
                <a:latin typeface="Calibri"/>
                <a:cs typeface="Calibri"/>
              </a:rPr>
              <a:t>Refer </a:t>
            </a:r>
            <a:r>
              <a:rPr sz="1400" spc="75" dirty="0">
                <a:latin typeface="Calibri"/>
                <a:cs typeface="Calibri"/>
              </a:rPr>
              <a:t>to </a:t>
            </a:r>
            <a:r>
              <a:rPr sz="1400" spc="25" dirty="0">
                <a:latin typeface="Calibri"/>
                <a:cs typeface="Calibri"/>
              </a:rPr>
              <a:t>the </a:t>
            </a:r>
            <a:r>
              <a:rPr sz="1400" spc="20" dirty="0">
                <a:latin typeface="Calibri"/>
                <a:cs typeface="Calibri"/>
              </a:rPr>
              <a:t>specific </a:t>
            </a:r>
            <a:r>
              <a:rPr sz="1400" spc="-305" dirty="0">
                <a:latin typeface="Calibri"/>
                <a:cs typeface="Calibri"/>
              </a:rPr>
              <a:t> </a:t>
            </a:r>
            <a:r>
              <a:rPr sz="1400" spc="65" dirty="0">
                <a:latin typeface="Calibri"/>
                <a:cs typeface="Calibri"/>
              </a:rPr>
              <a:t>Manufacturer </a:t>
            </a:r>
            <a:r>
              <a:rPr sz="1400" spc="40" dirty="0">
                <a:latin typeface="Calibri"/>
                <a:cs typeface="Calibri"/>
              </a:rPr>
              <a:t>Owner’s </a:t>
            </a:r>
            <a:r>
              <a:rPr sz="1400" spc="55" dirty="0">
                <a:latin typeface="Calibri"/>
                <a:cs typeface="Calibri"/>
              </a:rPr>
              <a:t>Manual </a:t>
            </a:r>
            <a:r>
              <a:rPr sz="1400" spc="130" dirty="0">
                <a:latin typeface="Calibri"/>
                <a:cs typeface="Calibri"/>
              </a:rPr>
              <a:t>for </a:t>
            </a:r>
            <a:r>
              <a:rPr sz="1400" spc="15" dirty="0">
                <a:latin typeface="Calibri"/>
                <a:cs typeface="Calibri"/>
              </a:rPr>
              <a:t>detailed </a:t>
            </a:r>
            <a:r>
              <a:rPr sz="1400" spc="20" dirty="0">
                <a:latin typeface="Calibri"/>
                <a:cs typeface="Calibri"/>
              </a:rPr>
              <a:t> </a:t>
            </a:r>
            <a:r>
              <a:rPr sz="1400" spc="50" dirty="0">
                <a:latin typeface="Calibri"/>
                <a:cs typeface="Calibri"/>
              </a:rPr>
              <a:t>cleaning</a:t>
            </a:r>
            <a:r>
              <a:rPr sz="1400" spc="-5" dirty="0">
                <a:latin typeface="Calibri"/>
                <a:cs typeface="Calibri"/>
              </a:rPr>
              <a:t> </a:t>
            </a:r>
            <a:r>
              <a:rPr sz="1400" spc="30" dirty="0">
                <a:latin typeface="Calibri"/>
                <a:cs typeface="Calibri"/>
              </a:rPr>
              <a:t>procedures.</a:t>
            </a:r>
            <a:endParaRPr sz="1400">
              <a:latin typeface="Calibri"/>
              <a:cs typeface="Calibri"/>
            </a:endParaRPr>
          </a:p>
          <a:p>
            <a:pPr marL="549275" marR="71120" indent="-105410">
              <a:lnSpc>
                <a:spcPct val="101600"/>
              </a:lnSpc>
              <a:spcBef>
                <a:spcPts val="600"/>
              </a:spcBef>
              <a:buSzPct val="71428"/>
              <a:buFont typeface="Symbol"/>
              <a:buChar char=""/>
              <a:tabLst>
                <a:tab pos="549910" algn="l"/>
              </a:tabLst>
            </a:pPr>
            <a:r>
              <a:rPr sz="1400" u="sng" spc="25" dirty="0">
                <a:uFill>
                  <a:solidFill>
                    <a:srgbClr val="000000"/>
                  </a:solidFill>
                </a:uFill>
                <a:latin typeface="Calibri"/>
                <a:cs typeface="Calibri"/>
              </a:rPr>
              <a:t>Battery</a:t>
            </a:r>
            <a:r>
              <a:rPr sz="1400" spc="25" dirty="0">
                <a:latin typeface="Calibri"/>
                <a:cs typeface="Calibri"/>
              </a:rPr>
              <a:t>: </a:t>
            </a:r>
            <a:r>
              <a:rPr sz="1400" spc="15" dirty="0">
                <a:latin typeface="Calibri"/>
                <a:cs typeface="Calibri"/>
              </a:rPr>
              <a:t>Always </a:t>
            </a:r>
            <a:r>
              <a:rPr sz="1400" spc="110" dirty="0">
                <a:latin typeface="Calibri"/>
                <a:cs typeface="Calibri"/>
              </a:rPr>
              <a:t>turn </a:t>
            </a:r>
            <a:r>
              <a:rPr sz="1400" spc="20" dirty="0">
                <a:latin typeface="Calibri"/>
                <a:cs typeface="Calibri"/>
              </a:rPr>
              <a:t>the </a:t>
            </a:r>
            <a:r>
              <a:rPr sz="1400" spc="30" dirty="0">
                <a:latin typeface="Calibri"/>
                <a:cs typeface="Calibri"/>
              </a:rPr>
              <a:t>Battery </a:t>
            </a:r>
            <a:r>
              <a:rPr sz="1400" spc="50" dirty="0">
                <a:latin typeface="Calibri"/>
                <a:cs typeface="Calibri"/>
              </a:rPr>
              <a:t>Selector </a:t>
            </a:r>
            <a:r>
              <a:rPr sz="1400" spc="40" dirty="0">
                <a:latin typeface="Calibri"/>
                <a:cs typeface="Calibri"/>
              </a:rPr>
              <a:t>Switch </a:t>
            </a:r>
            <a:r>
              <a:rPr sz="1400" spc="-305" dirty="0">
                <a:latin typeface="Calibri"/>
                <a:cs typeface="Calibri"/>
              </a:rPr>
              <a:t> </a:t>
            </a:r>
            <a:r>
              <a:rPr sz="1400" spc="75" dirty="0">
                <a:latin typeface="Calibri"/>
                <a:cs typeface="Calibri"/>
              </a:rPr>
              <a:t>to </a:t>
            </a:r>
            <a:r>
              <a:rPr sz="1400" spc="25" dirty="0">
                <a:latin typeface="Calibri"/>
                <a:cs typeface="Calibri"/>
              </a:rPr>
              <a:t>the </a:t>
            </a:r>
            <a:r>
              <a:rPr sz="1400" spc="-5" dirty="0">
                <a:latin typeface="Calibri"/>
                <a:cs typeface="Calibri"/>
              </a:rPr>
              <a:t>“OFF” </a:t>
            </a:r>
            <a:r>
              <a:rPr sz="1400" spc="35" dirty="0">
                <a:latin typeface="Calibri"/>
                <a:cs typeface="Calibri"/>
              </a:rPr>
              <a:t>position </a:t>
            </a:r>
            <a:r>
              <a:rPr sz="1400" spc="75" dirty="0">
                <a:latin typeface="Calibri"/>
                <a:cs typeface="Calibri"/>
              </a:rPr>
              <a:t>prior to </a:t>
            </a:r>
            <a:r>
              <a:rPr sz="1400" spc="50" dirty="0">
                <a:latin typeface="Calibri"/>
                <a:cs typeface="Calibri"/>
              </a:rPr>
              <a:t>servicing </a:t>
            </a:r>
            <a:r>
              <a:rPr sz="1400" spc="20" dirty="0">
                <a:latin typeface="Calibri"/>
                <a:cs typeface="Calibri"/>
              </a:rPr>
              <a:t>the </a:t>
            </a:r>
            <a:r>
              <a:rPr sz="1400" spc="25" dirty="0">
                <a:latin typeface="Calibri"/>
                <a:cs typeface="Calibri"/>
              </a:rPr>
              <a:t> </a:t>
            </a:r>
            <a:r>
              <a:rPr sz="1400" spc="5" dirty="0">
                <a:latin typeface="Calibri"/>
                <a:cs typeface="Calibri"/>
              </a:rPr>
              <a:t>battery.</a:t>
            </a:r>
            <a:r>
              <a:rPr sz="1400" spc="10" dirty="0">
                <a:latin typeface="Calibri"/>
                <a:cs typeface="Calibri"/>
              </a:rPr>
              <a:t> </a:t>
            </a:r>
            <a:r>
              <a:rPr sz="1400" spc="40" dirty="0">
                <a:latin typeface="Calibri"/>
                <a:cs typeface="Calibri"/>
              </a:rPr>
              <a:t>Ensure </a:t>
            </a:r>
            <a:r>
              <a:rPr sz="1400" spc="25" dirty="0">
                <a:latin typeface="Calibri"/>
                <a:cs typeface="Calibri"/>
              </a:rPr>
              <a:t>the battery </a:t>
            </a:r>
            <a:r>
              <a:rPr sz="1400" spc="50" dirty="0">
                <a:latin typeface="Calibri"/>
                <a:cs typeface="Calibri"/>
              </a:rPr>
              <a:t>terminals </a:t>
            </a:r>
            <a:r>
              <a:rPr sz="1400" spc="40" dirty="0">
                <a:latin typeface="Calibri"/>
                <a:cs typeface="Calibri"/>
              </a:rPr>
              <a:t>are </a:t>
            </a:r>
            <a:r>
              <a:rPr sz="1400" spc="35" dirty="0">
                <a:latin typeface="Calibri"/>
                <a:cs typeface="Calibri"/>
              </a:rPr>
              <a:t>clean. </a:t>
            </a:r>
            <a:r>
              <a:rPr sz="1400" spc="40" dirty="0">
                <a:latin typeface="Calibri"/>
                <a:cs typeface="Calibri"/>
              </a:rPr>
              <a:t> Ensure </a:t>
            </a:r>
            <a:r>
              <a:rPr sz="1400" spc="25" dirty="0">
                <a:latin typeface="Calibri"/>
                <a:cs typeface="Calibri"/>
              </a:rPr>
              <a:t>the cable </a:t>
            </a:r>
            <a:r>
              <a:rPr sz="1400" spc="45" dirty="0">
                <a:latin typeface="Calibri"/>
                <a:cs typeface="Calibri"/>
              </a:rPr>
              <a:t>connections </a:t>
            </a:r>
            <a:r>
              <a:rPr sz="1400" spc="40" dirty="0">
                <a:latin typeface="Calibri"/>
                <a:cs typeface="Calibri"/>
              </a:rPr>
              <a:t>are </a:t>
            </a:r>
            <a:r>
              <a:rPr sz="1400" spc="45" dirty="0">
                <a:latin typeface="Calibri"/>
                <a:cs typeface="Calibri"/>
              </a:rPr>
              <a:t>tight, </a:t>
            </a:r>
            <a:r>
              <a:rPr sz="1400" spc="25" dirty="0">
                <a:latin typeface="Calibri"/>
                <a:cs typeface="Calibri"/>
              </a:rPr>
              <a:t>secure </a:t>
            </a:r>
            <a:r>
              <a:rPr sz="1400" spc="30"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clean.</a:t>
            </a:r>
            <a:r>
              <a:rPr sz="1400" spc="305" dirty="0">
                <a:latin typeface="Calibri"/>
                <a:cs typeface="Calibri"/>
              </a:rPr>
              <a:t> </a:t>
            </a:r>
            <a:r>
              <a:rPr sz="1400" dirty="0">
                <a:latin typeface="Calibri"/>
                <a:cs typeface="Calibri"/>
              </a:rPr>
              <a:t>When</a:t>
            </a:r>
            <a:r>
              <a:rPr sz="1400" spc="-5" dirty="0">
                <a:latin typeface="Calibri"/>
                <a:cs typeface="Calibri"/>
              </a:rPr>
              <a:t> </a:t>
            </a:r>
            <a:r>
              <a:rPr sz="1400" spc="45" dirty="0">
                <a:latin typeface="Calibri"/>
                <a:cs typeface="Calibri"/>
              </a:rPr>
              <a:t>removing</a:t>
            </a:r>
            <a:r>
              <a:rPr sz="1400" dirty="0">
                <a:latin typeface="Calibri"/>
                <a:cs typeface="Calibri"/>
              </a:rPr>
              <a:t> </a:t>
            </a:r>
            <a:r>
              <a:rPr sz="1400" spc="20" dirty="0">
                <a:latin typeface="Calibri"/>
                <a:cs typeface="Calibri"/>
              </a:rPr>
              <a:t>a</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85" dirty="0">
                <a:latin typeface="Calibri"/>
                <a:cs typeface="Calibri"/>
              </a:rPr>
              <a:t>from</a:t>
            </a:r>
            <a:r>
              <a:rPr sz="1400" spc="-15" dirty="0">
                <a:latin typeface="Calibri"/>
                <a:cs typeface="Calibri"/>
              </a:rPr>
              <a:t> </a:t>
            </a:r>
            <a:r>
              <a:rPr sz="1400" spc="20" dirty="0">
                <a:latin typeface="Calibri"/>
                <a:cs typeface="Calibri"/>
              </a:rPr>
              <a:t>the</a:t>
            </a:r>
            <a:endParaRPr sz="1400">
              <a:latin typeface="Calibri"/>
              <a:cs typeface="Calibri"/>
            </a:endParaRPr>
          </a:p>
          <a:p>
            <a:pPr marL="549275" marR="10795" algn="just">
              <a:lnSpc>
                <a:spcPct val="101499"/>
              </a:lnSpc>
              <a:spcBef>
                <a:spcPts val="10"/>
              </a:spcBef>
            </a:pPr>
            <a:r>
              <a:rPr sz="1400" spc="-10" dirty="0">
                <a:latin typeface="Calibri"/>
                <a:cs typeface="Calibri"/>
              </a:rPr>
              <a:t>boat, </a:t>
            </a:r>
            <a:r>
              <a:rPr sz="1400" spc="10" dirty="0">
                <a:latin typeface="Calibri"/>
                <a:cs typeface="Calibri"/>
              </a:rPr>
              <a:t>remove </a:t>
            </a:r>
            <a:r>
              <a:rPr sz="1400" spc="20" dirty="0">
                <a:latin typeface="Calibri"/>
                <a:cs typeface="Calibri"/>
              </a:rPr>
              <a:t>the </a:t>
            </a:r>
            <a:r>
              <a:rPr sz="1400" spc="5" dirty="0">
                <a:latin typeface="Calibri"/>
                <a:cs typeface="Calibri"/>
              </a:rPr>
              <a:t>Negative </a:t>
            </a:r>
            <a:r>
              <a:rPr sz="1400" spc="-5" dirty="0">
                <a:latin typeface="Calibri"/>
                <a:cs typeface="Calibri"/>
              </a:rPr>
              <a:t>(-) </a:t>
            </a:r>
            <a:r>
              <a:rPr sz="1400" spc="25" dirty="0">
                <a:latin typeface="Calibri"/>
                <a:cs typeface="Calibri"/>
              </a:rPr>
              <a:t>cable </a:t>
            </a:r>
            <a:r>
              <a:rPr sz="1400" spc="55" dirty="0">
                <a:latin typeface="Calibri"/>
                <a:cs typeface="Calibri"/>
              </a:rPr>
              <a:t>first. </a:t>
            </a:r>
            <a:r>
              <a:rPr sz="1400" dirty="0">
                <a:latin typeface="Calibri"/>
                <a:cs typeface="Calibri"/>
              </a:rPr>
              <a:t>When </a:t>
            </a:r>
            <a:r>
              <a:rPr sz="1400" spc="35" dirty="0">
                <a:latin typeface="Calibri"/>
                <a:cs typeface="Calibri"/>
              </a:rPr>
              <a:t>re- </a:t>
            </a:r>
            <a:r>
              <a:rPr sz="1400" spc="40" dirty="0">
                <a:latin typeface="Calibri"/>
                <a:cs typeface="Calibri"/>
              </a:rPr>
              <a:t> </a:t>
            </a:r>
            <a:r>
              <a:rPr sz="1400" spc="70" dirty="0">
                <a:latin typeface="Calibri"/>
                <a:cs typeface="Calibri"/>
              </a:rPr>
              <a:t>installing </a:t>
            </a:r>
            <a:r>
              <a:rPr sz="1400" spc="20" dirty="0">
                <a:latin typeface="Calibri"/>
                <a:cs typeface="Calibri"/>
              </a:rPr>
              <a:t>a </a:t>
            </a:r>
            <a:r>
              <a:rPr sz="1400" spc="5" dirty="0">
                <a:latin typeface="Calibri"/>
                <a:cs typeface="Calibri"/>
              </a:rPr>
              <a:t>battery, </a:t>
            </a:r>
            <a:r>
              <a:rPr sz="1400" spc="15" dirty="0">
                <a:latin typeface="Calibri"/>
                <a:cs typeface="Calibri"/>
              </a:rPr>
              <a:t>always </a:t>
            </a:r>
            <a:r>
              <a:rPr sz="1400" spc="35" dirty="0">
                <a:latin typeface="Calibri"/>
                <a:cs typeface="Calibri"/>
              </a:rPr>
              <a:t>attach </a:t>
            </a:r>
            <a:r>
              <a:rPr sz="1400" spc="25" dirty="0">
                <a:latin typeface="Calibri"/>
                <a:cs typeface="Calibri"/>
              </a:rPr>
              <a:t>the </a:t>
            </a:r>
            <a:r>
              <a:rPr sz="1400" spc="10" dirty="0">
                <a:latin typeface="Calibri"/>
                <a:cs typeface="Calibri"/>
              </a:rPr>
              <a:t>Negative </a:t>
            </a:r>
            <a:r>
              <a:rPr sz="1400" dirty="0">
                <a:latin typeface="Calibri"/>
                <a:cs typeface="Calibri"/>
              </a:rPr>
              <a:t>(-) </a:t>
            </a:r>
            <a:r>
              <a:rPr sz="1400" spc="-305" dirty="0">
                <a:latin typeface="Calibri"/>
                <a:cs typeface="Calibri"/>
              </a:rPr>
              <a:t> </a:t>
            </a:r>
            <a:r>
              <a:rPr sz="1400" spc="25" dirty="0">
                <a:latin typeface="Calibri"/>
                <a:cs typeface="Calibri"/>
              </a:rPr>
              <a:t>cable</a:t>
            </a:r>
            <a:r>
              <a:rPr sz="1400" spc="-10" dirty="0">
                <a:latin typeface="Calibri"/>
                <a:cs typeface="Calibri"/>
              </a:rPr>
              <a:t> </a:t>
            </a:r>
            <a:r>
              <a:rPr sz="1400" spc="40" dirty="0">
                <a:latin typeface="Calibri"/>
                <a:cs typeface="Calibri"/>
              </a:rPr>
              <a:t>last.</a:t>
            </a:r>
            <a:r>
              <a:rPr sz="1400" spc="305" dirty="0">
                <a:latin typeface="Calibri"/>
                <a:cs typeface="Calibri"/>
              </a:rPr>
              <a:t> </a:t>
            </a:r>
            <a:r>
              <a:rPr sz="1400" spc="35" dirty="0">
                <a:latin typeface="Calibri"/>
                <a:cs typeface="Calibri"/>
              </a:rPr>
              <a:t>Refer</a:t>
            </a:r>
            <a:r>
              <a:rPr sz="1400" spc="-15" dirty="0">
                <a:latin typeface="Calibri"/>
                <a:cs typeface="Calibri"/>
              </a:rPr>
              <a:t> </a:t>
            </a:r>
            <a:r>
              <a:rPr sz="1400" spc="75" dirty="0">
                <a:latin typeface="Calibri"/>
                <a:cs typeface="Calibri"/>
              </a:rPr>
              <a:t>to</a:t>
            </a:r>
            <a:r>
              <a:rPr sz="1400" spc="-5" dirty="0">
                <a:latin typeface="Calibri"/>
                <a:cs typeface="Calibri"/>
              </a:rPr>
              <a:t> </a:t>
            </a:r>
            <a:r>
              <a:rPr sz="1400" spc="70" dirty="0">
                <a:latin typeface="Calibri"/>
                <a:cs typeface="Calibri"/>
              </a:rPr>
              <a:t>your</a:t>
            </a:r>
            <a:r>
              <a:rPr sz="1400" spc="-10" dirty="0">
                <a:latin typeface="Calibri"/>
                <a:cs typeface="Calibri"/>
              </a:rPr>
              <a:t> </a:t>
            </a:r>
            <a:r>
              <a:rPr sz="1400" spc="30" dirty="0">
                <a:latin typeface="Calibri"/>
                <a:cs typeface="Calibri"/>
              </a:rPr>
              <a:t>Battery</a:t>
            </a:r>
            <a:r>
              <a:rPr sz="1400" spc="-10" dirty="0">
                <a:latin typeface="Calibri"/>
                <a:cs typeface="Calibri"/>
              </a:rPr>
              <a:t> </a:t>
            </a:r>
            <a:r>
              <a:rPr sz="1400" spc="40" dirty="0">
                <a:latin typeface="Calibri"/>
                <a:cs typeface="Calibri"/>
              </a:rPr>
              <a:t>Owner’s</a:t>
            </a:r>
            <a:r>
              <a:rPr sz="1400" spc="-10" dirty="0">
                <a:latin typeface="Calibri"/>
                <a:cs typeface="Calibri"/>
              </a:rPr>
              <a:t> </a:t>
            </a:r>
            <a:r>
              <a:rPr sz="1400" spc="55" dirty="0">
                <a:latin typeface="Calibri"/>
                <a:cs typeface="Calibri"/>
              </a:rPr>
              <a:t>Manual</a:t>
            </a:r>
            <a:endParaRPr sz="1400">
              <a:latin typeface="Calibri"/>
              <a:cs typeface="Calibri"/>
            </a:endParaRPr>
          </a:p>
          <a:p>
            <a:pPr marL="12700">
              <a:lnSpc>
                <a:spcPct val="100000"/>
              </a:lnSpc>
              <a:spcBef>
                <a:spcPts val="1005"/>
              </a:spcBef>
            </a:pPr>
            <a:r>
              <a:rPr sz="1100" spc="-70" dirty="0">
                <a:latin typeface="Calibri"/>
                <a:cs typeface="Calibri"/>
              </a:rPr>
              <a:t>32</a:t>
            </a:r>
            <a:endParaRPr sz="1100">
              <a:latin typeface="Calibri"/>
              <a:cs typeface="Calibri"/>
            </a:endParaRPr>
          </a:p>
        </p:txBody>
      </p:sp>
      <p:sp>
        <p:nvSpPr>
          <p:cNvPr id="5" name="object 5"/>
          <p:cNvSpPr txBox="1"/>
          <p:nvPr/>
        </p:nvSpPr>
        <p:spPr>
          <a:xfrm>
            <a:off x="5596509" y="479247"/>
            <a:ext cx="3971925" cy="7059930"/>
          </a:xfrm>
          <a:prstGeom prst="rect">
            <a:avLst/>
          </a:prstGeom>
        </p:spPr>
        <p:txBody>
          <a:bodyPr vert="horz" wrap="square" lIns="0" tIns="13335" rIns="0" bIns="0" rtlCol="0">
            <a:spAutoFit/>
          </a:bodyPr>
          <a:lstStyle/>
          <a:p>
            <a:pPr marL="117475">
              <a:lnSpc>
                <a:spcPct val="100000"/>
              </a:lnSpc>
              <a:spcBef>
                <a:spcPts val="105"/>
              </a:spcBef>
            </a:pPr>
            <a:r>
              <a:rPr sz="1400" spc="130" dirty="0">
                <a:latin typeface="Calibri"/>
                <a:cs typeface="Calibri"/>
              </a:rPr>
              <a:t>for</a:t>
            </a:r>
            <a:r>
              <a:rPr sz="1400" spc="-15" dirty="0">
                <a:latin typeface="Calibri"/>
                <a:cs typeface="Calibri"/>
              </a:rPr>
              <a:t> </a:t>
            </a:r>
            <a:r>
              <a:rPr sz="1400" spc="35" dirty="0">
                <a:latin typeface="Calibri"/>
                <a:cs typeface="Calibri"/>
              </a:rPr>
              <a:t>proper</a:t>
            </a:r>
            <a:r>
              <a:rPr sz="1400" spc="-10" dirty="0">
                <a:latin typeface="Calibri"/>
                <a:cs typeface="Calibri"/>
              </a:rPr>
              <a:t> </a:t>
            </a:r>
            <a:r>
              <a:rPr sz="1400" spc="50" dirty="0">
                <a:latin typeface="Calibri"/>
                <a:cs typeface="Calibri"/>
              </a:rPr>
              <a:t>cleaning</a:t>
            </a:r>
            <a:r>
              <a:rPr sz="1400" dirty="0">
                <a:latin typeface="Calibri"/>
                <a:cs typeface="Calibri"/>
              </a:rPr>
              <a:t> </a:t>
            </a:r>
            <a:r>
              <a:rPr sz="1400" spc="110" dirty="0">
                <a:latin typeface="Calibri"/>
                <a:cs typeface="Calibri"/>
              </a:rPr>
              <a:t>of</a:t>
            </a:r>
            <a:r>
              <a:rPr sz="1400" spc="-5" dirty="0">
                <a:latin typeface="Calibri"/>
                <a:cs typeface="Calibri"/>
              </a:rPr>
              <a:t> </a:t>
            </a:r>
            <a:r>
              <a:rPr sz="1400" spc="20" dirty="0">
                <a:latin typeface="Calibri"/>
                <a:cs typeface="Calibri"/>
              </a:rPr>
              <a:t>the</a:t>
            </a:r>
            <a:r>
              <a:rPr sz="1400" dirty="0">
                <a:latin typeface="Calibri"/>
                <a:cs typeface="Calibri"/>
              </a:rPr>
              <a:t> </a:t>
            </a:r>
            <a:r>
              <a:rPr sz="1400" spc="50" dirty="0">
                <a:latin typeface="Calibri"/>
                <a:cs typeface="Calibri"/>
              </a:rPr>
              <a:t>terminals</a:t>
            </a:r>
            <a:r>
              <a:rPr sz="1400" spc="-5" dirty="0">
                <a:latin typeface="Calibri"/>
                <a:cs typeface="Calibri"/>
              </a:rPr>
              <a:t> </a:t>
            </a:r>
            <a:r>
              <a:rPr sz="1400" spc="35" dirty="0">
                <a:latin typeface="Calibri"/>
                <a:cs typeface="Calibri"/>
              </a:rPr>
              <a:t>and</a:t>
            </a:r>
            <a:endParaRPr sz="1400">
              <a:latin typeface="Calibri"/>
              <a:cs typeface="Calibri"/>
            </a:endParaRPr>
          </a:p>
          <a:p>
            <a:pPr marL="117475" marR="230504">
              <a:lnSpc>
                <a:spcPct val="101800"/>
              </a:lnSpc>
              <a:spcBef>
                <a:spcPts val="10"/>
              </a:spcBef>
            </a:pPr>
            <a:r>
              <a:rPr sz="1400" spc="30" dirty="0">
                <a:latin typeface="Calibri"/>
                <a:cs typeface="Calibri"/>
              </a:rPr>
              <a:t>maintaining </a:t>
            </a:r>
            <a:r>
              <a:rPr sz="1400" spc="35" dirty="0">
                <a:latin typeface="Calibri"/>
                <a:cs typeface="Calibri"/>
              </a:rPr>
              <a:t>proper </a:t>
            </a:r>
            <a:r>
              <a:rPr sz="1400" spc="75" dirty="0">
                <a:latin typeface="Calibri"/>
                <a:cs typeface="Calibri"/>
              </a:rPr>
              <a:t>fluid </a:t>
            </a:r>
            <a:r>
              <a:rPr sz="1400" spc="35" dirty="0">
                <a:latin typeface="Calibri"/>
                <a:cs typeface="Calibri"/>
              </a:rPr>
              <a:t>levels.</a:t>
            </a:r>
            <a:r>
              <a:rPr sz="1400" spc="40" dirty="0">
                <a:latin typeface="Calibri"/>
                <a:cs typeface="Calibri"/>
              </a:rPr>
              <a:t> </a:t>
            </a:r>
            <a:r>
              <a:rPr sz="1400" spc="20" dirty="0">
                <a:latin typeface="Calibri"/>
                <a:cs typeface="Calibri"/>
              </a:rPr>
              <a:t>Batteries </a:t>
            </a:r>
            <a:r>
              <a:rPr sz="1400" spc="110" dirty="0">
                <a:latin typeface="Calibri"/>
                <a:cs typeface="Calibri"/>
              </a:rPr>
              <a:t>will </a:t>
            </a:r>
            <a:r>
              <a:rPr sz="1400" spc="114" dirty="0">
                <a:latin typeface="Calibri"/>
                <a:cs typeface="Calibri"/>
              </a:rPr>
              <a:t> </a:t>
            </a:r>
            <a:r>
              <a:rPr sz="1400" spc="45" dirty="0">
                <a:latin typeface="Calibri"/>
                <a:cs typeface="Calibri"/>
              </a:rPr>
              <a:t>self-discharge</a:t>
            </a:r>
            <a:r>
              <a:rPr sz="1400" spc="-5" dirty="0">
                <a:latin typeface="Calibri"/>
                <a:cs typeface="Calibri"/>
              </a:rPr>
              <a:t> </a:t>
            </a:r>
            <a:r>
              <a:rPr sz="1400" spc="80" dirty="0">
                <a:latin typeface="Calibri"/>
                <a:cs typeface="Calibri"/>
              </a:rPr>
              <a:t>during</a:t>
            </a:r>
            <a:r>
              <a:rPr sz="1400" spc="5" dirty="0">
                <a:latin typeface="Calibri"/>
                <a:cs typeface="Calibri"/>
              </a:rPr>
              <a:t> </a:t>
            </a:r>
            <a:r>
              <a:rPr sz="1400" dirty="0">
                <a:latin typeface="Calibri"/>
                <a:cs typeface="Calibri"/>
              </a:rPr>
              <a:t>extended</a:t>
            </a:r>
            <a:r>
              <a:rPr sz="1400" spc="-5" dirty="0">
                <a:latin typeface="Calibri"/>
                <a:cs typeface="Calibri"/>
              </a:rPr>
              <a:t> </a:t>
            </a:r>
            <a:r>
              <a:rPr sz="1400" spc="20" dirty="0">
                <a:latin typeface="Calibri"/>
                <a:cs typeface="Calibri"/>
              </a:rPr>
              <a:t>periods</a:t>
            </a:r>
            <a:r>
              <a:rPr sz="1400" dirty="0">
                <a:latin typeface="Calibri"/>
                <a:cs typeface="Calibri"/>
              </a:rPr>
              <a:t> </a:t>
            </a:r>
            <a:r>
              <a:rPr sz="1400" spc="114" dirty="0">
                <a:latin typeface="Calibri"/>
                <a:cs typeface="Calibri"/>
              </a:rPr>
              <a:t>of</a:t>
            </a:r>
            <a:r>
              <a:rPr sz="1400" spc="-10" dirty="0">
                <a:latin typeface="Calibri"/>
                <a:cs typeface="Calibri"/>
              </a:rPr>
              <a:t> </a:t>
            </a:r>
            <a:r>
              <a:rPr sz="1400" spc="55" dirty="0">
                <a:latin typeface="Calibri"/>
                <a:cs typeface="Calibri"/>
              </a:rPr>
              <a:t>non- </a:t>
            </a:r>
            <a:r>
              <a:rPr sz="1400" spc="-300" dirty="0">
                <a:latin typeface="Calibri"/>
                <a:cs typeface="Calibri"/>
              </a:rPr>
              <a:t> </a:t>
            </a:r>
            <a:r>
              <a:rPr sz="1400" dirty="0">
                <a:latin typeface="Calibri"/>
                <a:cs typeface="Calibri"/>
              </a:rPr>
              <a:t>use,</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should</a:t>
            </a:r>
            <a:r>
              <a:rPr sz="1400" spc="-5" dirty="0">
                <a:latin typeface="Calibri"/>
                <a:cs typeface="Calibri"/>
              </a:rPr>
              <a:t> </a:t>
            </a:r>
            <a:r>
              <a:rPr sz="1400" spc="-60" dirty="0">
                <a:latin typeface="Calibri"/>
                <a:cs typeface="Calibri"/>
              </a:rPr>
              <a:t>be</a:t>
            </a:r>
            <a:r>
              <a:rPr sz="1400" spc="-5" dirty="0">
                <a:latin typeface="Calibri"/>
                <a:cs typeface="Calibri"/>
              </a:rPr>
              <a:t> </a:t>
            </a:r>
            <a:r>
              <a:rPr sz="1400" spc="50" dirty="0">
                <a:latin typeface="Calibri"/>
                <a:cs typeface="Calibri"/>
              </a:rPr>
              <a:t>recharged</a:t>
            </a:r>
            <a:r>
              <a:rPr sz="1400" spc="-15" dirty="0">
                <a:latin typeface="Calibri"/>
                <a:cs typeface="Calibri"/>
              </a:rPr>
              <a:t> </a:t>
            </a:r>
            <a:r>
              <a:rPr sz="1400" spc="35" dirty="0">
                <a:latin typeface="Calibri"/>
                <a:cs typeface="Calibri"/>
              </a:rPr>
              <a:t>properly</a:t>
            </a:r>
            <a:r>
              <a:rPr sz="1400" spc="-10" dirty="0">
                <a:latin typeface="Calibri"/>
                <a:cs typeface="Calibri"/>
              </a:rPr>
              <a:t> </a:t>
            </a:r>
            <a:r>
              <a:rPr sz="1400" spc="80" dirty="0">
                <a:latin typeface="Calibri"/>
                <a:cs typeface="Calibri"/>
              </a:rPr>
              <a:t>prior</a:t>
            </a:r>
            <a:r>
              <a:rPr sz="1400" spc="-15" dirty="0">
                <a:latin typeface="Calibri"/>
                <a:cs typeface="Calibri"/>
              </a:rPr>
              <a:t> </a:t>
            </a:r>
            <a:r>
              <a:rPr sz="1400" spc="75" dirty="0">
                <a:latin typeface="Calibri"/>
                <a:cs typeface="Calibri"/>
              </a:rPr>
              <a:t>to </a:t>
            </a:r>
            <a:r>
              <a:rPr sz="1400" spc="-300" dirty="0">
                <a:latin typeface="Calibri"/>
                <a:cs typeface="Calibri"/>
              </a:rPr>
              <a:t> </a:t>
            </a:r>
            <a:r>
              <a:rPr sz="1400" spc="20" dirty="0">
                <a:latin typeface="Calibri"/>
                <a:cs typeface="Calibri"/>
              </a:rPr>
              <a:t>being </a:t>
            </a:r>
            <a:r>
              <a:rPr sz="1400" spc="30" dirty="0">
                <a:latin typeface="Calibri"/>
                <a:cs typeface="Calibri"/>
              </a:rPr>
              <a:t>put </a:t>
            </a:r>
            <a:r>
              <a:rPr sz="1400" spc="55" dirty="0">
                <a:latin typeface="Calibri"/>
                <a:cs typeface="Calibri"/>
              </a:rPr>
              <a:t>into </a:t>
            </a:r>
            <a:r>
              <a:rPr sz="1400" spc="20" dirty="0">
                <a:latin typeface="Calibri"/>
                <a:cs typeface="Calibri"/>
              </a:rPr>
              <a:t>service.</a:t>
            </a:r>
            <a:r>
              <a:rPr sz="1400" spc="25" dirty="0">
                <a:latin typeface="Calibri"/>
                <a:cs typeface="Calibri"/>
              </a:rPr>
              <a:t> </a:t>
            </a:r>
            <a:r>
              <a:rPr sz="1400" spc="35" dirty="0">
                <a:latin typeface="Calibri"/>
                <a:cs typeface="Calibri"/>
              </a:rPr>
              <a:t>Disconnect </a:t>
            </a:r>
            <a:r>
              <a:rPr sz="1400" spc="20" dirty="0">
                <a:latin typeface="Calibri"/>
                <a:cs typeface="Calibri"/>
              </a:rPr>
              <a:t>the </a:t>
            </a:r>
            <a:r>
              <a:rPr sz="1400" spc="25" dirty="0">
                <a:latin typeface="Calibri"/>
                <a:cs typeface="Calibri"/>
              </a:rPr>
              <a:t>battery </a:t>
            </a:r>
            <a:r>
              <a:rPr sz="1400" spc="30" dirty="0">
                <a:latin typeface="Calibri"/>
                <a:cs typeface="Calibri"/>
              </a:rPr>
              <a:t> </a:t>
            </a:r>
            <a:r>
              <a:rPr sz="1400" spc="50" dirty="0">
                <a:latin typeface="Calibri"/>
                <a:cs typeface="Calibri"/>
              </a:rPr>
              <a:t>terminals </a:t>
            </a:r>
            <a:r>
              <a:rPr sz="1400" spc="5" dirty="0">
                <a:latin typeface="Calibri"/>
                <a:cs typeface="Calibri"/>
              </a:rPr>
              <a:t>(Negative </a:t>
            </a:r>
            <a:r>
              <a:rPr sz="1400" dirty="0">
                <a:latin typeface="Calibri"/>
                <a:cs typeface="Calibri"/>
              </a:rPr>
              <a:t>(-) </a:t>
            </a:r>
            <a:r>
              <a:rPr sz="1400" spc="75" dirty="0">
                <a:latin typeface="Calibri"/>
                <a:cs typeface="Calibri"/>
              </a:rPr>
              <a:t>first) </a:t>
            </a:r>
            <a:r>
              <a:rPr sz="1400" spc="35" dirty="0">
                <a:latin typeface="Calibri"/>
                <a:cs typeface="Calibri"/>
              </a:rPr>
              <a:t>and </a:t>
            </a:r>
            <a:r>
              <a:rPr sz="1400" spc="10" dirty="0">
                <a:latin typeface="Calibri"/>
                <a:cs typeface="Calibri"/>
              </a:rPr>
              <a:t>remove </a:t>
            </a:r>
            <a:r>
              <a:rPr sz="1400" spc="20" dirty="0">
                <a:latin typeface="Calibri"/>
                <a:cs typeface="Calibri"/>
              </a:rPr>
              <a:t>the </a:t>
            </a:r>
            <a:r>
              <a:rPr sz="1400" spc="25" dirty="0">
                <a:latin typeface="Calibri"/>
                <a:cs typeface="Calibri"/>
              </a:rPr>
              <a:t> battery </a:t>
            </a:r>
            <a:r>
              <a:rPr sz="1400" spc="85" dirty="0">
                <a:latin typeface="Calibri"/>
                <a:cs typeface="Calibri"/>
              </a:rPr>
              <a:t>from </a:t>
            </a:r>
            <a:r>
              <a:rPr sz="1400" spc="25" dirty="0">
                <a:latin typeface="Calibri"/>
                <a:cs typeface="Calibri"/>
              </a:rPr>
              <a:t>the boat </a:t>
            </a:r>
            <a:r>
              <a:rPr sz="1400" spc="130" dirty="0">
                <a:latin typeface="Calibri"/>
                <a:cs typeface="Calibri"/>
              </a:rPr>
              <a:t>for </a:t>
            </a:r>
            <a:r>
              <a:rPr sz="1400" spc="35" dirty="0">
                <a:latin typeface="Calibri"/>
                <a:cs typeface="Calibri"/>
              </a:rPr>
              <a:t>proper </a:t>
            </a:r>
            <a:r>
              <a:rPr sz="1400" spc="70" dirty="0">
                <a:latin typeface="Calibri"/>
                <a:cs typeface="Calibri"/>
              </a:rPr>
              <a:t>recharging </a:t>
            </a:r>
            <a:r>
              <a:rPr sz="1400" spc="75" dirty="0">
                <a:latin typeface="Calibri"/>
                <a:cs typeface="Calibri"/>
              </a:rPr>
              <a:t> </a:t>
            </a:r>
            <a:r>
              <a:rPr sz="1400" spc="65" dirty="0">
                <a:latin typeface="Calibri"/>
                <a:cs typeface="Calibri"/>
              </a:rPr>
              <a:t>according</a:t>
            </a:r>
            <a:r>
              <a:rPr sz="1400" spc="-10" dirty="0">
                <a:latin typeface="Calibri"/>
                <a:cs typeface="Calibri"/>
              </a:rPr>
              <a:t> </a:t>
            </a:r>
            <a:r>
              <a:rPr sz="1400" spc="80" dirty="0">
                <a:latin typeface="Calibri"/>
                <a:cs typeface="Calibri"/>
              </a:rPr>
              <a:t>to</a:t>
            </a:r>
            <a:r>
              <a:rPr sz="1400" spc="-15" dirty="0">
                <a:latin typeface="Calibri"/>
                <a:cs typeface="Calibri"/>
              </a:rPr>
              <a:t> </a:t>
            </a:r>
            <a:r>
              <a:rPr sz="1400" spc="20" dirty="0">
                <a:latin typeface="Calibri"/>
                <a:cs typeface="Calibri"/>
              </a:rPr>
              <a:t>the</a:t>
            </a:r>
            <a:r>
              <a:rPr sz="1400" spc="-10" dirty="0">
                <a:latin typeface="Calibri"/>
                <a:cs typeface="Calibri"/>
              </a:rPr>
              <a:t> </a:t>
            </a:r>
            <a:r>
              <a:rPr sz="1400" spc="35" dirty="0">
                <a:latin typeface="Calibri"/>
                <a:cs typeface="Calibri"/>
              </a:rPr>
              <a:t>Battery</a:t>
            </a:r>
            <a:r>
              <a:rPr sz="1400" spc="-15" dirty="0">
                <a:latin typeface="Calibri"/>
                <a:cs typeface="Calibri"/>
              </a:rPr>
              <a:t> </a:t>
            </a:r>
            <a:r>
              <a:rPr sz="1400" spc="40" dirty="0">
                <a:latin typeface="Calibri"/>
                <a:cs typeface="Calibri"/>
              </a:rPr>
              <a:t>Owner’s</a:t>
            </a:r>
            <a:r>
              <a:rPr sz="1400" dirty="0">
                <a:latin typeface="Calibri"/>
                <a:cs typeface="Calibri"/>
              </a:rPr>
              <a:t> </a:t>
            </a:r>
            <a:r>
              <a:rPr sz="1400" spc="45" dirty="0">
                <a:latin typeface="Calibri"/>
                <a:cs typeface="Calibri"/>
              </a:rPr>
              <a:t>Manual.</a:t>
            </a:r>
            <a:endParaRPr sz="1400">
              <a:latin typeface="Calibri"/>
              <a:cs typeface="Calibri"/>
            </a:endParaRPr>
          </a:p>
          <a:p>
            <a:pPr marL="117475" marR="52705" indent="-105410">
              <a:lnSpc>
                <a:spcPct val="101699"/>
              </a:lnSpc>
              <a:spcBef>
                <a:spcPts val="595"/>
              </a:spcBef>
              <a:buSzPct val="71428"/>
              <a:buFont typeface="Symbol"/>
              <a:buChar char=""/>
              <a:tabLst>
                <a:tab pos="118110" algn="l"/>
              </a:tabLst>
            </a:pPr>
            <a:r>
              <a:rPr sz="1400" u="sng" spc="35" dirty="0">
                <a:uFill>
                  <a:solidFill>
                    <a:srgbClr val="000000"/>
                  </a:solidFill>
                </a:uFill>
                <a:latin typeface="Calibri"/>
                <a:cs typeface="Calibri"/>
              </a:rPr>
              <a:t>Steering </a:t>
            </a:r>
            <a:r>
              <a:rPr sz="1400" u="sng" spc="75" dirty="0">
                <a:uFill>
                  <a:solidFill>
                    <a:srgbClr val="000000"/>
                  </a:solidFill>
                </a:uFill>
                <a:latin typeface="Calibri"/>
                <a:cs typeface="Calibri"/>
              </a:rPr>
              <a:t>Controls</a:t>
            </a:r>
            <a:r>
              <a:rPr sz="1400" spc="75" dirty="0">
                <a:latin typeface="Calibri"/>
                <a:cs typeface="Calibri"/>
              </a:rPr>
              <a:t>:</a:t>
            </a:r>
            <a:r>
              <a:rPr sz="1400" spc="80" dirty="0">
                <a:latin typeface="Calibri"/>
                <a:cs typeface="Calibri"/>
              </a:rPr>
              <a:t> </a:t>
            </a:r>
            <a:r>
              <a:rPr sz="1400" spc="15" dirty="0">
                <a:latin typeface="Calibri"/>
                <a:cs typeface="Calibri"/>
              </a:rPr>
              <a:t>Inspect </a:t>
            </a:r>
            <a:r>
              <a:rPr sz="1400" spc="35" dirty="0">
                <a:latin typeface="Calibri"/>
                <a:cs typeface="Calibri"/>
              </a:rPr>
              <a:t>and </a:t>
            </a:r>
            <a:r>
              <a:rPr sz="1400" spc="20" dirty="0">
                <a:latin typeface="Calibri"/>
                <a:cs typeface="Calibri"/>
              </a:rPr>
              <a:t>check the </a:t>
            </a:r>
            <a:r>
              <a:rPr sz="1400" spc="25" dirty="0">
                <a:latin typeface="Calibri"/>
                <a:cs typeface="Calibri"/>
              </a:rPr>
              <a:t> </a:t>
            </a:r>
            <a:r>
              <a:rPr sz="1400" spc="50" dirty="0">
                <a:latin typeface="Calibri"/>
                <a:cs typeface="Calibri"/>
              </a:rPr>
              <a:t>hardware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45" dirty="0">
                <a:latin typeface="Calibri"/>
                <a:cs typeface="Calibri"/>
              </a:rPr>
              <a:t>connections</a:t>
            </a:r>
            <a:r>
              <a:rPr sz="1400" spc="-10" dirty="0">
                <a:latin typeface="Calibri"/>
                <a:cs typeface="Calibri"/>
              </a:rPr>
              <a:t> </a:t>
            </a:r>
            <a:r>
              <a:rPr sz="1400" spc="30" dirty="0">
                <a:latin typeface="Calibri"/>
                <a:cs typeface="Calibri"/>
              </a:rPr>
              <a:t>at</a:t>
            </a:r>
            <a:r>
              <a:rPr sz="1400" spc="5" dirty="0">
                <a:latin typeface="Calibri"/>
                <a:cs typeface="Calibri"/>
              </a:rPr>
              <a:t> </a:t>
            </a:r>
            <a:r>
              <a:rPr sz="1400" spc="20" dirty="0">
                <a:latin typeface="Calibri"/>
                <a:cs typeface="Calibri"/>
              </a:rPr>
              <a:t>the</a:t>
            </a:r>
            <a:r>
              <a:rPr sz="1400" spc="-5" dirty="0">
                <a:latin typeface="Calibri"/>
                <a:cs typeface="Calibri"/>
              </a:rPr>
              <a:t> </a:t>
            </a:r>
            <a:r>
              <a:rPr sz="1400" spc="15" dirty="0">
                <a:latin typeface="Calibri"/>
                <a:cs typeface="Calibri"/>
              </a:rPr>
              <a:t>helm,</a:t>
            </a:r>
            <a:r>
              <a:rPr sz="1400" spc="5" dirty="0">
                <a:latin typeface="Calibri"/>
                <a:cs typeface="Calibri"/>
              </a:rPr>
              <a:t> </a:t>
            </a:r>
            <a:r>
              <a:rPr sz="1400" spc="55" dirty="0">
                <a:latin typeface="Calibri"/>
                <a:cs typeface="Calibri"/>
              </a:rPr>
              <a:t>stern</a:t>
            </a:r>
            <a:r>
              <a:rPr sz="1400" spc="5" dirty="0">
                <a:latin typeface="Calibri"/>
                <a:cs typeface="Calibri"/>
              </a:rPr>
              <a:t> </a:t>
            </a:r>
            <a:r>
              <a:rPr sz="1400" spc="35" dirty="0">
                <a:latin typeface="Calibri"/>
                <a:cs typeface="Calibri"/>
              </a:rPr>
              <a:t>and </a:t>
            </a:r>
            <a:r>
              <a:rPr sz="1400" spc="-300" dirty="0">
                <a:latin typeface="Calibri"/>
                <a:cs typeface="Calibri"/>
              </a:rPr>
              <a:t> </a:t>
            </a:r>
            <a:r>
              <a:rPr sz="1400" spc="15" dirty="0">
                <a:latin typeface="Calibri"/>
                <a:cs typeface="Calibri"/>
              </a:rPr>
              <a:t>engine </a:t>
            </a:r>
            <a:r>
              <a:rPr sz="1400" spc="75" dirty="0">
                <a:latin typeface="Calibri"/>
                <a:cs typeface="Calibri"/>
              </a:rPr>
              <a:t>to </a:t>
            </a:r>
            <a:r>
              <a:rPr sz="1400" spc="30" dirty="0">
                <a:latin typeface="Calibri"/>
                <a:cs typeface="Calibri"/>
              </a:rPr>
              <a:t>ensure </a:t>
            </a:r>
            <a:r>
              <a:rPr sz="1400" spc="5" dirty="0">
                <a:latin typeface="Calibri"/>
                <a:cs typeface="Calibri"/>
              </a:rPr>
              <a:t>they </a:t>
            </a:r>
            <a:r>
              <a:rPr sz="1400" spc="40" dirty="0">
                <a:latin typeface="Calibri"/>
                <a:cs typeface="Calibri"/>
              </a:rPr>
              <a:t>are </a:t>
            </a:r>
            <a:r>
              <a:rPr sz="1400" spc="80" dirty="0">
                <a:latin typeface="Calibri"/>
                <a:cs typeface="Calibri"/>
              </a:rPr>
              <a:t>tight </a:t>
            </a:r>
            <a:r>
              <a:rPr sz="1400" spc="35" dirty="0">
                <a:latin typeface="Calibri"/>
                <a:cs typeface="Calibri"/>
              </a:rPr>
              <a:t>and </a:t>
            </a:r>
            <a:r>
              <a:rPr sz="1400" spc="30" dirty="0">
                <a:latin typeface="Calibri"/>
                <a:cs typeface="Calibri"/>
              </a:rPr>
              <a:t>leak-free. </a:t>
            </a:r>
            <a:r>
              <a:rPr sz="1400" spc="70" dirty="0">
                <a:latin typeface="Calibri"/>
                <a:cs typeface="Calibri"/>
              </a:rPr>
              <a:t>If </a:t>
            </a:r>
            <a:r>
              <a:rPr sz="1400" spc="75" dirty="0">
                <a:latin typeface="Calibri"/>
                <a:cs typeface="Calibri"/>
              </a:rPr>
              <a:t> </a:t>
            </a:r>
            <a:r>
              <a:rPr sz="1400" spc="70" dirty="0">
                <a:latin typeface="Calibri"/>
                <a:cs typeface="Calibri"/>
              </a:rPr>
              <a:t>your </a:t>
            </a:r>
            <a:r>
              <a:rPr sz="1400" spc="25" dirty="0">
                <a:latin typeface="Calibri"/>
                <a:cs typeface="Calibri"/>
              </a:rPr>
              <a:t>boat </a:t>
            </a:r>
            <a:r>
              <a:rPr sz="1400" spc="30" dirty="0">
                <a:latin typeface="Calibri"/>
                <a:cs typeface="Calibri"/>
              </a:rPr>
              <a:t>has </a:t>
            </a:r>
            <a:r>
              <a:rPr sz="1400" spc="20" dirty="0">
                <a:latin typeface="Calibri"/>
                <a:cs typeface="Calibri"/>
              </a:rPr>
              <a:t>a </a:t>
            </a:r>
            <a:r>
              <a:rPr sz="1400" spc="55" dirty="0">
                <a:latin typeface="Calibri"/>
                <a:cs typeface="Calibri"/>
              </a:rPr>
              <a:t>hydraulic </a:t>
            </a:r>
            <a:r>
              <a:rPr sz="1400" spc="40" dirty="0">
                <a:latin typeface="Calibri"/>
                <a:cs typeface="Calibri"/>
              </a:rPr>
              <a:t>steering </a:t>
            </a:r>
            <a:r>
              <a:rPr sz="1400" spc="-10" dirty="0">
                <a:latin typeface="Calibri"/>
                <a:cs typeface="Calibri"/>
              </a:rPr>
              <a:t>system </a:t>
            </a:r>
            <a:r>
              <a:rPr sz="1400" spc="-5" dirty="0">
                <a:latin typeface="Calibri"/>
                <a:cs typeface="Calibri"/>
              </a:rPr>
              <a:t> </a:t>
            </a:r>
            <a:r>
              <a:rPr sz="1400" spc="40" dirty="0">
                <a:latin typeface="Calibri"/>
                <a:cs typeface="Calibri"/>
              </a:rPr>
              <a:t>installed, </a:t>
            </a:r>
            <a:r>
              <a:rPr sz="1400" spc="85" dirty="0">
                <a:latin typeface="Calibri"/>
                <a:cs typeface="Calibri"/>
              </a:rPr>
              <a:t>regularly </a:t>
            </a:r>
            <a:r>
              <a:rPr sz="1400" spc="20" dirty="0">
                <a:latin typeface="Calibri"/>
                <a:cs typeface="Calibri"/>
              </a:rPr>
              <a:t>check </a:t>
            </a:r>
            <a:r>
              <a:rPr sz="1400" spc="25" dirty="0">
                <a:latin typeface="Calibri"/>
                <a:cs typeface="Calibri"/>
              </a:rPr>
              <a:t>the </a:t>
            </a:r>
            <a:r>
              <a:rPr sz="1400" spc="75" dirty="0">
                <a:latin typeface="Calibri"/>
                <a:cs typeface="Calibri"/>
              </a:rPr>
              <a:t>fluid </a:t>
            </a:r>
            <a:r>
              <a:rPr sz="1400" spc="60" dirty="0">
                <a:latin typeface="Calibri"/>
                <a:cs typeface="Calibri"/>
              </a:rPr>
              <a:t>reservoir </a:t>
            </a:r>
            <a:r>
              <a:rPr sz="1400" spc="35" dirty="0">
                <a:latin typeface="Calibri"/>
                <a:cs typeface="Calibri"/>
              </a:rPr>
              <a:t>and </a:t>
            </a:r>
            <a:r>
              <a:rPr sz="1400" spc="-305" dirty="0">
                <a:latin typeface="Calibri"/>
                <a:cs typeface="Calibri"/>
              </a:rPr>
              <a:t> </a:t>
            </a:r>
            <a:r>
              <a:rPr sz="1400" spc="25" dirty="0">
                <a:latin typeface="Calibri"/>
                <a:cs typeface="Calibri"/>
              </a:rPr>
              <a:t>top</a:t>
            </a:r>
            <a:r>
              <a:rPr sz="1400" spc="-15" dirty="0">
                <a:latin typeface="Calibri"/>
                <a:cs typeface="Calibri"/>
              </a:rPr>
              <a:t> </a:t>
            </a:r>
            <a:r>
              <a:rPr sz="1400" spc="125" dirty="0">
                <a:latin typeface="Calibri"/>
                <a:cs typeface="Calibri"/>
              </a:rPr>
              <a:t>off</a:t>
            </a:r>
            <a:r>
              <a:rPr sz="1400" spc="-15"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necessary.</a:t>
            </a:r>
            <a:endParaRPr sz="1400">
              <a:latin typeface="Calibri"/>
              <a:cs typeface="Calibri"/>
            </a:endParaRPr>
          </a:p>
          <a:p>
            <a:pPr marL="117475" marR="45720" indent="-105410">
              <a:lnSpc>
                <a:spcPct val="101899"/>
              </a:lnSpc>
              <a:spcBef>
                <a:spcPts val="595"/>
              </a:spcBef>
              <a:buSzPct val="71428"/>
              <a:buFont typeface="Symbol"/>
              <a:buChar char=""/>
              <a:tabLst>
                <a:tab pos="118110" algn="l"/>
              </a:tabLst>
            </a:pPr>
            <a:r>
              <a:rPr sz="1400" u="sng" spc="40" dirty="0">
                <a:uFill>
                  <a:solidFill>
                    <a:srgbClr val="000000"/>
                  </a:solidFill>
                </a:uFill>
                <a:latin typeface="Calibri"/>
                <a:cs typeface="Calibri"/>
              </a:rPr>
              <a:t>Hardware, </a:t>
            </a:r>
            <a:r>
              <a:rPr sz="1400" u="sng" spc="15" dirty="0">
                <a:uFill>
                  <a:solidFill>
                    <a:srgbClr val="000000"/>
                  </a:solidFill>
                </a:uFill>
                <a:latin typeface="Calibri"/>
                <a:cs typeface="Calibri"/>
              </a:rPr>
              <a:t>Fasteners </a:t>
            </a:r>
            <a:r>
              <a:rPr sz="1400" u="sng" spc="35" dirty="0">
                <a:uFill>
                  <a:solidFill>
                    <a:srgbClr val="000000"/>
                  </a:solidFill>
                </a:uFill>
                <a:latin typeface="Calibri"/>
                <a:cs typeface="Calibri"/>
              </a:rPr>
              <a:t>and </a:t>
            </a:r>
            <a:r>
              <a:rPr sz="1400" u="sng" spc="50" dirty="0">
                <a:uFill>
                  <a:solidFill>
                    <a:srgbClr val="000000"/>
                  </a:solidFill>
                </a:uFill>
                <a:latin typeface="Calibri"/>
                <a:cs typeface="Calibri"/>
              </a:rPr>
              <a:t>Fittings</a:t>
            </a:r>
            <a:r>
              <a:rPr sz="1400" spc="50" dirty="0">
                <a:latin typeface="Calibri"/>
                <a:cs typeface="Calibri"/>
              </a:rPr>
              <a:t>:  </a:t>
            </a:r>
            <a:r>
              <a:rPr sz="1400" spc="60" dirty="0">
                <a:latin typeface="Calibri"/>
                <a:cs typeface="Calibri"/>
              </a:rPr>
              <a:t>Regularly </a:t>
            </a:r>
            <a:r>
              <a:rPr sz="1400" spc="65" dirty="0">
                <a:latin typeface="Calibri"/>
                <a:cs typeface="Calibri"/>
              </a:rPr>
              <a:t> </a:t>
            </a:r>
            <a:r>
              <a:rPr sz="1400" spc="40" dirty="0">
                <a:latin typeface="Calibri"/>
                <a:cs typeface="Calibri"/>
              </a:rPr>
              <a:t>clean </a:t>
            </a:r>
            <a:r>
              <a:rPr sz="1400" spc="125" dirty="0">
                <a:latin typeface="Calibri"/>
                <a:cs typeface="Calibri"/>
              </a:rPr>
              <a:t>all </a:t>
            </a:r>
            <a:r>
              <a:rPr sz="1400" spc="45" dirty="0">
                <a:latin typeface="Calibri"/>
                <a:cs typeface="Calibri"/>
              </a:rPr>
              <a:t>hardware, </a:t>
            </a:r>
            <a:r>
              <a:rPr sz="1400" spc="20" dirty="0">
                <a:latin typeface="Calibri"/>
                <a:cs typeface="Calibri"/>
              </a:rPr>
              <a:t>hinges, </a:t>
            </a:r>
            <a:r>
              <a:rPr sz="1400" spc="30" dirty="0">
                <a:latin typeface="Calibri"/>
                <a:cs typeface="Calibri"/>
              </a:rPr>
              <a:t>latches, </a:t>
            </a:r>
            <a:r>
              <a:rPr sz="1400" spc="40" dirty="0">
                <a:latin typeface="Calibri"/>
                <a:cs typeface="Calibri"/>
              </a:rPr>
              <a:t>cleats </a:t>
            </a:r>
            <a:r>
              <a:rPr sz="1400" spc="35" dirty="0">
                <a:latin typeface="Calibri"/>
                <a:cs typeface="Calibri"/>
              </a:rPr>
              <a:t>and </a:t>
            </a:r>
            <a:r>
              <a:rPr sz="1400" spc="40" dirty="0">
                <a:latin typeface="Calibri"/>
                <a:cs typeface="Calibri"/>
              </a:rPr>
              <a:t> </a:t>
            </a:r>
            <a:r>
              <a:rPr sz="1400" spc="75" dirty="0">
                <a:latin typeface="Calibri"/>
                <a:cs typeface="Calibri"/>
              </a:rPr>
              <a:t>fittings </a:t>
            </a:r>
            <a:r>
              <a:rPr sz="1400" spc="65" dirty="0">
                <a:latin typeface="Calibri"/>
                <a:cs typeface="Calibri"/>
              </a:rPr>
              <a:t>with </a:t>
            </a:r>
            <a:r>
              <a:rPr sz="1400" spc="15" dirty="0">
                <a:latin typeface="Calibri"/>
                <a:cs typeface="Calibri"/>
              </a:rPr>
              <a:t>approved </a:t>
            </a:r>
            <a:r>
              <a:rPr sz="1400" spc="25" dirty="0">
                <a:latin typeface="Calibri"/>
                <a:cs typeface="Calibri"/>
              </a:rPr>
              <a:t>marine </a:t>
            </a:r>
            <a:r>
              <a:rPr sz="1400" spc="40" dirty="0">
                <a:latin typeface="Calibri"/>
                <a:cs typeface="Calibri"/>
              </a:rPr>
              <a:t>cleaners </a:t>
            </a:r>
            <a:r>
              <a:rPr sz="1400" spc="140" dirty="0">
                <a:latin typeface="Calibri"/>
                <a:cs typeface="Calibri"/>
              </a:rPr>
              <a:t>or </a:t>
            </a:r>
            <a:r>
              <a:rPr sz="1400" spc="20" dirty="0">
                <a:latin typeface="Calibri"/>
                <a:cs typeface="Calibri"/>
              </a:rPr>
              <a:t>a </a:t>
            </a:r>
            <a:r>
              <a:rPr sz="1400" spc="35" dirty="0">
                <a:latin typeface="Calibri"/>
                <a:cs typeface="Calibri"/>
              </a:rPr>
              <a:t>mild </a:t>
            </a:r>
            <a:r>
              <a:rPr sz="1400" spc="-305" dirty="0">
                <a:latin typeface="Calibri"/>
                <a:cs typeface="Calibri"/>
              </a:rPr>
              <a:t> </a:t>
            </a:r>
            <a:r>
              <a:rPr sz="1400" spc="5" dirty="0">
                <a:latin typeface="Calibri"/>
                <a:cs typeface="Calibri"/>
              </a:rPr>
              <a:t>soap </a:t>
            </a:r>
            <a:r>
              <a:rPr sz="1400" spc="60" dirty="0">
                <a:latin typeface="Calibri"/>
                <a:cs typeface="Calibri"/>
              </a:rPr>
              <a:t>solution. </a:t>
            </a:r>
            <a:r>
              <a:rPr sz="1400" spc="40" dirty="0">
                <a:latin typeface="Calibri"/>
                <a:cs typeface="Calibri"/>
              </a:rPr>
              <a:t>Ensure</a:t>
            </a:r>
            <a:r>
              <a:rPr sz="1400" spc="45" dirty="0">
                <a:latin typeface="Calibri"/>
                <a:cs typeface="Calibri"/>
              </a:rPr>
              <a:t> </a:t>
            </a:r>
            <a:r>
              <a:rPr sz="1400" spc="125" dirty="0">
                <a:latin typeface="Calibri"/>
                <a:cs typeface="Calibri"/>
              </a:rPr>
              <a:t>all </a:t>
            </a:r>
            <a:r>
              <a:rPr sz="1400" spc="30" dirty="0">
                <a:latin typeface="Calibri"/>
                <a:cs typeface="Calibri"/>
              </a:rPr>
              <a:t>fasteners </a:t>
            </a:r>
            <a:r>
              <a:rPr sz="1400" spc="40" dirty="0">
                <a:latin typeface="Calibri"/>
                <a:cs typeface="Calibri"/>
              </a:rPr>
              <a:t>are </a:t>
            </a:r>
            <a:r>
              <a:rPr sz="1400" spc="80" dirty="0">
                <a:latin typeface="Calibri"/>
                <a:cs typeface="Calibri"/>
              </a:rPr>
              <a:t>tight </a:t>
            </a:r>
            <a:r>
              <a:rPr sz="1400" spc="35" dirty="0">
                <a:latin typeface="Calibri"/>
                <a:cs typeface="Calibri"/>
              </a:rPr>
              <a:t>and </a:t>
            </a:r>
            <a:r>
              <a:rPr sz="1400" spc="-305" dirty="0">
                <a:latin typeface="Calibri"/>
                <a:cs typeface="Calibri"/>
              </a:rPr>
              <a:t> </a:t>
            </a:r>
            <a:r>
              <a:rPr sz="1400" spc="15" dirty="0">
                <a:latin typeface="Calibri"/>
                <a:cs typeface="Calibri"/>
              </a:rPr>
              <a:t>secured.</a:t>
            </a:r>
            <a:r>
              <a:rPr sz="1400" spc="20" dirty="0">
                <a:latin typeface="Calibri"/>
                <a:cs typeface="Calibri"/>
              </a:rPr>
              <a:t> </a:t>
            </a:r>
            <a:r>
              <a:rPr sz="1400" spc="-5" dirty="0">
                <a:latin typeface="Calibri"/>
                <a:cs typeface="Calibri"/>
              </a:rPr>
              <a:t>Repair </a:t>
            </a:r>
            <a:r>
              <a:rPr sz="1400" spc="140" dirty="0">
                <a:latin typeface="Calibri"/>
                <a:cs typeface="Calibri"/>
              </a:rPr>
              <a:t>or </a:t>
            </a:r>
            <a:r>
              <a:rPr sz="1400" spc="30" dirty="0">
                <a:latin typeface="Calibri"/>
                <a:cs typeface="Calibri"/>
              </a:rPr>
              <a:t>replace </a:t>
            </a:r>
            <a:r>
              <a:rPr sz="1400" spc="20" dirty="0">
                <a:latin typeface="Calibri"/>
                <a:cs typeface="Calibri"/>
              </a:rPr>
              <a:t>any </a:t>
            </a:r>
            <a:r>
              <a:rPr sz="1400" dirty="0">
                <a:latin typeface="Calibri"/>
                <a:cs typeface="Calibri"/>
              </a:rPr>
              <a:t>items </a:t>
            </a:r>
            <a:r>
              <a:rPr sz="1400" spc="55" dirty="0">
                <a:latin typeface="Calibri"/>
                <a:cs typeface="Calibri"/>
              </a:rPr>
              <a:t>that </a:t>
            </a:r>
            <a:r>
              <a:rPr sz="1400" spc="-20" dirty="0">
                <a:latin typeface="Calibri"/>
                <a:cs typeface="Calibri"/>
              </a:rPr>
              <a:t>need </a:t>
            </a:r>
            <a:r>
              <a:rPr sz="1400" spc="-15" dirty="0">
                <a:latin typeface="Calibri"/>
                <a:cs typeface="Calibri"/>
              </a:rPr>
              <a:t> </a:t>
            </a:r>
            <a:r>
              <a:rPr sz="1400" spc="40" dirty="0">
                <a:latin typeface="Calibri"/>
                <a:cs typeface="Calibri"/>
              </a:rPr>
              <a:t>attention.</a:t>
            </a:r>
            <a:r>
              <a:rPr sz="1400" spc="45" dirty="0">
                <a:latin typeface="Calibri"/>
                <a:cs typeface="Calibri"/>
              </a:rPr>
              <a:t> </a:t>
            </a:r>
            <a:r>
              <a:rPr sz="1400" spc="15" dirty="0">
                <a:latin typeface="Calibri"/>
                <a:cs typeface="Calibri"/>
              </a:rPr>
              <a:t>As </a:t>
            </a:r>
            <a:r>
              <a:rPr sz="1400" spc="65" dirty="0">
                <a:latin typeface="Calibri"/>
                <a:cs typeface="Calibri"/>
              </a:rPr>
              <a:t>with </a:t>
            </a:r>
            <a:r>
              <a:rPr sz="1400" spc="25" dirty="0">
                <a:latin typeface="Calibri"/>
                <a:cs typeface="Calibri"/>
              </a:rPr>
              <a:t>Stainless </a:t>
            </a:r>
            <a:r>
              <a:rPr sz="1400" spc="15" dirty="0">
                <a:latin typeface="Calibri"/>
                <a:cs typeface="Calibri"/>
              </a:rPr>
              <a:t>Steel, </a:t>
            </a:r>
            <a:r>
              <a:rPr sz="1400" spc="20" dirty="0">
                <a:latin typeface="Calibri"/>
                <a:cs typeface="Calibri"/>
              </a:rPr>
              <a:t>a marine </a:t>
            </a:r>
            <a:r>
              <a:rPr sz="1400" spc="50" dirty="0">
                <a:latin typeface="Calibri"/>
                <a:cs typeface="Calibri"/>
              </a:rPr>
              <a:t>grade </a:t>
            </a:r>
            <a:r>
              <a:rPr sz="1400" spc="-305" dirty="0">
                <a:latin typeface="Calibri"/>
                <a:cs typeface="Calibri"/>
              </a:rPr>
              <a:t> </a:t>
            </a:r>
            <a:r>
              <a:rPr sz="1400" spc="30" dirty="0">
                <a:latin typeface="Calibri"/>
                <a:cs typeface="Calibri"/>
              </a:rPr>
              <a:t>wax </a:t>
            </a:r>
            <a:r>
              <a:rPr sz="1400" spc="25" dirty="0">
                <a:latin typeface="Calibri"/>
                <a:cs typeface="Calibri"/>
              </a:rPr>
              <a:t>application </a:t>
            </a:r>
            <a:r>
              <a:rPr sz="1400" spc="45" dirty="0">
                <a:latin typeface="Calibri"/>
                <a:cs typeface="Calibri"/>
              </a:rPr>
              <a:t>can </a:t>
            </a:r>
            <a:r>
              <a:rPr sz="1400" spc="10" dirty="0">
                <a:latin typeface="Calibri"/>
                <a:cs typeface="Calibri"/>
              </a:rPr>
              <a:t>extend </a:t>
            </a:r>
            <a:r>
              <a:rPr sz="1400" spc="35" dirty="0">
                <a:latin typeface="Calibri"/>
                <a:cs typeface="Calibri"/>
              </a:rPr>
              <a:t>and </a:t>
            </a:r>
            <a:r>
              <a:rPr sz="1400" spc="20" dirty="0">
                <a:latin typeface="Calibri"/>
                <a:cs typeface="Calibri"/>
              </a:rPr>
              <a:t>maintain the </a:t>
            </a:r>
            <a:r>
              <a:rPr sz="1400" spc="25" dirty="0">
                <a:latin typeface="Calibri"/>
                <a:cs typeface="Calibri"/>
              </a:rPr>
              <a:t> </a:t>
            </a:r>
            <a:r>
              <a:rPr sz="1400" spc="50" dirty="0">
                <a:latin typeface="Calibri"/>
                <a:cs typeface="Calibri"/>
              </a:rPr>
              <a:t>finish</a:t>
            </a:r>
            <a:r>
              <a:rPr sz="1400" spc="-15" dirty="0">
                <a:latin typeface="Calibri"/>
                <a:cs typeface="Calibri"/>
              </a:rPr>
              <a:t> </a:t>
            </a:r>
            <a:r>
              <a:rPr sz="1400" spc="35" dirty="0">
                <a:latin typeface="Calibri"/>
                <a:cs typeface="Calibri"/>
              </a:rPr>
              <a:t>and</a:t>
            </a:r>
            <a:r>
              <a:rPr sz="1400" spc="-10" dirty="0">
                <a:latin typeface="Calibri"/>
                <a:cs typeface="Calibri"/>
              </a:rPr>
              <a:t> sheen.</a:t>
            </a:r>
            <a:endParaRPr sz="1400">
              <a:latin typeface="Calibri"/>
              <a:cs typeface="Calibri"/>
            </a:endParaRPr>
          </a:p>
          <a:p>
            <a:pPr marL="117475" marR="52069" indent="-105410">
              <a:lnSpc>
                <a:spcPct val="101800"/>
              </a:lnSpc>
              <a:spcBef>
                <a:spcPts val="595"/>
              </a:spcBef>
              <a:buSzPct val="71428"/>
              <a:buFont typeface="Symbol"/>
              <a:buChar char=""/>
              <a:tabLst>
                <a:tab pos="118110" algn="l"/>
              </a:tabLst>
            </a:pPr>
            <a:r>
              <a:rPr sz="1400" u="sng" spc="25" dirty="0">
                <a:uFill>
                  <a:solidFill>
                    <a:srgbClr val="000000"/>
                  </a:solidFill>
                </a:uFill>
                <a:latin typeface="Calibri"/>
                <a:cs typeface="Calibri"/>
              </a:rPr>
              <a:t>Aluminum </a:t>
            </a:r>
            <a:r>
              <a:rPr sz="1400" u="sng" spc="40" dirty="0">
                <a:uFill>
                  <a:solidFill>
                    <a:srgbClr val="000000"/>
                  </a:solidFill>
                </a:uFill>
                <a:latin typeface="Calibri"/>
                <a:cs typeface="Calibri"/>
              </a:rPr>
              <a:t>Hardware</a:t>
            </a:r>
            <a:r>
              <a:rPr sz="1400" spc="40" dirty="0">
                <a:latin typeface="Calibri"/>
                <a:cs typeface="Calibri"/>
              </a:rPr>
              <a:t>:</a:t>
            </a:r>
            <a:r>
              <a:rPr sz="1400" spc="45" dirty="0">
                <a:latin typeface="Calibri"/>
                <a:cs typeface="Calibri"/>
              </a:rPr>
              <a:t> </a:t>
            </a:r>
            <a:r>
              <a:rPr sz="1400" spc="40" dirty="0">
                <a:latin typeface="Calibri"/>
                <a:cs typeface="Calibri"/>
              </a:rPr>
              <a:t>Frequently </a:t>
            </a:r>
            <a:r>
              <a:rPr sz="1400" spc="30" dirty="0">
                <a:latin typeface="Calibri"/>
                <a:cs typeface="Calibri"/>
              </a:rPr>
              <a:t>wash </a:t>
            </a:r>
            <a:r>
              <a:rPr sz="1400" spc="35" dirty="0">
                <a:latin typeface="Calibri"/>
                <a:cs typeface="Calibri"/>
              </a:rPr>
              <a:t>and </a:t>
            </a:r>
            <a:r>
              <a:rPr sz="1400" spc="40" dirty="0">
                <a:latin typeface="Calibri"/>
                <a:cs typeface="Calibri"/>
              </a:rPr>
              <a:t>clean </a:t>
            </a:r>
            <a:r>
              <a:rPr sz="1400" spc="-305" dirty="0">
                <a:latin typeface="Calibri"/>
                <a:cs typeface="Calibri"/>
              </a:rPr>
              <a:t> </a:t>
            </a:r>
            <a:r>
              <a:rPr sz="1400" spc="25" dirty="0">
                <a:latin typeface="Calibri"/>
                <a:cs typeface="Calibri"/>
              </a:rPr>
              <a:t>the </a:t>
            </a:r>
            <a:r>
              <a:rPr sz="1400" spc="30" dirty="0">
                <a:latin typeface="Calibri"/>
                <a:cs typeface="Calibri"/>
              </a:rPr>
              <a:t>aluminum </a:t>
            </a:r>
            <a:r>
              <a:rPr sz="1400" spc="50" dirty="0">
                <a:latin typeface="Calibri"/>
                <a:cs typeface="Calibri"/>
              </a:rPr>
              <a:t>hardware </a:t>
            </a:r>
            <a:r>
              <a:rPr sz="1400" spc="65" dirty="0">
                <a:latin typeface="Calibri"/>
                <a:cs typeface="Calibri"/>
              </a:rPr>
              <a:t>with </a:t>
            </a:r>
            <a:r>
              <a:rPr sz="1400" spc="20" dirty="0">
                <a:latin typeface="Calibri"/>
                <a:cs typeface="Calibri"/>
              </a:rPr>
              <a:t>a </a:t>
            </a:r>
            <a:r>
              <a:rPr sz="1400" spc="35" dirty="0">
                <a:latin typeface="Calibri"/>
                <a:cs typeface="Calibri"/>
              </a:rPr>
              <a:t>mild </a:t>
            </a:r>
            <a:r>
              <a:rPr sz="1400" spc="10" dirty="0">
                <a:latin typeface="Calibri"/>
                <a:cs typeface="Calibri"/>
              </a:rPr>
              <a:t>soap </a:t>
            </a:r>
            <a:r>
              <a:rPr sz="1400" spc="140" dirty="0">
                <a:latin typeface="Calibri"/>
                <a:cs typeface="Calibri"/>
              </a:rPr>
              <a:t>or </a:t>
            </a:r>
            <a:r>
              <a:rPr sz="1400" spc="145" dirty="0">
                <a:latin typeface="Calibri"/>
                <a:cs typeface="Calibri"/>
              </a:rPr>
              <a:t> </a:t>
            </a:r>
            <a:r>
              <a:rPr sz="1400" spc="70" dirty="0">
                <a:latin typeface="Calibri"/>
                <a:cs typeface="Calibri"/>
              </a:rPr>
              <a:t>solution </a:t>
            </a:r>
            <a:r>
              <a:rPr sz="1400" spc="25" dirty="0">
                <a:latin typeface="Calibri"/>
                <a:cs typeface="Calibri"/>
              </a:rPr>
              <a:t>suitable </a:t>
            </a:r>
            <a:r>
              <a:rPr sz="1400" spc="135" dirty="0">
                <a:latin typeface="Calibri"/>
                <a:cs typeface="Calibri"/>
              </a:rPr>
              <a:t>for </a:t>
            </a:r>
            <a:r>
              <a:rPr sz="1400" dirty="0">
                <a:latin typeface="Calibri"/>
                <a:cs typeface="Calibri"/>
              </a:rPr>
              <a:t>use </a:t>
            </a:r>
            <a:r>
              <a:rPr sz="1400" spc="70" dirty="0">
                <a:latin typeface="Calibri"/>
                <a:cs typeface="Calibri"/>
              </a:rPr>
              <a:t>on </a:t>
            </a:r>
            <a:r>
              <a:rPr sz="1400" spc="25" dirty="0">
                <a:latin typeface="Calibri"/>
                <a:cs typeface="Calibri"/>
              </a:rPr>
              <a:t>aluminum. </a:t>
            </a:r>
            <a:r>
              <a:rPr sz="1400" dirty="0">
                <a:latin typeface="Calibri"/>
                <a:cs typeface="Calibri"/>
              </a:rPr>
              <a:t>A </a:t>
            </a:r>
            <a:r>
              <a:rPr sz="1400" spc="50" dirty="0">
                <a:latin typeface="Calibri"/>
                <a:cs typeface="Calibri"/>
              </a:rPr>
              <a:t>coating </a:t>
            </a:r>
            <a:r>
              <a:rPr sz="1400" spc="-305" dirty="0">
                <a:latin typeface="Calibri"/>
                <a:cs typeface="Calibri"/>
              </a:rPr>
              <a:t> </a:t>
            </a:r>
            <a:r>
              <a:rPr sz="1400" spc="65" dirty="0">
                <a:latin typeface="Calibri"/>
                <a:cs typeface="Calibri"/>
              </a:rPr>
              <a:t>with </a:t>
            </a:r>
            <a:r>
              <a:rPr sz="1400" spc="30" dirty="0">
                <a:latin typeface="Calibri"/>
                <a:cs typeface="Calibri"/>
              </a:rPr>
              <a:t>aluminum </a:t>
            </a:r>
            <a:r>
              <a:rPr sz="1400" spc="15" dirty="0">
                <a:latin typeface="Calibri"/>
                <a:cs typeface="Calibri"/>
              </a:rPr>
              <a:t>metal </a:t>
            </a:r>
            <a:r>
              <a:rPr sz="1400" spc="45" dirty="0">
                <a:latin typeface="Calibri"/>
                <a:cs typeface="Calibri"/>
              </a:rPr>
              <a:t>protectant </a:t>
            </a:r>
            <a:r>
              <a:rPr sz="1400" spc="135" dirty="0">
                <a:latin typeface="Calibri"/>
                <a:cs typeface="Calibri"/>
              </a:rPr>
              <a:t>or </a:t>
            </a:r>
            <a:r>
              <a:rPr sz="1400" dirty="0">
                <a:latin typeface="Calibri"/>
                <a:cs typeface="Calibri"/>
              </a:rPr>
              <a:t>A </a:t>
            </a:r>
            <a:r>
              <a:rPr sz="1400" spc="55" dirty="0">
                <a:latin typeface="Calibri"/>
                <a:cs typeface="Calibri"/>
              </a:rPr>
              <a:t>coating </a:t>
            </a:r>
            <a:r>
              <a:rPr sz="1400" spc="114" dirty="0">
                <a:latin typeface="Calibri"/>
                <a:cs typeface="Calibri"/>
              </a:rPr>
              <a:t>of </a:t>
            </a:r>
            <a:r>
              <a:rPr sz="1400" spc="-305" dirty="0">
                <a:latin typeface="Calibri"/>
                <a:cs typeface="Calibri"/>
              </a:rPr>
              <a:t> </a:t>
            </a:r>
            <a:r>
              <a:rPr sz="1400" spc="50" dirty="0">
                <a:latin typeface="Calibri"/>
                <a:cs typeface="Calibri"/>
              </a:rPr>
              <a:t>cleaning </a:t>
            </a:r>
            <a:r>
              <a:rPr sz="1400" spc="25" dirty="0">
                <a:latin typeface="Calibri"/>
                <a:cs typeface="Calibri"/>
              </a:rPr>
              <a:t>wax </a:t>
            </a:r>
            <a:r>
              <a:rPr sz="1400" spc="114" dirty="0">
                <a:latin typeface="Calibri"/>
                <a:cs typeface="Calibri"/>
              </a:rPr>
              <a:t>will </a:t>
            </a:r>
            <a:r>
              <a:rPr sz="1400" spc="15" dirty="0">
                <a:latin typeface="Calibri"/>
                <a:cs typeface="Calibri"/>
              </a:rPr>
              <a:t>help </a:t>
            </a:r>
            <a:r>
              <a:rPr sz="1400" spc="20" dirty="0">
                <a:latin typeface="Calibri"/>
                <a:cs typeface="Calibri"/>
              </a:rPr>
              <a:t>maintain the </a:t>
            </a:r>
            <a:r>
              <a:rPr sz="1400" spc="50" dirty="0">
                <a:latin typeface="Calibri"/>
                <a:cs typeface="Calibri"/>
              </a:rPr>
              <a:t>finish </a:t>
            </a:r>
            <a:r>
              <a:rPr sz="1400" spc="35" dirty="0">
                <a:latin typeface="Calibri"/>
                <a:cs typeface="Calibri"/>
              </a:rPr>
              <a:t>and </a:t>
            </a:r>
            <a:r>
              <a:rPr sz="1400" spc="40" dirty="0">
                <a:latin typeface="Calibri"/>
                <a:cs typeface="Calibri"/>
              </a:rPr>
              <a:t> </a:t>
            </a:r>
            <a:r>
              <a:rPr sz="1400" spc="-10" dirty="0">
                <a:latin typeface="Calibri"/>
                <a:cs typeface="Calibri"/>
              </a:rPr>
              <a:t>sheen.</a:t>
            </a:r>
            <a:r>
              <a:rPr sz="1400" spc="-5" dirty="0">
                <a:latin typeface="Calibri"/>
                <a:cs typeface="Calibri"/>
              </a:rPr>
              <a:t> </a:t>
            </a:r>
            <a:r>
              <a:rPr sz="1400" spc="15" dirty="0">
                <a:latin typeface="Calibri"/>
                <a:cs typeface="Calibri"/>
              </a:rPr>
              <a:t>Never </a:t>
            </a:r>
            <a:r>
              <a:rPr sz="1400" spc="5" dirty="0">
                <a:latin typeface="Calibri"/>
                <a:cs typeface="Calibri"/>
              </a:rPr>
              <a:t>use </a:t>
            </a:r>
            <a:r>
              <a:rPr sz="1400" spc="20" dirty="0">
                <a:latin typeface="Calibri"/>
                <a:cs typeface="Calibri"/>
              </a:rPr>
              <a:t>abrasive </a:t>
            </a:r>
            <a:r>
              <a:rPr sz="1400" spc="35" dirty="0">
                <a:latin typeface="Calibri"/>
                <a:cs typeface="Calibri"/>
              </a:rPr>
              <a:t>cleaners, </a:t>
            </a:r>
            <a:r>
              <a:rPr sz="1400" spc="20" dirty="0">
                <a:latin typeface="Calibri"/>
                <a:cs typeface="Calibri"/>
              </a:rPr>
              <a:t>abrasive </a:t>
            </a:r>
            <a:r>
              <a:rPr sz="1400" spc="-20" dirty="0">
                <a:latin typeface="Calibri"/>
                <a:cs typeface="Calibri"/>
              </a:rPr>
              <a:t>pads, </a:t>
            </a:r>
            <a:r>
              <a:rPr sz="1400" spc="-305" dirty="0">
                <a:latin typeface="Calibri"/>
                <a:cs typeface="Calibri"/>
              </a:rPr>
              <a:t> </a:t>
            </a:r>
            <a:r>
              <a:rPr sz="1400" spc="140" dirty="0">
                <a:latin typeface="Calibri"/>
                <a:cs typeface="Calibri"/>
              </a:rPr>
              <a:t>or</a:t>
            </a:r>
            <a:r>
              <a:rPr sz="1400" spc="-20" dirty="0">
                <a:latin typeface="Calibri"/>
                <a:cs typeface="Calibri"/>
              </a:rPr>
              <a:t> </a:t>
            </a:r>
            <a:r>
              <a:rPr sz="1400" spc="95" dirty="0">
                <a:latin typeface="Calibri"/>
                <a:cs typeface="Calibri"/>
              </a:rPr>
              <a:t>strong</a:t>
            </a:r>
            <a:r>
              <a:rPr sz="1400" dirty="0">
                <a:latin typeface="Calibri"/>
                <a:cs typeface="Calibri"/>
              </a:rPr>
              <a:t> </a:t>
            </a:r>
            <a:r>
              <a:rPr sz="1400" spc="40" dirty="0">
                <a:latin typeface="Calibri"/>
                <a:cs typeface="Calibri"/>
              </a:rPr>
              <a:t>solvents.</a:t>
            </a:r>
            <a:endParaRPr sz="1400">
              <a:latin typeface="Calibri"/>
              <a:cs typeface="Calibri"/>
            </a:endParaRPr>
          </a:p>
          <a:p>
            <a:pPr>
              <a:lnSpc>
                <a:spcPct val="100000"/>
              </a:lnSpc>
            </a:pPr>
            <a:endParaRPr sz="1400">
              <a:latin typeface="Calibri"/>
              <a:cs typeface="Calibri"/>
            </a:endParaRPr>
          </a:p>
          <a:p>
            <a:pPr marR="5080" algn="r">
              <a:lnSpc>
                <a:spcPct val="100000"/>
              </a:lnSpc>
              <a:spcBef>
                <a:spcPts val="990"/>
              </a:spcBef>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6" name="object 6"/>
          <p:cNvSpPr txBox="1">
            <a:spLocks noGrp="1"/>
          </p:cNvSpPr>
          <p:nvPr>
            <p:ph type="title"/>
          </p:nvPr>
        </p:nvSpPr>
        <p:spPr>
          <a:xfrm>
            <a:off x="447636" y="138176"/>
            <a:ext cx="9159875" cy="299720"/>
          </a:xfrm>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33</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38176"/>
            <a:ext cx="9159875" cy="299720"/>
          </a:xfrm>
          <a:prstGeom prst="rect">
            <a:avLst/>
          </a:prstGeom>
        </p:spPr>
        <p:txBody>
          <a:bodyPr vert="horz" wrap="square" lIns="0" tIns="12700" rIns="0" bIns="0" rtlCol="0">
            <a:spAutoFit/>
          </a:bodyPr>
          <a:lstStyle/>
          <a:p>
            <a:pPr marL="12700">
              <a:lnSpc>
                <a:spcPct val="100000"/>
              </a:lnSpc>
              <a:spcBef>
                <a:spcPts val="100"/>
              </a:spcBef>
              <a:tabLst>
                <a:tab pos="3870325" algn="l"/>
                <a:tab pos="9146540" algn="l"/>
              </a:tabLst>
            </a:pPr>
            <a:r>
              <a:rPr dirty="0">
                <a:latin typeface="Times New Roman"/>
                <a:cs typeface="Times New Roman"/>
              </a:rPr>
              <a:t> 	</a:t>
            </a:r>
            <a:r>
              <a:rPr dirty="0"/>
              <a:t>MAINTENANCE	</a:t>
            </a:r>
          </a:p>
        </p:txBody>
      </p:sp>
      <p:sp>
        <p:nvSpPr>
          <p:cNvPr id="8" name="object 8"/>
          <p:cNvSpPr txBox="1"/>
          <p:nvPr/>
        </p:nvSpPr>
        <p:spPr>
          <a:xfrm>
            <a:off x="944676" y="479247"/>
            <a:ext cx="3954145" cy="6213475"/>
          </a:xfrm>
          <a:prstGeom prst="rect">
            <a:avLst/>
          </a:prstGeom>
        </p:spPr>
        <p:txBody>
          <a:bodyPr vert="horz" wrap="square" lIns="0" tIns="9525" rIns="0" bIns="0" rtlCol="0">
            <a:spAutoFit/>
          </a:bodyPr>
          <a:lstStyle/>
          <a:p>
            <a:pPr marL="117475" marR="236220" indent="-105410">
              <a:lnSpc>
                <a:spcPct val="101899"/>
              </a:lnSpc>
              <a:spcBef>
                <a:spcPts val="75"/>
              </a:spcBef>
              <a:buSzPct val="71428"/>
              <a:buFont typeface="Symbol"/>
              <a:buChar char=""/>
              <a:tabLst>
                <a:tab pos="118110" algn="l"/>
              </a:tabLst>
            </a:pPr>
            <a:r>
              <a:rPr sz="1400" u="sng" spc="35" dirty="0">
                <a:uFill>
                  <a:solidFill>
                    <a:srgbClr val="000000"/>
                  </a:solidFill>
                </a:uFill>
                <a:latin typeface="Calibri"/>
                <a:cs typeface="Calibri"/>
              </a:rPr>
              <a:t>Livewells, </a:t>
            </a:r>
            <a:r>
              <a:rPr sz="1400" u="sng" spc="55" dirty="0">
                <a:uFill>
                  <a:solidFill>
                    <a:srgbClr val="000000"/>
                  </a:solidFill>
                </a:uFill>
                <a:latin typeface="Calibri"/>
                <a:cs typeface="Calibri"/>
              </a:rPr>
              <a:t>Coolers, </a:t>
            </a:r>
            <a:r>
              <a:rPr sz="1400" u="sng" spc="20" dirty="0">
                <a:uFill>
                  <a:solidFill>
                    <a:srgbClr val="000000"/>
                  </a:solidFill>
                </a:uFill>
                <a:latin typeface="Calibri"/>
                <a:cs typeface="Calibri"/>
              </a:rPr>
              <a:t>Fish </a:t>
            </a:r>
            <a:r>
              <a:rPr sz="1400" u="sng" dirty="0">
                <a:uFill>
                  <a:solidFill>
                    <a:srgbClr val="000000"/>
                  </a:solidFill>
                </a:uFill>
                <a:latin typeface="Calibri"/>
                <a:cs typeface="Calibri"/>
              </a:rPr>
              <a:t>boxes</a:t>
            </a:r>
            <a:r>
              <a:rPr sz="1400" dirty="0">
                <a:latin typeface="Calibri"/>
                <a:cs typeface="Calibri"/>
              </a:rPr>
              <a:t>:</a:t>
            </a:r>
            <a:r>
              <a:rPr sz="1400" spc="5" dirty="0">
                <a:latin typeface="Calibri"/>
                <a:cs typeface="Calibri"/>
              </a:rPr>
              <a:t> </a:t>
            </a:r>
            <a:r>
              <a:rPr sz="1400" dirty="0">
                <a:latin typeface="Calibri"/>
                <a:cs typeface="Calibri"/>
              </a:rPr>
              <a:t>Rinse </a:t>
            </a:r>
            <a:r>
              <a:rPr sz="1400" spc="35" dirty="0">
                <a:latin typeface="Calibri"/>
                <a:cs typeface="Calibri"/>
              </a:rPr>
              <a:t>and </a:t>
            </a:r>
            <a:r>
              <a:rPr sz="1400" spc="40" dirty="0">
                <a:latin typeface="Calibri"/>
                <a:cs typeface="Calibri"/>
              </a:rPr>
              <a:t> </a:t>
            </a: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40" dirty="0">
                <a:latin typeface="Calibri"/>
                <a:cs typeface="Calibri"/>
              </a:rPr>
              <a:t>water</a:t>
            </a:r>
            <a:r>
              <a:rPr sz="1400" spc="-20" dirty="0">
                <a:latin typeface="Calibri"/>
                <a:cs typeface="Calibri"/>
              </a:rPr>
              <a:t> </a:t>
            </a:r>
            <a:r>
              <a:rPr sz="1400" spc="35" dirty="0">
                <a:latin typeface="Calibri"/>
                <a:cs typeface="Calibri"/>
              </a:rPr>
              <a:t>in</a:t>
            </a:r>
            <a:r>
              <a:rPr sz="1400" spc="-5" dirty="0">
                <a:latin typeface="Calibri"/>
                <a:cs typeface="Calibri"/>
              </a:rPr>
              <a:t> </a:t>
            </a:r>
            <a:r>
              <a:rPr sz="1400" dirty="0">
                <a:latin typeface="Calibri"/>
                <a:cs typeface="Calibri"/>
              </a:rPr>
              <a:t>these </a:t>
            </a:r>
            <a:r>
              <a:rPr sz="1400" spc="30" dirty="0">
                <a:latin typeface="Calibri"/>
                <a:cs typeface="Calibri"/>
              </a:rPr>
              <a:t>areas</a:t>
            </a:r>
            <a:r>
              <a:rPr sz="1400" spc="-15" dirty="0">
                <a:latin typeface="Calibri"/>
                <a:cs typeface="Calibri"/>
              </a:rPr>
              <a:t> </a:t>
            </a:r>
            <a:r>
              <a:rPr sz="1400" spc="75" dirty="0">
                <a:latin typeface="Calibri"/>
                <a:cs typeface="Calibri"/>
              </a:rPr>
              <a:t>after </a:t>
            </a:r>
            <a:r>
              <a:rPr sz="1400" spc="-300" dirty="0">
                <a:latin typeface="Calibri"/>
                <a:cs typeface="Calibri"/>
              </a:rPr>
              <a:t> </a:t>
            </a:r>
            <a:r>
              <a:rPr sz="1400" dirty="0">
                <a:latin typeface="Calibri"/>
                <a:cs typeface="Calibri"/>
              </a:rPr>
              <a:t>each use.</a:t>
            </a:r>
            <a:r>
              <a:rPr sz="1400" spc="5" dirty="0">
                <a:latin typeface="Calibri"/>
                <a:cs typeface="Calibri"/>
              </a:rPr>
              <a:t> This </a:t>
            </a:r>
            <a:r>
              <a:rPr sz="1400" spc="114" dirty="0">
                <a:latin typeface="Calibri"/>
                <a:cs typeface="Calibri"/>
              </a:rPr>
              <a:t>will </a:t>
            </a:r>
            <a:r>
              <a:rPr sz="1400" spc="20" dirty="0">
                <a:latin typeface="Calibri"/>
                <a:cs typeface="Calibri"/>
              </a:rPr>
              <a:t>help </a:t>
            </a:r>
            <a:r>
              <a:rPr sz="1400" spc="40" dirty="0">
                <a:latin typeface="Calibri"/>
                <a:cs typeface="Calibri"/>
              </a:rPr>
              <a:t>lesson </a:t>
            </a:r>
            <a:r>
              <a:rPr sz="1400" spc="25" dirty="0">
                <a:latin typeface="Calibri"/>
                <a:cs typeface="Calibri"/>
              </a:rPr>
              <a:t>the chance </a:t>
            </a:r>
            <a:r>
              <a:rPr sz="1400" spc="114" dirty="0">
                <a:latin typeface="Calibri"/>
                <a:cs typeface="Calibri"/>
              </a:rPr>
              <a:t>of </a:t>
            </a:r>
            <a:r>
              <a:rPr sz="1400" spc="120" dirty="0">
                <a:latin typeface="Calibri"/>
                <a:cs typeface="Calibri"/>
              </a:rPr>
              <a:t> </a:t>
            </a:r>
            <a:r>
              <a:rPr sz="1400" spc="45" dirty="0">
                <a:latin typeface="Calibri"/>
                <a:cs typeface="Calibri"/>
              </a:rPr>
              <a:t>stagnation</a:t>
            </a:r>
            <a:r>
              <a:rPr sz="1400" spc="-1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unwanted</a:t>
            </a:r>
            <a:r>
              <a:rPr sz="1400" spc="-10" dirty="0">
                <a:latin typeface="Calibri"/>
                <a:cs typeface="Calibri"/>
              </a:rPr>
              <a:t> </a:t>
            </a:r>
            <a:r>
              <a:rPr sz="1400" spc="85" dirty="0">
                <a:latin typeface="Calibri"/>
                <a:cs typeface="Calibri"/>
              </a:rPr>
              <a:t>growth.</a:t>
            </a:r>
            <a:endParaRPr sz="1400">
              <a:latin typeface="Calibri"/>
              <a:cs typeface="Calibri"/>
            </a:endParaRPr>
          </a:p>
          <a:p>
            <a:pPr marL="469265">
              <a:lnSpc>
                <a:spcPct val="100000"/>
              </a:lnSpc>
              <a:spcBef>
                <a:spcPts val="635"/>
              </a:spcBef>
            </a:pPr>
            <a:r>
              <a:rPr sz="1400" u="sng" spc="-15"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sanitize</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these</a:t>
            </a:r>
            <a:r>
              <a:rPr sz="1400" u="sng" spc="-20" dirty="0">
                <a:uFill>
                  <a:solidFill>
                    <a:srgbClr val="000000"/>
                  </a:solidFill>
                </a:uFill>
                <a:latin typeface="Calibri"/>
                <a:cs typeface="Calibri"/>
              </a:rPr>
              <a:t> </a:t>
            </a:r>
            <a:r>
              <a:rPr sz="1400" u="sng" spc="20" dirty="0">
                <a:uFill>
                  <a:solidFill>
                    <a:srgbClr val="000000"/>
                  </a:solidFill>
                </a:uFill>
                <a:latin typeface="Calibri"/>
                <a:cs typeface="Calibri"/>
              </a:rPr>
              <a:t>compartments</a:t>
            </a:r>
            <a:r>
              <a:rPr sz="1400" spc="20" dirty="0">
                <a:latin typeface="Calibri"/>
                <a:cs typeface="Calibri"/>
              </a:rPr>
              <a:t>:</a:t>
            </a:r>
            <a:endParaRPr sz="1400">
              <a:latin typeface="Calibri"/>
              <a:cs typeface="Calibri"/>
            </a:endParaRPr>
          </a:p>
          <a:p>
            <a:pPr marL="574675" marR="5080" lvl="1" indent="-105410">
              <a:lnSpc>
                <a:spcPct val="102000"/>
              </a:lnSpc>
              <a:spcBef>
                <a:spcPts val="575"/>
              </a:spcBef>
              <a:buSzPct val="71428"/>
              <a:buFont typeface="Symbol"/>
              <a:buChar char=""/>
              <a:tabLst>
                <a:tab pos="575310" algn="l"/>
              </a:tabLst>
            </a:pPr>
            <a:r>
              <a:rPr sz="1400" spc="40" dirty="0">
                <a:latin typeface="Calibri"/>
                <a:cs typeface="Calibri"/>
              </a:rPr>
              <a:t>Dilute</a:t>
            </a:r>
            <a:r>
              <a:rPr sz="1400" spc="-15"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20" dirty="0">
                <a:latin typeface="Calibri"/>
                <a:cs typeface="Calibri"/>
              </a:rPr>
              <a:t> </a:t>
            </a:r>
            <a:r>
              <a:rPr sz="1400" spc="25" dirty="0">
                <a:latin typeface="Calibri"/>
                <a:cs typeface="Calibri"/>
              </a:rPr>
              <a:t>bleach</a:t>
            </a:r>
            <a:r>
              <a:rPr sz="1400" spc="-10" dirty="0">
                <a:latin typeface="Calibri"/>
                <a:cs typeface="Calibri"/>
              </a:rPr>
              <a:t> </a:t>
            </a:r>
            <a:r>
              <a:rPr sz="1400" spc="135" dirty="0">
                <a:latin typeface="Calibri"/>
                <a:cs typeface="Calibri"/>
              </a:rPr>
              <a:t>for</a:t>
            </a:r>
            <a:r>
              <a:rPr sz="1400" spc="5" dirty="0">
                <a:latin typeface="Calibri"/>
                <a:cs typeface="Calibri"/>
              </a:rPr>
              <a:t> </a:t>
            </a:r>
            <a:r>
              <a:rPr sz="1400" dirty="0">
                <a:latin typeface="Calibri"/>
                <a:cs typeface="Calibri"/>
              </a:rPr>
              <a:t>each </a:t>
            </a:r>
            <a:r>
              <a:rPr sz="1400" spc="-300" dirty="0">
                <a:latin typeface="Calibri"/>
                <a:cs typeface="Calibri"/>
              </a:rPr>
              <a:t> </a:t>
            </a:r>
            <a:r>
              <a:rPr sz="1400" dirty="0">
                <a:latin typeface="Calibri"/>
                <a:cs typeface="Calibri"/>
              </a:rPr>
              <a:t>15 </a:t>
            </a:r>
            <a:r>
              <a:rPr sz="1400" spc="90" dirty="0">
                <a:latin typeface="Calibri"/>
                <a:cs typeface="Calibri"/>
              </a:rPr>
              <a:t>gallons </a:t>
            </a:r>
            <a:r>
              <a:rPr sz="1400" spc="114" dirty="0">
                <a:latin typeface="Calibri"/>
                <a:cs typeface="Calibri"/>
              </a:rPr>
              <a:t>of </a:t>
            </a:r>
            <a:r>
              <a:rPr sz="1400" spc="10" dirty="0">
                <a:latin typeface="Calibri"/>
                <a:cs typeface="Calibri"/>
              </a:rPr>
              <a:t>capacity </a:t>
            </a:r>
            <a:r>
              <a:rPr sz="1400" spc="55" dirty="0">
                <a:latin typeface="Calibri"/>
                <a:cs typeface="Calibri"/>
              </a:rPr>
              <a:t>into </a:t>
            </a:r>
            <a:r>
              <a:rPr sz="1400" spc="20" dirty="0">
                <a:latin typeface="Calibri"/>
                <a:cs typeface="Calibri"/>
              </a:rPr>
              <a:t>a </a:t>
            </a:r>
            <a:r>
              <a:rPr sz="1400" spc="100" dirty="0">
                <a:latin typeface="Calibri"/>
                <a:cs typeface="Calibri"/>
              </a:rPr>
              <a:t>gallon </a:t>
            </a:r>
            <a:r>
              <a:rPr sz="1400" spc="114" dirty="0">
                <a:latin typeface="Calibri"/>
                <a:cs typeface="Calibri"/>
              </a:rPr>
              <a:t>of </a:t>
            </a:r>
            <a:r>
              <a:rPr sz="1400" spc="120" dirty="0">
                <a:latin typeface="Calibri"/>
                <a:cs typeface="Calibri"/>
              </a:rPr>
              <a:t> </a:t>
            </a:r>
            <a:r>
              <a:rPr sz="1400" spc="30" dirty="0">
                <a:latin typeface="Calibri"/>
                <a:cs typeface="Calibri"/>
              </a:rPr>
              <a:t>water.</a:t>
            </a:r>
            <a:r>
              <a:rPr sz="1400" spc="35" dirty="0">
                <a:latin typeface="Calibri"/>
                <a:cs typeface="Calibri"/>
              </a:rPr>
              <a:t> </a:t>
            </a:r>
            <a:r>
              <a:rPr sz="1400" spc="20" dirty="0">
                <a:latin typeface="Calibri"/>
                <a:cs typeface="Calibri"/>
              </a:rPr>
              <a:t>Add </a:t>
            </a:r>
            <a:r>
              <a:rPr sz="1400" spc="50" dirty="0">
                <a:latin typeface="Calibri"/>
                <a:cs typeface="Calibri"/>
              </a:rPr>
              <a:t>this </a:t>
            </a:r>
            <a:r>
              <a:rPr sz="1400" spc="70" dirty="0">
                <a:latin typeface="Calibri"/>
                <a:cs typeface="Calibri"/>
              </a:rPr>
              <a:t>solution </a:t>
            </a:r>
            <a:r>
              <a:rPr sz="1400" spc="75" dirty="0">
                <a:latin typeface="Calibri"/>
                <a:cs typeface="Calibri"/>
              </a:rPr>
              <a:t>to </a:t>
            </a:r>
            <a:r>
              <a:rPr sz="1400" spc="20" dirty="0">
                <a:latin typeface="Calibri"/>
                <a:cs typeface="Calibri"/>
              </a:rPr>
              <a:t>the </a:t>
            </a:r>
            <a:r>
              <a:rPr sz="1400" spc="25" dirty="0">
                <a:latin typeface="Calibri"/>
                <a:cs typeface="Calibri"/>
              </a:rPr>
              <a:t> </a:t>
            </a:r>
            <a:r>
              <a:rPr sz="1400" spc="20" dirty="0">
                <a:latin typeface="Calibri"/>
                <a:cs typeface="Calibri"/>
              </a:rPr>
              <a:t>compartment</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85" dirty="0">
                <a:latin typeface="Calibri"/>
                <a:cs typeface="Calibri"/>
              </a:rPr>
              <a:t>Fill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60" dirty="0">
                <a:latin typeface="Calibri"/>
                <a:cs typeface="Calibri"/>
              </a:rPr>
              <a:t>fresh</a:t>
            </a:r>
            <a:r>
              <a:rPr sz="1400" dirty="0">
                <a:latin typeface="Calibri"/>
                <a:cs typeface="Calibri"/>
              </a:rPr>
              <a:t> </a:t>
            </a:r>
            <a:r>
              <a:rPr sz="1400" spc="30" dirty="0">
                <a:latin typeface="Calibri"/>
                <a:cs typeface="Calibri"/>
              </a:rPr>
              <a:t>water.</a:t>
            </a:r>
            <a:endParaRPr sz="1400">
              <a:latin typeface="Calibri"/>
              <a:cs typeface="Calibri"/>
            </a:endParaRPr>
          </a:p>
          <a:p>
            <a:pPr marL="614045" lvl="1" indent="-145415">
              <a:lnSpc>
                <a:spcPct val="100000"/>
              </a:lnSpc>
              <a:spcBef>
                <a:spcPts val="640"/>
              </a:spcBef>
              <a:buSzPct val="71428"/>
              <a:buFont typeface="Symbol"/>
              <a:buChar char=""/>
              <a:tabLst>
                <a:tab pos="6146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lvl="1" indent="-106045">
              <a:lnSpc>
                <a:spcPct val="100000"/>
              </a:lnSpc>
              <a:spcBef>
                <a:spcPts val="620"/>
              </a:spcBef>
              <a:buSzPct val="71428"/>
              <a:buFont typeface="Symbol"/>
              <a:buChar char=""/>
              <a:tabLst>
                <a:tab pos="5753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5" dirty="0">
                <a:latin typeface="Calibri"/>
                <a:cs typeface="Calibri"/>
              </a:rPr>
              <a:t>each</a:t>
            </a:r>
            <a:r>
              <a:rPr sz="1400" spc="-15" dirty="0">
                <a:latin typeface="Calibri"/>
                <a:cs typeface="Calibri"/>
              </a:rPr>
              <a:t> </a:t>
            </a:r>
            <a:r>
              <a:rPr sz="1400" spc="5" dirty="0">
                <a:latin typeface="Calibri"/>
                <a:cs typeface="Calibri"/>
              </a:rPr>
              <a:t>compartment.</a:t>
            </a:r>
            <a:endParaRPr sz="1400">
              <a:latin typeface="Calibri"/>
              <a:cs typeface="Calibri"/>
            </a:endParaRPr>
          </a:p>
          <a:p>
            <a:pPr marL="574675" marR="102235" lvl="1" indent="-105410">
              <a:lnSpc>
                <a:spcPct val="101800"/>
              </a:lnSpc>
              <a:spcBef>
                <a:spcPts val="595"/>
              </a:spcBef>
              <a:buSzPct val="71428"/>
              <a:buFont typeface="Symbol"/>
              <a:buChar char=""/>
              <a:tabLst>
                <a:tab pos="575310" algn="l"/>
              </a:tabLst>
            </a:pPr>
            <a:r>
              <a:rPr sz="1400" spc="90" dirty="0">
                <a:latin typeface="Calibri"/>
                <a:cs typeface="Calibri"/>
              </a:rPr>
              <a:t>Fill </a:t>
            </a:r>
            <a:r>
              <a:rPr sz="1400" dirty="0">
                <a:latin typeface="Calibri"/>
                <a:cs typeface="Calibri"/>
              </a:rPr>
              <a:t>each </a:t>
            </a:r>
            <a:r>
              <a:rPr sz="1400" spc="20" dirty="0">
                <a:latin typeface="Calibri"/>
                <a:cs typeface="Calibri"/>
              </a:rPr>
              <a:t>compartment </a:t>
            </a:r>
            <a:r>
              <a:rPr sz="1400" spc="65" dirty="0">
                <a:latin typeface="Calibri"/>
                <a:cs typeface="Calibri"/>
              </a:rPr>
              <a:t>with </a:t>
            </a:r>
            <a:r>
              <a:rPr sz="1400" spc="40" dirty="0">
                <a:latin typeface="Calibri"/>
                <a:cs typeface="Calibri"/>
              </a:rPr>
              <a:t>clean </a:t>
            </a:r>
            <a:r>
              <a:rPr sz="1400" spc="60" dirty="0">
                <a:latin typeface="Calibri"/>
                <a:cs typeface="Calibri"/>
              </a:rPr>
              <a:t>fresh </a:t>
            </a:r>
            <a:r>
              <a:rPr sz="1400" spc="65" dirty="0">
                <a:latin typeface="Calibri"/>
                <a:cs typeface="Calibri"/>
              </a:rPr>
              <a:t> </a:t>
            </a:r>
            <a:r>
              <a:rPr sz="1400" spc="30" dirty="0">
                <a:latin typeface="Calibri"/>
                <a:cs typeface="Calibri"/>
              </a:rPr>
              <a:t>water,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a:t>
            </a:r>
            <a:r>
              <a:rPr sz="1400" dirty="0">
                <a:latin typeface="Calibri"/>
                <a:cs typeface="Calibri"/>
              </a:rPr>
              <a:t> </a:t>
            </a:r>
            <a:r>
              <a:rPr sz="1400" spc="40" dirty="0">
                <a:latin typeface="Calibri"/>
                <a:cs typeface="Calibri"/>
              </a:rPr>
              <a:t>an</a:t>
            </a:r>
            <a:r>
              <a:rPr sz="1400" dirty="0">
                <a:latin typeface="Calibri"/>
                <a:cs typeface="Calibri"/>
              </a:rPr>
              <a:t> </a:t>
            </a:r>
            <a:r>
              <a:rPr sz="1400" spc="50" dirty="0">
                <a:latin typeface="Calibri"/>
                <a:cs typeface="Calibri"/>
              </a:rPr>
              <a:t>additional</a:t>
            </a:r>
            <a:r>
              <a:rPr sz="1400" spc="5" dirty="0">
                <a:latin typeface="Calibri"/>
                <a:cs typeface="Calibri"/>
              </a:rPr>
              <a:t> </a:t>
            </a:r>
            <a:r>
              <a:rPr sz="1400" spc="85" dirty="0">
                <a:latin typeface="Calibri"/>
                <a:cs typeface="Calibri"/>
              </a:rPr>
              <a:t>two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lvl="1" indent="-106045">
              <a:lnSpc>
                <a:spcPct val="100000"/>
              </a:lnSpc>
              <a:spcBef>
                <a:spcPts val="635"/>
              </a:spcBef>
              <a:buSzPct val="71428"/>
              <a:buFont typeface="Symbol"/>
              <a:buChar char=""/>
              <a:tabLst>
                <a:tab pos="575310" algn="l"/>
              </a:tabLst>
            </a:pPr>
            <a:r>
              <a:rPr sz="1400" spc="10" dirty="0">
                <a:latin typeface="Calibri"/>
                <a:cs typeface="Calibri"/>
              </a:rPr>
              <a:t>Completely</a:t>
            </a:r>
            <a:r>
              <a:rPr sz="1400" spc="-15" dirty="0">
                <a:latin typeface="Calibri"/>
                <a:cs typeface="Calibri"/>
              </a:rPr>
              <a:t> </a:t>
            </a:r>
            <a:r>
              <a:rPr sz="1400" spc="55" dirty="0">
                <a:latin typeface="Calibri"/>
                <a:cs typeface="Calibri"/>
              </a:rPr>
              <a:t>drain</a:t>
            </a:r>
            <a:r>
              <a:rPr sz="1400" spc="-5" dirty="0">
                <a:latin typeface="Calibri"/>
                <a:cs typeface="Calibri"/>
              </a:rPr>
              <a:t> </a:t>
            </a:r>
            <a:r>
              <a:rPr sz="1400" spc="5" dirty="0">
                <a:latin typeface="Calibri"/>
                <a:cs typeface="Calibri"/>
              </a:rPr>
              <a:t>each</a:t>
            </a:r>
            <a:r>
              <a:rPr sz="1400" spc="-15" dirty="0">
                <a:latin typeface="Calibri"/>
                <a:cs typeface="Calibri"/>
              </a:rPr>
              <a:t> </a:t>
            </a:r>
            <a:r>
              <a:rPr sz="1400" spc="5" dirty="0">
                <a:latin typeface="Calibri"/>
                <a:cs typeface="Calibri"/>
              </a:rPr>
              <a:t>compartment.</a:t>
            </a:r>
            <a:endParaRPr sz="1400">
              <a:latin typeface="Calibri"/>
              <a:cs typeface="Calibri"/>
            </a:endParaRPr>
          </a:p>
          <a:p>
            <a:pPr marL="574675" marR="11430" lvl="1" indent="-105410">
              <a:lnSpc>
                <a:spcPct val="101800"/>
              </a:lnSpc>
              <a:spcBef>
                <a:spcPts val="595"/>
              </a:spcBef>
              <a:buSzPct val="71428"/>
              <a:buFont typeface="Symbol"/>
              <a:buChar char=""/>
              <a:tabLst>
                <a:tab pos="5753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20"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0" dirty="0">
                <a:latin typeface="Calibri"/>
                <a:cs typeface="Calibri"/>
              </a:rPr>
              <a:t> </a:t>
            </a:r>
            <a:r>
              <a:rPr sz="1400" spc="40" dirty="0">
                <a:latin typeface="Calibri"/>
                <a:cs typeface="Calibri"/>
              </a:rPr>
              <a:t>remaining</a:t>
            </a:r>
            <a:r>
              <a:rPr sz="1400" spc="-5" dirty="0">
                <a:latin typeface="Calibri"/>
                <a:cs typeface="Calibri"/>
              </a:rPr>
              <a:t> </a:t>
            </a:r>
            <a:r>
              <a:rPr sz="1400" spc="35" dirty="0">
                <a:latin typeface="Calibri"/>
                <a:cs typeface="Calibri"/>
              </a:rPr>
              <a:t>in</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5" dirty="0">
                <a:latin typeface="Calibri"/>
                <a:cs typeface="Calibri"/>
              </a:rPr>
              <a:t>compartment, </a:t>
            </a:r>
            <a:r>
              <a:rPr sz="1400" spc="50" dirty="0">
                <a:latin typeface="Calibri"/>
                <a:cs typeface="Calibri"/>
              </a:rPr>
              <a:t>perform </a:t>
            </a:r>
            <a:r>
              <a:rPr sz="1400" spc="40" dirty="0">
                <a:latin typeface="Calibri"/>
                <a:cs typeface="Calibri"/>
              </a:rPr>
              <a:t>an </a:t>
            </a:r>
            <a:r>
              <a:rPr sz="1400" spc="55" dirty="0">
                <a:latin typeface="Calibri"/>
                <a:cs typeface="Calibri"/>
              </a:rPr>
              <a:t>additional </a:t>
            </a:r>
            <a:r>
              <a:rPr sz="1400" spc="60" dirty="0">
                <a:latin typeface="Calibri"/>
                <a:cs typeface="Calibri"/>
              </a:rPr>
              <a:t>fresh </a:t>
            </a:r>
            <a:r>
              <a:rPr sz="1400" spc="65" dirty="0">
                <a:latin typeface="Calibri"/>
                <a:cs typeface="Calibri"/>
              </a:rPr>
              <a:t> </a:t>
            </a:r>
            <a:r>
              <a:rPr sz="1400" spc="40" dirty="0">
                <a:latin typeface="Calibri"/>
                <a:cs typeface="Calibri"/>
              </a:rPr>
              <a:t>water</a:t>
            </a:r>
            <a:r>
              <a:rPr sz="1400" spc="-20" dirty="0">
                <a:latin typeface="Calibri"/>
                <a:cs typeface="Calibri"/>
              </a:rPr>
              <a:t> </a:t>
            </a:r>
            <a:r>
              <a:rPr sz="1400" spc="30" dirty="0">
                <a:latin typeface="Calibri"/>
                <a:cs typeface="Calibri"/>
              </a:rPr>
              <a:t>rinse.</a:t>
            </a:r>
            <a:endParaRPr sz="1400">
              <a:latin typeface="Calibri"/>
              <a:cs typeface="Calibri"/>
            </a:endParaRPr>
          </a:p>
          <a:p>
            <a:pPr marL="469265">
              <a:lnSpc>
                <a:spcPct val="100000"/>
              </a:lnSpc>
              <a:spcBef>
                <a:spcPts val="625"/>
              </a:spcBef>
            </a:pPr>
            <a:r>
              <a:rPr sz="1400" u="sng" spc="15" dirty="0">
                <a:uFill>
                  <a:solidFill>
                    <a:srgbClr val="000000"/>
                  </a:solidFill>
                </a:uFill>
                <a:latin typeface="Calibri"/>
                <a:cs typeface="Calibri"/>
              </a:rPr>
              <a:t>As</a:t>
            </a:r>
            <a:r>
              <a:rPr sz="1400" u="sng" spc="-10" dirty="0">
                <a:uFill>
                  <a:solidFill>
                    <a:srgbClr val="000000"/>
                  </a:solidFill>
                </a:uFill>
                <a:latin typeface="Calibri"/>
                <a:cs typeface="Calibri"/>
              </a:rPr>
              <a:t> </a:t>
            </a:r>
            <a:r>
              <a:rPr sz="1400" u="sng" spc="40" dirty="0">
                <a:uFill>
                  <a:solidFill>
                    <a:srgbClr val="000000"/>
                  </a:solidFill>
                </a:uFill>
                <a:latin typeface="Calibri"/>
                <a:cs typeface="Calibri"/>
              </a:rPr>
              <a:t>an</a:t>
            </a:r>
            <a:r>
              <a:rPr sz="1400" u="sng" spc="-5" dirty="0">
                <a:uFill>
                  <a:solidFill>
                    <a:srgbClr val="000000"/>
                  </a:solidFill>
                </a:uFill>
                <a:latin typeface="Calibri"/>
                <a:cs typeface="Calibri"/>
              </a:rPr>
              <a:t> </a:t>
            </a:r>
            <a:r>
              <a:rPr sz="1400" u="sng" spc="40" dirty="0">
                <a:uFill>
                  <a:solidFill>
                    <a:srgbClr val="000000"/>
                  </a:solidFill>
                </a:uFill>
                <a:latin typeface="Calibri"/>
                <a:cs typeface="Calibri"/>
              </a:rPr>
              <a:t>alternative</a:t>
            </a:r>
            <a:r>
              <a:rPr sz="1400" u="sng" spc="-5" dirty="0">
                <a:uFill>
                  <a:solidFill>
                    <a:srgbClr val="000000"/>
                  </a:solidFill>
                </a:uFill>
                <a:latin typeface="Calibri"/>
                <a:cs typeface="Calibri"/>
              </a:rPr>
              <a:t> </a:t>
            </a:r>
            <a:r>
              <a:rPr sz="1400" u="sng" spc="75" dirty="0">
                <a:uFill>
                  <a:solidFill>
                    <a:srgbClr val="000000"/>
                  </a:solidFill>
                </a:uFill>
                <a:latin typeface="Calibri"/>
                <a:cs typeface="Calibri"/>
              </a:rPr>
              <a:t>to</a:t>
            </a:r>
            <a:r>
              <a:rPr sz="1400" u="sng" spc="-20" dirty="0">
                <a:uFill>
                  <a:solidFill>
                    <a:srgbClr val="000000"/>
                  </a:solidFill>
                </a:uFill>
                <a:latin typeface="Calibri"/>
                <a:cs typeface="Calibri"/>
              </a:rPr>
              <a:t> </a:t>
            </a:r>
            <a:r>
              <a:rPr sz="1400" u="sng" spc="55" dirty="0">
                <a:uFill>
                  <a:solidFill>
                    <a:srgbClr val="000000"/>
                  </a:solidFill>
                </a:uFill>
                <a:latin typeface="Calibri"/>
                <a:cs typeface="Calibri"/>
              </a:rPr>
              <a:t>using</a:t>
            </a:r>
            <a:r>
              <a:rPr sz="1400" u="sng" dirty="0">
                <a:uFill>
                  <a:solidFill>
                    <a:srgbClr val="000000"/>
                  </a:solidFill>
                </a:uFill>
                <a:latin typeface="Calibri"/>
                <a:cs typeface="Calibri"/>
              </a:rPr>
              <a:t> </a:t>
            </a:r>
            <a:r>
              <a:rPr sz="1400" u="sng" spc="20" dirty="0">
                <a:uFill>
                  <a:solidFill>
                    <a:srgbClr val="000000"/>
                  </a:solidFill>
                </a:uFill>
                <a:latin typeface="Calibri"/>
                <a:cs typeface="Calibri"/>
              </a:rPr>
              <a:t>a</a:t>
            </a:r>
            <a:r>
              <a:rPr sz="1400" u="sng" spc="-5" dirty="0">
                <a:uFill>
                  <a:solidFill>
                    <a:srgbClr val="000000"/>
                  </a:solidFill>
                </a:uFill>
                <a:latin typeface="Calibri"/>
                <a:cs typeface="Calibri"/>
              </a:rPr>
              <a:t> </a:t>
            </a:r>
            <a:r>
              <a:rPr sz="1400" u="sng" spc="25" dirty="0">
                <a:uFill>
                  <a:solidFill>
                    <a:srgbClr val="000000"/>
                  </a:solidFill>
                </a:uFill>
                <a:latin typeface="Calibri"/>
                <a:cs typeface="Calibri"/>
              </a:rPr>
              <a:t>bleach</a:t>
            </a:r>
            <a:r>
              <a:rPr sz="1400" u="sng" spc="-10" dirty="0">
                <a:uFill>
                  <a:solidFill>
                    <a:srgbClr val="000000"/>
                  </a:solidFill>
                </a:uFill>
                <a:latin typeface="Calibri"/>
                <a:cs typeface="Calibri"/>
              </a:rPr>
              <a:t> </a:t>
            </a:r>
            <a:r>
              <a:rPr sz="1400" u="sng" spc="60" dirty="0">
                <a:uFill>
                  <a:solidFill>
                    <a:srgbClr val="000000"/>
                  </a:solidFill>
                </a:uFill>
                <a:latin typeface="Calibri"/>
                <a:cs typeface="Calibri"/>
              </a:rPr>
              <a:t>solution:</a:t>
            </a:r>
            <a:endParaRPr sz="1400">
              <a:latin typeface="Calibri"/>
              <a:cs typeface="Calibri"/>
            </a:endParaRPr>
          </a:p>
          <a:p>
            <a:pPr marL="574675" marR="200660" lvl="1" indent="-105410">
              <a:lnSpc>
                <a:spcPct val="101899"/>
              </a:lnSpc>
              <a:spcBef>
                <a:spcPts val="595"/>
              </a:spcBef>
              <a:buSzPct val="71428"/>
              <a:buFont typeface="Symbol"/>
              <a:buChar char=""/>
              <a:tabLst>
                <a:tab pos="575310" algn="l"/>
              </a:tabLst>
            </a:pPr>
            <a:r>
              <a:rPr sz="1400" spc="25" dirty="0">
                <a:latin typeface="Calibri"/>
                <a:cs typeface="Calibri"/>
              </a:rPr>
              <a:t>Mix</a:t>
            </a:r>
            <a:r>
              <a:rPr sz="1400" spc="-5" dirty="0">
                <a:latin typeface="Calibri"/>
                <a:cs typeface="Calibri"/>
              </a:rPr>
              <a:t> </a:t>
            </a:r>
            <a:r>
              <a:rPr sz="1400" spc="20" dirty="0">
                <a:latin typeface="Calibri"/>
                <a:cs typeface="Calibri"/>
              </a:rPr>
              <a:t>a</a:t>
            </a:r>
            <a:r>
              <a:rPr sz="1400" spc="-5" dirty="0">
                <a:latin typeface="Calibri"/>
                <a:cs typeface="Calibri"/>
              </a:rPr>
              <a:t> </a:t>
            </a:r>
            <a:r>
              <a:rPr sz="1400" spc="45" dirty="0">
                <a:latin typeface="Calibri"/>
                <a:cs typeface="Calibri"/>
              </a:rPr>
              <a:t>few</a:t>
            </a:r>
            <a:r>
              <a:rPr sz="1400" spc="-10" dirty="0">
                <a:latin typeface="Calibri"/>
                <a:cs typeface="Calibri"/>
              </a:rPr>
              <a:t> </a:t>
            </a:r>
            <a:r>
              <a:rPr sz="1400" spc="25" dirty="0">
                <a:latin typeface="Calibri"/>
                <a:cs typeface="Calibri"/>
              </a:rPr>
              <a:t>tablespoons</a:t>
            </a:r>
            <a:r>
              <a:rPr sz="1400" spc="-10" dirty="0">
                <a:latin typeface="Calibri"/>
                <a:cs typeface="Calibri"/>
              </a:rPr>
              <a:t> </a:t>
            </a:r>
            <a:r>
              <a:rPr sz="1400" spc="114" dirty="0">
                <a:latin typeface="Calibri"/>
                <a:cs typeface="Calibri"/>
              </a:rPr>
              <a:t>of</a:t>
            </a:r>
            <a:r>
              <a:rPr sz="1400" spc="-20" dirty="0">
                <a:latin typeface="Calibri"/>
                <a:cs typeface="Calibri"/>
              </a:rPr>
              <a:t> </a:t>
            </a:r>
            <a:r>
              <a:rPr sz="1400" spc="30" dirty="0">
                <a:latin typeface="Calibri"/>
                <a:cs typeface="Calibri"/>
              </a:rPr>
              <a:t>baking</a:t>
            </a:r>
            <a:r>
              <a:rPr sz="1400" dirty="0">
                <a:latin typeface="Calibri"/>
                <a:cs typeface="Calibri"/>
              </a:rPr>
              <a:t> </a:t>
            </a:r>
            <a:r>
              <a:rPr sz="1400" spc="25" dirty="0">
                <a:latin typeface="Calibri"/>
                <a:cs typeface="Calibri"/>
              </a:rPr>
              <a:t>soda</a:t>
            </a:r>
            <a:r>
              <a:rPr sz="140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a </a:t>
            </a:r>
            <a:r>
              <a:rPr sz="1400" spc="-305" dirty="0">
                <a:latin typeface="Calibri"/>
                <a:cs typeface="Calibri"/>
              </a:rPr>
              <a:t> </a:t>
            </a:r>
            <a:r>
              <a:rPr sz="1400" spc="100" dirty="0">
                <a:latin typeface="Calibri"/>
                <a:cs typeface="Calibri"/>
              </a:rPr>
              <a:t>gallon </a:t>
            </a:r>
            <a:r>
              <a:rPr sz="1400" spc="114" dirty="0">
                <a:latin typeface="Calibri"/>
                <a:cs typeface="Calibri"/>
              </a:rPr>
              <a:t>of </a:t>
            </a:r>
            <a:r>
              <a:rPr sz="1400" spc="30" dirty="0">
                <a:latin typeface="Calibri"/>
                <a:cs typeface="Calibri"/>
              </a:rPr>
              <a:t>water. </a:t>
            </a:r>
            <a:r>
              <a:rPr sz="1400" spc="-20" dirty="0">
                <a:latin typeface="Calibri"/>
                <a:cs typeface="Calibri"/>
              </a:rPr>
              <a:t>Use </a:t>
            </a:r>
            <a:r>
              <a:rPr sz="1400" spc="25" dirty="0">
                <a:latin typeface="Calibri"/>
                <a:cs typeface="Calibri"/>
              </a:rPr>
              <a:t>the </a:t>
            </a:r>
            <a:r>
              <a:rPr sz="1400" spc="70" dirty="0">
                <a:latin typeface="Calibri"/>
                <a:cs typeface="Calibri"/>
              </a:rPr>
              <a:t>solution </a:t>
            </a:r>
            <a:r>
              <a:rPr sz="1400" spc="65" dirty="0">
                <a:latin typeface="Calibri"/>
                <a:cs typeface="Calibri"/>
              </a:rPr>
              <a:t>with </a:t>
            </a:r>
            <a:r>
              <a:rPr sz="1400" spc="20" dirty="0">
                <a:latin typeface="Calibri"/>
                <a:cs typeface="Calibri"/>
              </a:rPr>
              <a:t>a </a:t>
            </a:r>
            <a:r>
              <a:rPr sz="1400" spc="-305" dirty="0">
                <a:latin typeface="Calibri"/>
                <a:cs typeface="Calibri"/>
              </a:rPr>
              <a:t> </a:t>
            </a:r>
            <a:r>
              <a:rPr sz="1400" spc="105" dirty="0">
                <a:latin typeface="Calibri"/>
                <a:cs typeface="Calibri"/>
              </a:rPr>
              <a:t>rag </a:t>
            </a:r>
            <a:r>
              <a:rPr sz="1400" spc="135" dirty="0">
                <a:latin typeface="Calibri"/>
                <a:cs typeface="Calibri"/>
              </a:rPr>
              <a:t>or </a:t>
            </a:r>
            <a:r>
              <a:rPr sz="1400" spc="90" dirty="0">
                <a:latin typeface="Calibri"/>
                <a:cs typeface="Calibri"/>
              </a:rPr>
              <a:t>soft </a:t>
            </a:r>
            <a:r>
              <a:rPr sz="1400" spc="55" dirty="0">
                <a:latin typeface="Calibri"/>
                <a:cs typeface="Calibri"/>
              </a:rPr>
              <a:t>bristle </a:t>
            </a:r>
            <a:r>
              <a:rPr sz="1400" spc="60" dirty="0">
                <a:latin typeface="Calibri"/>
                <a:cs typeface="Calibri"/>
              </a:rPr>
              <a:t>brush </a:t>
            </a:r>
            <a:r>
              <a:rPr sz="1400" spc="75" dirty="0">
                <a:latin typeface="Calibri"/>
                <a:cs typeface="Calibri"/>
              </a:rPr>
              <a:t>to </a:t>
            </a:r>
            <a:r>
              <a:rPr sz="1400" spc="60" dirty="0">
                <a:latin typeface="Calibri"/>
                <a:cs typeface="Calibri"/>
              </a:rPr>
              <a:t>scrub </a:t>
            </a:r>
            <a:r>
              <a:rPr sz="1400" spc="20" dirty="0">
                <a:latin typeface="Calibri"/>
                <a:cs typeface="Calibri"/>
              </a:rPr>
              <a:t>the </a:t>
            </a:r>
            <a:r>
              <a:rPr sz="1400" spc="25" dirty="0">
                <a:latin typeface="Calibri"/>
                <a:cs typeface="Calibri"/>
              </a:rPr>
              <a:t> </a:t>
            </a:r>
            <a:r>
              <a:rPr sz="1400" spc="40" dirty="0">
                <a:latin typeface="Calibri"/>
                <a:cs typeface="Calibri"/>
              </a:rPr>
              <a:t>surfaces</a:t>
            </a:r>
            <a:r>
              <a:rPr sz="1400" spc="-10" dirty="0">
                <a:latin typeface="Calibri"/>
                <a:cs typeface="Calibri"/>
              </a:rPr>
              <a:t> </a:t>
            </a:r>
            <a:r>
              <a:rPr sz="1400" spc="114" dirty="0">
                <a:latin typeface="Calibri"/>
                <a:cs typeface="Calibri"/>
              </a:rPr>
              <a:t>of</a:t>
            </a:r>
            <a:r>
              <a:rPr sz="1400" spc="-5" dirty="0">
                <a:latin typeface="Calibri"/>
                <a:cs typeface="Calibri"/>
              </a:rPr>
              <a:t> </a:t>
            </a:r>
            <a:r>
              <a:rPr sz="1400" dirty="0">
                <a:latin typeface="Calibri"/>
                <a:cs typeface="Calibri"/>
              </a:rPr>
              <a:t>each</a:t>
            </a:r>
            <a:r>
              <a:rPr sz="1400" spc="-10" dirty="0">
                <a:latin typeface="Calibri"/>
                <a:cs typeface="Calibri"/>
              </a:rPr>
              <a:t> </a:t>
            </a:r>
            <a:r>
              <a:rPr sz="1400" spc="5" dirty="0">
                <a:latin typeface="Calibri"/>
                <a:cs typeface="Calibri"/>
              </a:rPr>
              <a:t>compartment.</a:t>
            </a:r>
            <a:endParaRPr sz="1400">
              <a:latin typeface="Calibri"/>
              <a:cs typeface="Calibri"/>
            </a:endParaRPr>
          </a:p>
          <a:p>
            <a:pPr marL="574675" marR="49530" lvl="1" indent="-105410">
              <a:lnSpc>
                <a:spcPct val="102099"/>
              </a:lnSpc>
              <a:spcBef>
                <a:spcPts val="590"/>
              </a:spcBef>
              <a:buSzPct val="71428"/>
              <a:buFont typeface="Symbol"/>
              <a:buChar char=""/>
              <a:tabLst>
                <a:tab pos="575310" algn="l"/>
              </a:tabLst>
            </a:pPr>
            <a:r>
              <a:rPr sz="1400" spc="10" dirty="0">
                <a:latin typeface="Calibri"/>
                <a:cs typeface="Calibri"/>
              </a:rPr>
              <a:t>Completely </a:t>
            </a:r>
            <a:r>
              <a:rPr sz="1400" spc="40" dirty="0">
                <a:latin typeface="Calibri"/>
                <a:cs typeface="Calibri"/>
              </a:rPr>
              <a:t>rinse </a:t>
            </a:r>
            <a:r>
              <a:rPr sz="1400" spc="35" dirty="0">
                <a:latin typeface="Calibri"/>
                <a:cs typeface="Calibri"/>
              </a:rPr>
              <a:t>and </a:t>
            </a:r>
            <a:r>
              <a:rPr sz="1400" spc="55" dirty="0">
                <a:latin typeface="Calibri"/>
                <a:cs typeface="Calibri"/>
              </a:rPr>
              <a:t>drain </a:t>
            </a:r>
            <a:r>
              <a:rPr sz="1400" dirty="0">
                <a:latin typeface="Calibri"/>
                <a:cs typeface="Calibri"/>
              </a:rPr>
              <a:t>each </a:t>
            </a:r>
            <a:r>
              <a:rPr sz="1400" spc="5" dirty="0">
                <a:latin typeface="Calibri"/>
                <a:cs typeface="Calibri"/>
              </a:rPr>
              <a:t> </a:t>
            </a:r>
            <a:r>
              <a:rPr sz="1400" spc="20" dirty="0">
                <a:latin typeface="Calibri"/>
                <a:cs typeface="Calibri"/>
              </a:rPr>
              <a:t>compartment</a:t>
            </a:r>
            <a:r>
              <a:rPr sz="1400" spc="-5" dirty="0">
                <a:latin typeface="Calibri"/>
                <a:cs typeface="Calibri"/>
              </a:rPr>
              <a:t> </a:t>
            </a:r>
            <a:r>
              <a:rPr sz="1400" spc="55" dirty="0">
                <a:latin typeface="Calibri"/>
                <a:cs typeface="Calibri"/>
              </a:rPr>
              <a:t>using</a:t>
            </a:r>
            <a:r>
              <a:rPr sz="1400" spc="-15" dirty="0">
                <a:latin typeface="Calibri"/>
                <a:cs typeface="Calibri"/>
              </a:rPr>
              <a:t> </a:t>
            </a:r>
            <a:r>
              <a:rPr sz="1400" spc="20" dirty="0">
                <a:latin typeface="Calibri"/>
                <a:cs typeface="Calibri"/>
              </a:rPr>
              <a:t>a</a:t>
            </a:r>
            <a:r>
              <a:rPr sz="1400" dirty="0">
                <a:latin typeface="Calibri"/>
                <a:cs typeface="Calibri"/>
              </a:rPr>
              <a:t> </a:t>
            </a:r>
            <a:r>
              <a:rPr sz="1400" spc="10" dirty="0">
                <a:latin typeface="Calibri"/>
                <a:cs typeface="Calibri"/>
              </a:rPr>
              <a:t>hose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fresh</a:t>
            </a:r>
            <a:r>
              <a:rPr sz="1400" dirty="0">
                <a:latin typeface="Calibri"/>
                <a:cs typeface="Calibri"/>
              </a:rPr>
              <a:t> </a:t>
            </a:r>
            <a:r>
              <a:rPr sz="1400" spc="35" dirty="0">
                <a:latin typeface="Calibri"/>
                <a:cs typeface="Calibri"/>
              </a:rPr>
              <a:t>water.</a:t>
            </a:r>
            <a:endParaRPr sz="1400">
              <a:latin typeface="Calibri"/>
              <a:cs typeface="Calibri"/>
            </a:endParaRPr>
          </a:p>
        </p:txBody>
      </p:sp>
      <p:sp>
        <p:nvSpPr>
          <p:cNvPr id="9" name="object 9"/>
          <p:cNvSpPr txBox="1"/>
          <p:nvPr/>
        </p:nvSpPr>
        <p:spPr>
          <a:xfrm>
            <a:off x="5596509" y="479247"/>
            <a:ext cx="3846829" cy="892810"/>
          </a:xfrm>
          <a:prstGeom prst="rect">
            <a:avLst/>
          </a:prstGeom>
        </p:spPr>
        <p:txBody>
          <a:bodyPr vert="horz" wrap="square" lIns="0" tIns="9525" rIns="0" bIns="0" rtlCol="0">
            <a:spAutoFit/>
          </a:bodyPr>
          <a:lstStyle/>
          <a:p>
            <a:pPr marL="117475" marR="5080" indent="-105410">
              <a:lnSpc>
                <a:spcPct val="101899"/>
              </a:lnSpc>
              <a:spcBef>
                <a:spcPts val="75"/>
              </a:spcBef>
              <a:buSzPct val="71428"/>
              <a:buFont typeface="Symbol"/>
              <a:buChar char=""/>
              <a:tabLst>
                <a:tab pos="118110" algn="l"/>
              </a:tabLst>
            </a:pPr>
            <a:r>
              <a:rPr sz="1400" u="sng" spc="15" dirty="0">
                <a:uFill>
                  <a:solidFill>
                    <a:srgbClr val="000000"/>
                  </a:solidFill>
                </a:uFill>
                <a:latin typeface="Calibri"/>
                <a:cs typeface="Calibri"/>
              </a:rPr>
              <a:t>Seacocks, </a:t>
            </a:r>
            <a:r>
              <a:rPr sz="1400" u="sng" spc="-15" dirty="0">
                <a:uFill>
                  <a:solidFill>
                    <a:srgbClr val="000000"/>
                  </a:solidFill>
                </a:uFill>
                <a:latin typeface="Calibri"/>
                <a:cs typeface="Calibri"/>
              </a:rPr>
              <a:t>Pumps </a:t>
            </a:r>
            <a:r>
              <a:rPr sz="1400" u="sng" spc="-20" dirty="0">
                <a:uFill>
                  <a:solidFill>
                    <a:srgbClr val="000000"/>
                  </a:solidFill>
                </a:uFill>
                <a:latin typeface="Calibri"/>
                <a:cs typeface="Calibri"/>
              </a:rPr>
              <a:t>&amp; </a:t>
            </a:r>
            <a:r>
              <a:rPr sz="1400" u="sng" spc="5" dirty="0">
                <a:uFill>
                  <a:solidFill>
                    <a:srgbClr val="000000"/>
                  </a:solidFill>
                </a:uFill>
                <a:latin typeface="Calibri"/>
                <a:cs typeface="Calibri"/>
              </a:rPr>
              <a:t>Valves</a:t>
            </a:r>
            <a:r>
              <a:rPr sz="1400" spc="5" dirty="0">
                <a:latin typeface="Calibri"/>
                <a:cs typeface="Calibri"/>
              </a:rPr>
              <a:t>:</a:t>
            </a:r>
            <a:r>
              <a:rPr sz="1400" spc="10" dirty="0">
                <a:latin typeface="Calibri"/>
                <a:cs typeface="Calibri"/>
              </a:rPr>
              <a:t> </a:t>
            </a:r>
            <a:r>
              <a:rPr sz="1400" spc="65" dirty="0">
                <a:latin typeface="Calibri"/>
                <a:cs typeface="Calibri"/>
              </a:rPr>
              <a:t>Regularly </a:t>
            </a:r>
            <a:r>
              <a:rPr sz="1400" spc="20" dirty="0">
                <a:latin typeface="Calibri"/>
                <a:cs typeface="Calibri"/>
              </a:rPr>
              <a:t>check the </a:t>
            </a:r>
            <a:r>
              <a:rPr sz="1400" spc="25" dirty="0">
                <a:latin typeface="Calibri"/>
                <a:cs typeface="Calibri"/>
              </a:rPr>
              <a:t> </a:t>
            </a:r>
            <a:r>
              <a:rPr sz="1400" spc="75" dirty="0">
                <a:latin typeface="Calibri"/>
                <a:cs typeface="Calibri"/>
              </a:rPr>
              <a:t>fittings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valves</a:t>
            </a:r>
            <a:r>
              <a:rPr sz="1400" spc="-10" dirty="0">
                <a:latin typeface="Calibri"/>
                <a:cs typeface="Calibri"/>
              </a:rPr>
              <a:t> </a:t>
            </a:r>
            <a:r>
              <a:rPr sz="1400" spc="105" dirty="0">
                <a:latin typeface="Calibri"/>
                <a:cs typeface="Calibri"/>
              </a:rPr>
              <a:t>of</a:t>
            </a:r>
            <a:r>
              <a:rPr sz="1400" spc="-15" dirty="0">
                <a:latin typeface="Calibri"/>
                <a:cs typeface="Calibri"/>
              </a:rPr>
              <a:t> </a:t>
            </a:r>
            <a:r>
              <a:rPr sz="1400" dirty="0">
                <a:latin typeface="Calibri"/>
                <a:cs typeface="Calibri"/>
              </a:rPr>
              <a:t>each</a:t>
            </a:r>
            <a:r>
              <a:rPr sz="1400" spc="-10" dirty="0">
                <a:latin typeface="Calibri"/>
                <a:cs typeface="Calibri"/>
              </a:rPr>
              <a:t> </a:t>
            </a:r>
            <a:r>
              <a:rPr sz="1400" spc="20" dirty="0">
                <a:latin typeface="Calibri"/>
                <a:cs typeface="Calibri"/>
              </a:rPr>
              <a:t>seacock</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pump</a:t>
            </a:r>
            <a:r>
              <a:rPr sz="1400" spc="-10" dirty="0">
                <a:latin typeface="Calibri"/>
                <a:cs typeface="Calibri"/>
              </a:rPr>
              <a:t> </a:t>
            </a:r>
            <a:r>
              <a:rPr sz="1400" spc="135" dirty="0">
                <a:latin typeface="Calibri"/>
                <a:cs typeface="Calibri"/>
              </a:rPr>
              <a:t>for </a:t>
            </a:r>
            <a:r>
              <a:rPr sz="1400" spc="-300" dirty="0">
                <a:latin typeface="Calibri"/>
                <a:cs typeface="Calibri"/>
              </a:rPr>
              <a:t> </a:t>
            </a:r>
            <a:r>
              <a:rPr sz="1400" spc="25" dirty="0">
                <a:latin typeface="Calibri"/>
                <a:cs typeface="Calibri"/>
              </a:rPr>
              <a:t>leaks </a:t>
            </a:r>
            <a:r>
              <a:rPr sz="1400" spc="35" dirty="0">
                <a:latin typeface="Calibri"/>
                <a:cs typeface="Calibri"/>
              </a:rPr>
              <a:t>and proper </a:t>
            </a:r>
            <a:r>
              <a:rPr sz="1400" spc="25" dirty="0">
                <a:latin typeface="Calibri"/>
                <a:cs typeface="Calibri"/>
              </a:rPr>
              <a:t>operation. </a:t>
            </a:r>
            <a:r>
              <a:rPr sz="1400" spc="30" dirty="0">
                <a:latin typeface="Calibri"/>
                <a:cs typeface="Calibri"/>
              </a:rPr>
              <a:t>Clean </a:t>
            </a:r>
            <a:r>
              <a:rPr sz="1400" spc="140" dirty="0">
                <a:latin typeface="Calibri"/>
                <a:cs typeface="Calibri"/>
              </a:rPr>
              <a:t>or </a:t>
            </a:r>
            <a:r>
              <a:rPr sz="1400" spc="30" dirty="0">
                <a:latin typeface="Calibri"/>
                <a:cs typeface="Calibri"/>
              </a:rPr>
              <a:t>replace </a:t>
            </a:r>
            <a:r>
              <a:rPr sz="1400" spc="35" dirty="0">
                <a:latin typeface="Calibri"/>
                <a:cs typeface="Calibri"/>
              </a:rPr>
              <a:t> </a:t>
            </a:r>
            <a:r>
              <a:rPr sz="1400" spc="55" dirty="0">
                <a:latin typeface="Calibri"/>
                <a:cs typeface="Calibri"/>
              </a:rPr>
              <a:t>strainers</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filters</a:t>
            </a:r>
            <a:r>
              <a:rPr sz="1400" dirty="0">
                <a:latin typeface="Calibri"/>
                <a:cs typeface="Calibri"/>
              </a:rPr>
              <a:t> </a:t>
            </a:r>
            <a:r>
              <a:rPr sz="1400" spc="25" dirty="0">
                <a:latin typeface="Calibri"/>
                <a:cs typeface="Calibri"/>
              </a:rPr>
              <a:t>as</a:t>
            </a:r>
            <a:r>
              <a:rPr sz="1400" spc="-10" dirty="0">
                <a:latin typeface="Calibri"/>
                <a:cs typeface="Calibri"/>
              </a:rPr>
              <a:t> </a:t>
            </a:r>
            <a:r>
              <a:rPr sz="1400" dirty="0">
                <a:latin typeface="Calibri"/>
                <a:cs typeface="Calibri"/>
              </a:rPr>
              <a:t>necessary.</a:t>
            </a:r>
            <a:endParaRPr sz="14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6677" y="7242045"/>
            <a:ext cx="1765173" cy="530352"/>
          </a:xfrm>
          <a:prstGeom prst="rect">
            <a:avLst/>
          </a:prstGeom>
        </p:spPr>
      </p:pic>
      <p:pic>
        <p:nvPicPr>
          <p:cNvPr id="3" name="object 3"/>
          <p:cNvPicPr/>
          <p:nvPr/>
        </p:nvPicPr>
        <p:blipFill>
          <a:blip r:embed="rId3" cstate="print"/>
          <a:stretch>
            <a:fillRect/>
          </a:stretch>
        </p:blipFill>
        <p:spPr>
          <a:xfrm>
            <a:off x="546125" y="1339855"/>
            <a:ext cx="9102513" cy="5293713"/>
          </a:xfrm>
          <a:prstGeom prst="rect">
            <a:avLst/>
          </a:prstGeom>
        </p:spPr>
      </p:pic>
      <p:sp>
        <p:nvSpPr>
          <p:cNvPr id="4" name="object 4"/>
          <p:cNvSpPr txBox="1">
            <a:spLocks noGrp="1"/>
          </p:cNvSpPr>
          <p:nvPr>
            <p:ph type="title"/>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4143375" algn="l"/>
                <a:tab pos="9146540" algn="l"/>
              </a:tabLst>
            </a:pPr>
            <a:r>
              <a:rPr dirty="0">
                <a:latin typeface="Times New Roman"/>
                <a:cs typeface="Times New Roman"/>
              </a:rPr>
              <a:t> 	</a:t>
            </a:r>
            <a:r>
              <a:rPr spc="-15" dirty="0"/>
              <a:t>STORAGE	</a:t>
            </a:r>
          </a:p>
        </p:txBody>
      </p:sp>
      <p:sp>
        <p:nvSpPr>
          <p:cNvPr id="5" name="object 5"/>
          <p:cNvSpPr txBox="1"/>
          <p:nvPr/>
        </p:nvSpPr>
        <p:spPr>
          <a:xfrm>
            <a:off x="490219" y="467055"/>
            <a:ext cx="4438015" cy="7071995"/>
          </a:xfrm>
          <a:prstGeom prst="rect">
            <a:avLst/>
          </a:prstGeom>
        </p:spPr>
        <p:txBody>
          <a:bodyPr vert="horz" wrap="square" lIns="0" tIns="13335" rIns="0" bIns="0" rtlCol="0">
            <a:spAutoFit/>
          </a:bodyPr>
          <a:lstStyle/>
          <a:p>
            <a:pPr marL="12700">
              <a:lnSpc>
                <a:spcPct val="100000"/>
              </a:lnSpc>
              <a:spcBef>
                <a:spcPts val="105"/>
              </a:spcBef>
            </a:pPr>
            <a:r>
              <a:rPr sz="1400" spc="75" dirty="0">
                <a:latin typeface="Calibri"/>
                <a:cs typeface="Calibri"/>
              </a:rPr>
              <a:t>Storing</a:t>
            </a:r>
            <a:r>
              <a:rPr sz="1400" spc="-15"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10" dirty="0">
                <a:latin typeface="Calibri"/>
                <a:cs typeface="Calibri"/>
              </a:rPr>
              <a:t>PRO</a:t>
            </a:r>
            <a:r>
              <a:rPr sz="1400" i="1" spc="-5" dirty="0">
                <a:latin typeface="Calibri"/>
                <a:cs typeface="Calibri"/>
              </a:rPr>
              <a:t> </a:t>
            </a:r>
            <a:r>
              <a:rPr sz="1400" spc="20" dirty="0">
                <a:latin typeface="Calibri"/>
                <a:cs typeface="Calibri"/>
              </a:rPr>
              <a:t>boat</a:t>
            </a:r>
            <a:r>
              <a:rPr sz="1400" spc="-10" dirty="0">
                <a:latin typeface="Calibri"/>
                <a:cs typeface="Calibri"/>
              </a:rPr>
              <a:t> </a:t>
            </a:r>
            <a:r>
              <a:rPr sz="1400" spc="130" dirty="0">
                <a:latin typeface="Calibri"/>
                <a:cs typeface="Calibri"/>
              </a:rPr>
              <a:t>for</a:t>
            </a:r>
            <a:r>
              <a:rPr sz="1400" spc="-15" dirty="0">
                <a:latin typeface="Calibri"/>
                <a:cs typeface="Calibri"/>
              </a:rPr>
              <a:t> </a:t>
            </a:r>
            <a:r>
              <a:rPr sz="1400" spc="40" dirty="0">
                <a:latin typeface="Calibri"/>
                <a:cs typeface="Calibri"/>
              </a:rPr>
              <a:t>an</a:t>
            </a:r>
            <a:r>
              <a:rPr sz="1400" spc="-5" dirty="0">
                <a:latin typeface="Calibri"/>
                <a:cs typeface="Calibri"/>
              </a:rPr>
              <a:t> </a:t>
            </a:r>
            <a:r>
              <a:rPr sz="1400" spc="5" dirty="0">
                <a:latin typeface="Calibri"/>
                <a:cs typeface="Calibri"/>
              </a:rPr>
              <a:t>extended</a:t>
            </a:r>
            <a:r>
              <a:rPr sz="1400" spc="-10" dirty="0">
                <a:latin typeface="Calibri"/>
                <a:cs typeface="Calibri"/>
              </a:rPr>
              <a:t> </a:t>
            </a:r>
            <a:r>
              <a:rPr sz="1400" spc="20" dirty="0">
                <a:latin typeface="Calibri"/>
                <a:cs typeface="Calibri"/>
              </a:rPr>
              <a:t>period</a:t>
            </a:r>
            <a:r>
              <a:rPr sz="1400" spc="-10" dirty="0">
                <a:latin typeface="Calibri"/>
                <a:cs typeface="Calibri"/>
              </a:rPr>
              <a:t> </a:t>
            </a:r>
            <a:r>
              <a:rPr sz="1400" spc="120" dirty="0">
                <a:latin typeface="Calibri"/>
                <a:cs typeface="Calibri"/>
              </a:rPr>
              <a:t>of</a:t>
            </a:r>
            <a:r>
              <a:rPr sz="1400" spc="-10" dirty="0">
                <a:latin typeface="Calibri"/>
                <a:cs typeface="Calibri"/>
              </a:rPr>
              <a:t> </a:t>
            </a:r>
            <a:r>
              <a:rPr sz="1400" spc="70" dirty="0">
                <a:latin typeface="Calibri"/>
                <a:cs typeface="Calibri"/>
              </a:rPr>
              <a:t>non</a:t>
            </a:r>
            <a:endParaRPr sz="1400">
              <a:latin typeface="Calibri"/>
              <a:cs typeface="Calibri"/>
            </a:endParaRPr>
          </a:p>
          <a:p>
            <a:pPr marL="12700" marR="183515">
              <a:lnSpc>
                <a:spcPct val="102099"/>
              </a:lnSpc>
              <a:spcBef>
                <a:spcPts val="5"/>
              </a:spcBef>
            </a:pPr>
            <a:r>
              <a:rPr sz="1400" dirty="0">
                <a:latin typeface="Calibri"/>
                <a:cs typeface="Calibri"/>
              </a:rPr>
              <a:t>-use</a:t>
            </a:r>
            <a:r>
              <a:rPr sz="1400" spc="-15" dirty="0">
                <a:latin typeface="Calibri"/>
                <a:cs typeface="Calibri"/>
              </a:rPr>
              <a:t> </a:t>
            </a:r>
            <a:r>
              <a:rPr sz="1400" spc="45" dirty="0">
                <a:latin typeface="Calibri"/>
                <a:cs typeface="Calibri"/>
              </a:rPr>
              <a:t>requires</a:t>
            </a:r>
            <a:r>
              <a:rPr sz="1400" spc="-15" dirty="0">
                <a:latin typeface="Calibri"/>
                <a:cs typeface="Calibri"/>
              </a:rPr>
              <a:t> </a:t>
            </a:r>
            <a:r>
              <a:rPr sz="1400" spc="15" dirty="0">
                <a:latin typeface="Calibri"/>
                <a:cs typeface="Calibri"/>
              </a:rPr>
              <a:t>special</a:t>
            </a:r>
            <a:r>
              <a:rPr sz="1400" dirty="0">
                <a:latin typeface="Calibri"/>
                <a:cs typeface="Calibri"/>
              </a:rPr>
              <a:t> </a:t>
            </a:r>
            <a:r>
              <a:rPr sz="1400" spc="25" dirty="0">
                <a:latin typeface="Calibri"/>
                <a:cs typeface="Calibri"/>
              </a:rPr>
              <a:t>preparations</a:t>
            </a:r>
            <a:r>
              <a:rPr sz="1400" spc="-20"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prevent</a:t>
            </a:r>
            <a:r>
              <a:rPr sz="1400" spc="-10" dirty="0">
                <a:latin typeface="Calibri"/>
                <a:cs typeface="Calibri"/>
              </a:rPr>
              <a:t> </a:t>
            </a:r>
            <a:r>
              <a:rPr sz="1400" dirty="0">
                <a:latin typeface="Calibri"/>
                <a:cs typeface="Calibri"/>
              </a:rPr>
              <a:t>damage</a:t>
            </a:r>
            <a:r>
              <a:rPr sz="1400" spc="-10" dirty="0">
                <a:latin typeface="Calibri"/>
                <a:cs typeface="Calibri"/>
              </a:rPr>
              <a:t> </a:t>
            </a:r>
            <a:r>
              <a:rPr sz="1400" spc="75" dirty="0">
                <a:latin typeface="Calibri"/>
                <a:cs typeface="Calibri"/>
              </a:rPr>
              <a:t>to </a:t>
            </a:r>
            <a:r>
              <a:rPr sz="1400" spc="-305" dirty="0">
                <a:latin typeface="Calibri"/>
                <a:cs typeface="Calibri"/>
              </a:rPr>
              <a:t> </a:t>
            </a:r>
            <a:r>
              <a:rPr sz="1400" spc="25" dirty="0">
                <a:latin typeface="Calibri"/>
                <a:cs typeface="Calibri"/>
              </a:rPr>
              <a:t>the</a:t>
            </a:r>
            <a:r>
              <a:rPr sz="1400" spc="-20" dirty="0">
                <a:latin typeface="Calibri"/>
                <a:cs typeface="Calibri"/>
              </a:rPr>
              <a:t> </a:t>
            </a:r>
            <a:r>
              <a:rPr sz="1400" spc="25" dirty="0">
                <a:latin typeface="Calibri"/>
                <a:cs typeface="Calibri"/>
              </a:rPr>
              <a:t>boat</a:t>
            </a:r>
            <a:r>
              <a:rPr sz="1400" spc="-5" dirty="0">
                <a:latin typeface="Calibri"/>
                <a:cs typeface="Calibri"/>
              </a:rPr>
              <a:t> </a:t>
            </a:r>
            <a:r>
              <a:rPr sz="1400" spc="35" dirty="0">
                <a:latin typeface="Calibri"/>
                <a:cs typeface="Calibri"/>
              </a:rPr>
              <a:t>and</a:t>
            </a:r>
            <a:r>
              <a:rPr sz="1400" spc="-5" dirty="0">
                <a:latin typeface="Calibri"/>
                <a:cs typeface="Calibri"/>
              </a:rPr>
              <a:t> </a:t>
            </a:r>
            <a:r>
              <a:rPr sz="1400" spc="35" dirty="0">
                <a:latin typeface="Calibri"/>
                <a:cs typeface="Calibri"/>
              </a:rPr>
              <a:t>it’s</a:t>
            </a:r>
            <a:r>
              <a:rPr sz="1400" spc="-10" dirty="0">
                <a:latin typeface="Calibri"/>
                <a:cs typeface="Calibri"/>
              </a:rPr>
              <a:t> </a:t>
            </a:r>
            <a:r>
              <a:rPr sz="1400" spc="-5" dirty="0">
                <a:latin typeface="Calibri"/>
                <a:cs typeface="Calibri"/>
              </a:rPr>
              <a:t>systems.</a:t>
            </a:r>
            <a:endParaRPr sz="1400">
              <a:latin typeface="Calibri"/>
              <a:cs typeface="Calibri"/>
            </a:endParaRPr>
          </a:p>
          <a:p>
            <a:pPr marL="12700" marR="38100">
              <a:lnSpc>
                <a:spcPct val="101699"/>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15" dirty="0">
                <a:latin typeface="Calibri"/>
                <a:cs typeface="Calibri"/>
              </a:rPr>
              <a:t>Always </a:t>
            </a:r>
            <a:r>
              <a:rPr sz="1400" spc="75" dirty="0">
                <a:latin typeface="Calibri"/>
                <a:cs typeface="Calibri"/>
              </a:rPr>
              <a:t>refer to </a:t>
            </a:r>
            <a:r>
              <a:rPr sz="1400" spc="25" dirty="0">
                <a:latin typeface="Calibri"/>
                <a:cs typeface="Calibri"/>
              </a:rPr>
              <a:t>the </a:t>
            </a:r>
            <a:r>
              <a:rPr sz="1400" spc="55" dirty="0">
                <a:latin typeface="Calibri"/>
                <a:cs typeface="Calibri"/>
              </a:rPr>
              <a:t>manufacturer </a:t>
            </a:r>
            <a:r>
              <a:rPr sz="1400" spc="40" dirty="0">
                <a:latin typeface="Calibri"/>
                <a:cs typeface="Calibri"/>
              </a:rPr>
              <a:t>Owner’s </a:t>
            </a:r>
            <a:r>
              <a:rPr sz="1400" spc="50" dirty="0">
                <a:latin typeface="Calibri"/>
                <a:cs typeface="Calibri"/>
              </a:rPr>
              <a:t>Manuals </a:t>
            </a:r>
            <a:r>
              <a:rPr sz="1400" spc="135" dirty="0">
                <a:latin typeface="Calibri"/>
                <a:cs typeface="Calibri"/>
              </a:rPr>
              <a:t>for </a:t>
            </a:r>
            <a:r>
              <a:rPr sz="1400" spc="140" dirty="0">
                <a:latin typeface="Calibri"/>
                <a:cs typeface="Calibri"/>
              </a:rPr>
              <a:t> </a:t>
            </a:r>
            <a:r>
              <a:rPr sz="1400" spc="15" dirty="0">
                <a:latin typeface="Calibri"/>
                <a:cs typeface="Calibri"/>
              </a:rPr>
              <a:t>specific</a:t>
            </a:r>
            <a:r>
              <a:rPr sz="1400" spc="-10" dirty="0">
                <a:latin typeface="Calibri"/>
                <a:cs typeface="Calibri"/>
              </a:rPr>
              <a:t> </a:t>
            </a:r>
            <a:r>
              <a:rPr sz="1400" spc="65" dirty="0">
                <a:latin typeface="Calibri"/>
                <a:cs typeface="Calibri"/>
              </a:rPr>
              <a:t>instructions</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pertaining</a:t>
            </a:r>
            <a:r>
              <a:rPr sz="1400" spc="5" dirty="0">
                <a:latin typeface="Calibri"/>
                <a:cs typeface="Calibri"/>
              </a:rPr>
              <a:t> </a:t>
            </a:r>
            <a:r>
              <a:rPr sz="1400" spc="75" dirty="0">
                <a:latin typeface="Calibri"/>
                <a:cs typeface="Calibri"/>
              </a:rPr>
              <a:t>to</a:t>
            </a:r>
            <a:r>
              <a:rPr sz="1400" spc="-5" dirty="0">
                <a:latin typeface="Calibri"/>
                <a:cs typeface="Calibri"/>
              </a:rPr>
              <a:t> </a:t>
            </a:r>
            <a:r>
              <a:rPr sz="1400" spc="30" dirty="0">
                <a:latin typeface="Calibri"/>
                <a:cs typeface="Calibri"/>
              </a:rPr>
              <a:t>those </a:t>
            </a:r>
            <a:r>
              <a:rPr sz="1400" spc="-300" dirty="0">
                <a:latin typeface="Calibri"/>
                <a:cs typeface="Calibri"/>
              </a:rPr>
              <a:t> </a:t>
            </a:r>
            <a:r>
              <a:rPr sz="1400" spc="-5" dirty="0">
                <a:latin typeface="Calibri"/>
                <a:cs typeface="Calibri"/>
              </a:rPr>
              <a:t>systems</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components.</a:t>
            </a:r>
            <a:endParaRPr sz="1400">
              <a:latin typeface="Calibri"/>
              <a:cs typeface="Calibri"/>
            </a:endParaRPr>
          </a:p>
          <a:p>
            <a:pPr marL="12700" marR="196850">
              <a:lnSpc>
                <a:spcPct val="102099"/>
              </a:lnSpc>
              <a:spcBef>
                <a:spcPts val="590"/>
              </a:spcBef>
            </a:pPr>
            <a:r>
              <a:rPr sz="1400" i="1" spc="50" dirty="0">
                <a:latin typeface="Calibri"/>
                <a:cs typeface="Calibri"/>
              </a:rPr>
              <a:t>It </a:t>
            </a:r>
            <a:r>
              <a:rPr sz="1400" i="1" spc="15" dirty="0">
                <a:latin typeface="Calibri"/>
                <a:cs typeface="Calibri"/>
              </a:rPr>
              <a:t>is </a:t>
            </a:r>
            <a:r>
              <a:rPr sz="1400" i="1" spc="-5" dirty="0">
                <a:latin typeface="Calibri"/>
                <a:cs typeface="Calibri"/>
              </a:rPr>
              <a:t>always </a:t>
            </a:r>
            <a:r>
              <a:rPr sz="1400" i="1" spc="-30" dirty="0">
                <a:latin typeface="Calibri"/>
                <a:cs typeface="Calibri"/>
              </a:rPr>
              <a:t>a </a:t>
            </a:r>
            <a:r>
              <a:rPr sz="1400" i="1" spc="70" dirty="0">
                <a:latin typeface="Calibri"/>
                <a:cs typeface="Calibri"/>
              </a:rPr>
              <a:t>good </a:t>
            </a:r>
            <a:r>
              <a:rPr sz="1400" i="1" spc="-10" dirty="0">
                <a:latin typeface="Calibri"/>
                <a:cs typeface="Calibri"/>
              </a:rPr>
              <a:t>idea </a:t>
            </a:r>
            <a:r>
              <a:rPr sz="1400" i="1" spc="80" dirty="0">
                <a:latin typeface="Calibri"/>
                <a:cs typeface="Calibri"/>
              </a:rPr>
              <a:t>to </a:t>
            </a:r>
            <a:r>
              <a:rPr sz="1400" i="1" spc="65" dirty="0">
                <a:latin typeface="Calibri"/>
                <a:cs typeface="Calibri"/>
              </a:rPr>
              <a:t>consult </a:t>
            </a:r>
            <a:r>
              <a:rPr sz="1400" i="1" spc="75"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i="1" spc="-25" dirty="0">
                <a:latin typeface="Calibri"/>
                <a:cs typeface="Calibri"/>
              </a:rPr>
              <a:t> </a:t>
            </a:r>
            <a:r>
              <a:rPr sz="1400" i="1" spc="15" dirty="0">
                <a:latin typeface="Calibri"/>
                <a:cs typeface="Calibri"/>
              </a:rPr>
              <a:t>approved</a:t>
            </a:r>
            <a:r>
              <a:rPr sz="1400" i="1" spc="-5" dirty="0">
                <a:latin typeface="Calibri"/>
                <a:cs typeface="Calibri"/>
              </a:rPr>
              <a:t> </a:t>
            </a:r>
            <a:r>
              <a:rPr sz="1400" i="1" spc="40" dirty="0">
                <a:latin typeface="Calibri"/>
                <a:cs typeface="Calibri"/>
              </a:rPr>
              <a:t>dealer</a:t>
            </a:r>
            <a:r>
              <a:rPr sz="1400" i="1" spc="-5" dirty="0">
                <a:latin typeface="Calibri"/>
                <a:cs typeface="Calibri"/>
              </a:rPr>
              <a:t> </a:t>
            </a:r>
            <a:r>
              <a:rPr sz="1400" i="1" spc="145" dirty="0">
                <a:latin typeface="Calibri"/>
                <a:cs typeface="Calibri"/>
              </a:rPr>
              <a:t>or</a:t>
            </a:r>
            <a:r>
              <a:rPr sz="1400" i="1" dirty="0">
                <a:latin typeface="Calibri"/>
                <a:cs typeface="Calibri"/>
              </a:rPr>
              <a:t> </a:t>
            </a:r>
            <a:r>
              <a:rPr sz="1400" i="1" spc="-30" dirty="0">
                <a:latin typeface="Calibri"/>
                <a:cs typeface="Calibri"/>
              </a:rPr>
              <a:t>a</a:t>
            </a:r>
            <a:r>
              <a:rPr sz="1400" i="1" spc="5" dirty="0">
                <a:latin typeface="Calibri"/>
                <a:cs typeface="Calibri"/>
              </a:rPr>
              <a:t> </a:t>
            </a:r>
            <a:r>
              <a:rPr sz="1400" i="1" spc="50" dirty="0">
                <a:latin typeface="Calibri"/>
                <a:cs typeface="Calibri"/>
              </a:rPr>
              <a:t>certified</a:t>
            </a:r>
            <a:r>
              <a:rPr sz="1400" i="1" spc="-5" dirty="0">
                <a:latin typeface="Calibri"/>
                <a:cs typeface="Calibri"/>
              </a:rPr>
              <a:t> </a:t>
            </a:r>
            <a:r>
              <a:rPr sz="1400" i="1" spc="20" dirty="0">
                <a:latin typeface="Calibri"/>
                <a:cs typeface="Calibri"/>
              </a:rPr>
              <a:t>marine</a:t>
            </a:r>
            <a:r>
              <a:rPr sz="1400" i="1" spc="-5" dirty="0">
                <a:latin typeface="Calibri"/>
                <a:cs typeface="Calibri"/>
              </a:rPr>
              <a:t> </a:t>
            </a:r>
            <a:r>
              <a:rPr sz="1400" i="1" spc="30" dirty="0">
                <a:latin typeface="Calibri"/>
                <a:cs typeface="Calibri"/>
              </a:rPr>
              <a:t>technician</a:t>
            </a:r>
            <a:r>
              <a:rPr sz="1400" i="1" dirty="0">
                <a:latin typeface="Calibri"/>
                <a:cs typeface="Calibri"/>
              </a:rPr>
              <a:t> </a:t>
            </a:r>
            <a:r>
              <a:rPr sz="1400" i="1" spc="45" dirty="0">
                <a:latin typeface="Calibri"/>
                <a:cs typeface="Calibri"/>
              </a:rPr>
              <a:t>before </a:t>
            </a:r>
            <a:r>
              <a:rPr sz="1400" i="1" spc="-300" dirty="0">
                <a:latin typeface="Calibri"/>
                <a:cs typeface="Calibri"/>
              </a:rPr>
              <a:t> </a:t>
            </a:r>
            <a:r>
              <a:rPr sz="1400" i="1" spc="60" dirty="0">
                <a:latin typeface="Calibri"/>
                <a:cs typeface="Calibri"/>
              </a:rPr>
              <a:t>performing</a:t>
            </a:r>
            <a:r>
              <a:rPr sz="1400" i="1" spc="-10" dirty="0">
                <a:latin typeface="Calibri"/>
                <a:cs typeface="Calibri"/>
              </a:rPr>
              <a:t> </a:t>
            </a:r>
            <a:r>
              <a:rPr sz="1400" i="1" spc="35" dirty="0">
                <a:latin typeface="Calibri"/>
                <a:cs typeface="Calibri"/>
              </a:rPr>
              <a:t>Winterization</a:t>
            </a:r>
            <a:r>
              <a:rPr sz="1400" i="1" spc="-15" dirty="0">
                <a:latin typeface="Calibri"/>
                <a:cs typeface="Calibri"/>
              </a:rPr>
              <a:t> </a:t>
            </a:r>
            <a:r>
              <a:rPr sz="1400" i="1" spc="25" dirty="0">
                <a:latin typeface="Calibri"/>
                <a:cs typeface="Calibri"/>
              </a:rPr>
              <a:t>and</a:t>
            </a:r>
            <a:r>
              <a:rPr sz="1400" i="1" spc="-15" dirty="0">
                <a:latin typeface="Calibri"/>
                <a:cs typeface="Calibri"/>
              </a:rPr>
              <a:t> </a:t>
            </a:r>
            <a:r>
              <a:rPr sz="1400" i="1" spc="40" dirty="0">
                <a:latin typeface="Calibri"/>
                <a:cs typeface="Calibri"/>
              </a:rPr>
              <a:t>Storage</a:t>
            </a:r>
            <a:r>
              <a:rPr sz="1400" i="1" spc="-10" dirty="0">
                <a:latin typeface="Calibri"/>
                <a:cs typeface="Calibri"/>
              </a:rPr>
              <a:t> </a:t>
            </a:r>
            <a:r>
              <a:rPr sz="1400" i="1" spc="40" dirty="0">
                <a:latin typeface="Calibri"/>
                <a:cs typeface="Calibri"/>
              </a:rPr>
              <a:t>procedures.</a:t>
            </a:r>
            <a:endParaRPr sz="1400">
              <a:latin typeface="Calibri"/>
              <a:cs typeface="Calibri"/>
            </a:endParaRPr>
          </a:p>
          <a:p>
            <a:pPr marL="12700" marR="20320">
              <a:lnSpc>
                <a:spcPct val="101800"/>
              </a:lnSpc>
              <a:spcBef>
                <a:spcPts val="595"/>
              </a:spcBef>
            </a:pPr>
            <a:r>
              <a:rPr sz="1400" u="sng" spc="35" dirty="0">
                <a:uFill>
                  <a:solidFill>
                    <a:srgbClr val="000000"/>
                  </a:solidFill>
                </a:uFill>
                <a:latin typeface="Calibri"/>
                <a:cs typeface="Calibri"/>
              </a:rPr>
              <a:t>Fuel </a:t>
            </a:r>
            <a:r>
              <a:rPr sz="1400" u="sng" spc="-15" dirty="0">
                <a:uFill>
                  <a:solidFill>
                    <a:srgbClr val="000000"/>
                  </a:solidFill>
                </a:uFill>
                <a:latin typeface="Calibri"/>
                <a:cs typeface="Calibri"/>
              </a:rPr>
              <a:t>System:</a:t>
            </a:r>
            <a:r>
              <a:rPr sz="1400" spc="-10" dirty="0">
                <a:latin typeface="Calibri"/>
                <a:cs typeface="Calibri"/>
              </a:rPr>
              <a:t> </a:t>
            </a:r>
            <a:r>
              <a:rPr sz="1400" spc="90" dirty="0">
                <a:latin typeface="Calibri"/>
                <a:cs typeface="Calibri"/>
              </a:rPr>
              <a:t>Fill </a:t>
            </a:r>
            <a:r>
              <a:rPr sz="1400" spc="20" dirty="0">
                <a:latin typeface="Calibri"/>
                <a:cs typeface="Calibri"/>
              </a:rPr>
              <a:t>the </a:t>
            </a:r>
            <a:r>
              <a:rPr sz="1400" spc="35" dirty="0">
                <a:latin typeface="Calibri"/>
                <a:cs typeface="Calibri"/>
              </a:rPr>
              <a:t>tank </a:t>
            </a:r>
            <a:r>
              <a:rPr sz="1400" spc="15" dirty="0">
                <a:latin typeface="Calibri"/>
                <a:cs typeface="Calibri"/>
              </a:rPr>
              <a:t>completely </a:t>
            </a:r>
            <a:r>
              <a:rPr sz="1400" dirty="0">
                <a:latin typeface="Calibri"/>
                <a:cs typeface="Calibri"/>
              </a:rPr>
              <a:t>(100%) </a:t>
            </a:r>
            <a:r>
              <a:rPr sz="1400" spc="140" dirty="0">
                <a:latin typeface="Calibri"/>
                <a:cs typeface="Calibri"/>
              </a:rPr>
              <a:t>full </a:t>
            </a:r>
            <a:r>
              <a:rPr sz="1400" spc="60" dirty="0">
                <a:latin typeface="Calibri"/>
                <a:cs typeface="Calibri"/>
              </a:rPr>
              <a:t>with </a:t>
            </a:r>
            <a:r>
              <a:rPr sz="1400" spc="65" dirty="0">
                <a:latin typeface="Calibri"/>
                <a:cs typeface="Calibri"/>
              </a:rPr>
              <a:t> </a:t>
            </a:r>
            <a:r>
              <a:rPr sz="1400" spc="60" dirty="0">
                <a:latin typeface="Calibri"/>
                <a:cs typeface="Calibri"/>
              </a:rPr>
              <a:t>fresh</a:t>
            </a:r>
            <a:r>
              <a:rPr sz="1400" spc="-15"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add</a:t>
            </a:r>
            <a:r>
              <a:rPr sz="1400" spc="-10" dirty="0">
                <a:latin typeface="Calibri"/>
                <a:cs typeface="Calibri"/>
              </a:rPr>
              <a:t> </a:t>
            </a:r>
            <a:r>
              <a:rPr sz="1400" spc="20" dirty="0">
                <a:latin typeface="Calibri"/>
                <a:cs typeface="Calibri"/>
              </a:rPr>
              <a:t>a</a:t>
            </a:r>
            <a:r>
              <a:rPr sz="1400" spc="5" dirty="0">
                <a:latin typeface="Calibri"/>
                <a:cs typeface="Calibri"/>
              </a:rPr>
              <a:t> </a:t>
            </a:r>
            <a:r>
              <a:rPr sz="1400" spc="60" dirty="0">
                <a:latin typeface="Calibri"/>
                <a:cs typeface="Calibri"/>
              </a:rPr>
              <a:t>quality</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stabilizer,</a:t>
            </a:r>
            <a:r>
              <a:rPr sz="1400" dirty="0">
                <a:latin typeface="Calibri"/>
                <a:cs typeface="Calibri"/>
              </a:rPr>
              <a:t> </a:t>
            </a:r>
            <a:r>
              <a:rPr sz="1400" spc="100" dirty="0">
                <a:latin typeface="Calibri"/>
                <a:cs typeface="Calibri"/>
              </a:rPr>
              <a:t>following</a:t>
            </a:r>
            <a:r>
              <a:rPr sz="1400" spc="-10" dirty="0">
                <a:latin typeface="Calibri"/>
                <a:cs typeface="Calibri"/>
              </a:rPr>
              <a:t> </a:t>
            </a:r>
            <a:r>
              <a:rPr sz="1400" spc="20" dirty="0">
                <a:latin typeface="Calibri"/>
                <a:cs typeface="Calibri"/>
              </a:rPr>
              <a:t>the </a:t>
            </a:r>
            <a:r>
              <a:rPr sz="1400" spc="-300" dirty="0">
                <a:latin typeface="Calibri"/>
                <a:cs typeface="Calibri"/>
              </a:rPr>
              <a:t> </a:t>
            </a:r>
            <a:r>
              <a:rPr sz="1400" spc="50" dirty="0">
                <a:latin typeface="Calibri"/>
                <a:cs typeface="Calibri"/>
              </a:rPr>
              <a:t>manufacturer’s </a:t>
            </a:r>
            <a:r>
              <a:rPr sz="1400" spc="60" dirty="0">
                <a:latin typeface="Calibri"/>
                <a:cs typeface="Calibri"/>
              </a:rPr>
              <a:t>instructions, </a:t>
            </a:r>
            <a:r>
              <a:rPr sz="1400" spc="75" dirty="0">
                <a:latin typeface="Calibri"/>
                <a:cs typeface="Calibri"/>
              </a:rPr>
              <a:t>to </a:t>
            </a:r>
            <a:r>
              <a:rPr sz="1400" spc="25" dirty="0">
                <a:latin typeface="Calibri"/>
                <a:cs typeface="Calibri"/>
              </a:rPr>
              <a:t>provide </a:t>
            </a:r>
            <a:r>
              <a:rPr sz="1400" spc="35" dirty="0">
                <a:latin typeface="Calibri"/>
                <a:cs typeface="Calibri"/>
              </a:rPr>
              <a:t>stability and </a:t>
            </a:r>
            <a:r>
              <a:rPr sz="1400" spc="40" dirty="0">
                <a:latin typeface="Calibri"/>
                <a:cs typeface="Calibri"/>
              </a:rPr>
              <a:t> </a:t>
            </a:r>
            <a:r>
              <a:rPr sz="1400" spc="85" dirty="0">
                <a:latin typeface="Calibri"/>
                <a:cs typeface="Calibri"/>
              </a:rPr>
              <a:t>corrosion </a:t>
            </a:r>
            <a:r>
              <a:rPr sz="1400" spc="45" dirty="0">
                <a:latin typeface="Calibri"/>
                <a:cs typeface="Calibri"/>
              </a:rPr>
              <a:t>protection.</a:t>
            </a:r>
            <a:r>
              <a:rPr sz="1400" spc="50" dirty="0">
                <a:latin typeface="Calibri"/>
                <a:cs typeface="Calibri"/>
              </a:rPr>
              <a:t> </a:t>
            </a:r>
            <a:r>
              <a:rPr sz="1400" spc="5" dirty="0">
                <a:latin typeface="Calibri"/>
                <a:cs typeface="Calibri"/>
              </a:rPr>
              <a:t>This </a:t>
            </a:r>
            <a:r>
              <a:rPr sz="1400" spc="70" dirty="0">
                <a:latin typeface="Calibri"/>
                <a:cs typeface="Calibri"/>
              </a:rPr>
              <a:t>also </a:t>
            </a:r>
            <a:r>
              <a:rPr sz="1400" spc="25" dirty="0">
                <a:latin typeface="Calibri"/>
                <a:cs typeface="Calibri"/>
              </a:rPr>
              <a:t>prevents </a:t>
            </a:r>
            <a:r>
              <a:rPr sz="1400" spc="20" dirty="0">
                <a:latin typeface="Calibri"/>
                <a:cs typeface="Calibri"/>
              </a:rPr>
              <a:t>the </a:t>
            </a:r>
            <a:r>
              <a:rPr sz="1400" spc="60" dirty="0">
                <a:latin typeface="Calibri"/>
                <a:cs typeface="Calibri"/>
              </a:rPr>
              <a:t>formation </a:t>
            </a:r>
            <a:r>
              <a:rPr sz="1400" spc="6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varnish</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“gumming”</a:t>
            </a:r>
            <a:r>
              <a:rPr sz="1400" spc="-5"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lines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70" dirty="0">
                <a:latin typeface="Calibri"/>
                <a:cs typeface="Calibri"/>
              </a:rPr>
              <a:t>pump.</a:t>
            </a:r>
            <a:endParaRPr sz="1400">
              <a:latin typeface="Calibri"/>
              <a:cs typeface="Calibri"/>
            </a:endParaRPr>
          </a:p>
          <a:p>
            <a:pPr marL="12700" marR="473709">
              <a:lnSpc>
                <a:spcPct val="101400"/>
              </a:lnSpc>
              <a:spcBef>
                <a:spcPts val="600"/>
              </a:spcBef>
            </a:pPr>
            <a:r>
              <a:rPr sz="1400" u="sng" spc="20" dirty="0">
                <a:uFill>
                  <a:solidFill>
                    <a:srgbClr val="000000"/>
                  </a:solidFill>
                </a:uFill>
                <a:latin typeface="Calibri"/>
                <a:cs typeface="Calibri"/>
              </a:rPr>
              <a:t>Engine:</a:t>
            </a:r>
            <a:r>
              <a:rPr sz="1400" spc="25" dirty="0">
                <a:latin typeface="Calibri"/>
                <a:cs typeface="Calibri"/>
              </a:rPr>
              <a:t> </a:t>
            </a:r>
            <a:r>
              <a:rPr sz="1400" dirty="0">
                <a:latin typeface="Calibri"/>
                <a:cs typeface="Calibri"/>
              </a:rPr>
              <a:t>Replace </a:t>
            </a:r>
            <a:r>
              <a:rPr sz="1400" spc="25" dirty="0">
                <a:latin typeface="Calibri"/>
                <a:cs typeface="Calibri"/>
              </a:rPr>
              <a:t>the </a:t>
            </a:r>
            <a:r>
              <a:rPr sz="1400" spc="15" dirty="0">
                <a:latin typeface="Calibri"/>
                <a:cs typeface="Calibri"/>
              </a:rPr>
              <a:t>engine </a:t>
            </a:r>
            <a:r>
              <a:rPr sz="1400" spc="90" dirty="0">
                <a:latin typeface="Calibri"/>
                <a:cs typeface="Calibri"/>
              </a:rPr>
              <a:t>oil </a:t>
            </a:r>
            <a:r>
              <a:rPr sz="1400" spc="35" dirty="0">
                <a:latin typeface="Calibri"/>
                <a:cs typeface="Calibri"/>
              </a:rPr>
              <a:t>and </a:t>
            </a:r>
            <a:r>
              <a:rPr sz="1400" spc="70" dirty="0">
                <a:latin typeface="Calibri"/>
                <a:cs typeface="Calibri"/>
              </a:rPr>
              <a:t>filter. </a:t>
            </a:r>
            <a:r>
              <a:rPr sz="1400" spc="55" dirty="0">
                <a:latin typeface="Calibri"/>
                <a:cs typeface="Calibri"/>
              </a:rPr>
              <a:t>Flush </a:t>
            </a:r>
            <a:r>
              <a:rPr sz="1400" spc="20" dirty="0">
                <a:latin typeface="Calibri"/>
                <a:cs typeface="Calibri"/>
              </a:rPr>
              <a:t>the </a:t>
            </a:r>
            <a:r>
              <a:rPr sz="1400" spc="25" dirty="0">
                <a:latin typeface="Calibri"/>
                <a:cs typeface="Calibri"/>
              </a:rPr>
              <a:t> </a:t>
            </a:r>
            <a:r>
              <a:rPr sz="1400" spc="15" dirty="0">
                <a:latin typeface="Calibri"/>
                <a:cs typeface="Calibri"/>
              </a:rPr>
              <a:t>engine</a:t>
            </a:r>
            <a:r>
              <a:rPr sz="1400" dirty="0">
                <a:latin typeface="Calibri"/>
                <a:cs typeface="Calibri"/>
              </a:rPr>
              <a:t> </a:t>
            </a:r>
            <a:r>
              <a:rPr sz="1400" spc="65" dirty="0">
                <a:latin typeface="Calibri"/>
                <a:cs typeface="Calibri"/>
              </a:rPr>
              <a:t>with</a:t>
            </a:r>
            <a:r>
              <a:rPr sz="1400" spc="-10" dirty="0">
                <a:latin typeface="Calibri"/>
                <a:cs typeface="Calibri"/>
              </a:rPr>
              <a:t> </a:t>
            </a:r>
            <a:r>
              <a:rPr sz="1400" spc="60" dirty="0">
                <a:latin typeface="Calibri"/>
                <a:cs typeface="Calibri"/>
              </a:rPr>
              <a:t>fresh</a:t>
            </a:r>
            <a:r>
              <a:rPr sz="1400" spc="-5" dirty="0">
                <a:latin typeface="Calibri"/>
                <a:cs typeface="Calibri"/>
              </a:rPr>
              <a:t> </a:t>
            </a:r>
            <a:r>
              <a:rPr sz="1400" spc="40" dirty="0">
                <a:latin typeface="Calibri"/>
                <a:cs typeface="Calibri"/>
              </a:rPr>
              <a:t>water</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65" dirty="0">
                <a:latin typeface="Calibri"/>
                <a:cs typeface="Calibri"/>
              </a:rPr>
              <a:t>let</a:t>
            </a:r>
            <a:r>
              <a:rPr sz="1400" spc="-5" dirty="0">
                <a:latin typeface="Calibri"/>
                <a:cs typeface="Calibri"/>
              </a:rPr>
              <a:t> </a:t>
            </a:r>
            <a:r>
              <a:rPr sz="1400" spc="60" dirty="0">
                <a:latin typeface="Calibri"/>
                <a:cs typeface="Calibri"/>
              </a:rPr>
              <a:t>it</a:t>
            </a:r>
            <a:r>
              <a:rPr sz="1400" spc="-5" dirty="0">
                <a:latin typeface="Calibri"/>
                <a:cs typeface="Calibri"/>
              </a:rPr>
              <a:t> </a:t>
            </a:r>
            <a:r>
              <a:rPr sz="1400" spc="15" dirty="0">
                <a:latin typeface="Calibri"/>
                <a:cs typeface="Calibri"/>
              </a:rPr>
              <a:t>completely</a:t>
            </a:r>
            <a:r>
              <a:rPr sz="1400" spc="-5" dirty="0">
                <a:latin typeface="Calibri"/>
                <a:cs typeface="Calibri"/>
              </a:rPr>
              <a:t> </a:t>
            </a:r>
            <a:r>
              <a:rPr sz="1400" spc="45" dirty="0">
                <a:latin typeface="Calibri"/>
                <a:cs typeface="Calibri"/>
              </a:rPr>
              <a:t>drain.</a:t>
            </a:r>
            <a:endParaRPr sz="1400">
              <a:latin typeface="Calibri"/>
              <a:cs typeface="Calibri"/>
            </a:endParaRPr>
          </a:p>
          <a:p>
            <a:pPr marL="12700" marR="5080">
              <a:lnSpc>
                <a:spcPts val="1720"/>
              </a:lnSpc>
              <a:spcBef>
                <a:spcPts val="45"/>
              </a:spcBef>
            </a:pPr>
            <a:r>
              <a:rPr sz="1400" spc="35" dirty="0">
                <a:latin typeface="Calibri"/>
                <a:cs typeface="Calibri"/>
              </a:rPr>
              <a:t>“Fog”</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15" dirty="0">
                <a:latin typeface="Calibri"/>
                <a:cs typeface="Calibri"/>
              </a:rPr>
              <a:t>engine</a:t>
            </a:r>
            <a:r>
              <a:rPr sz="1400" spc="-5" dirty="0">
                <a:latin typeface="Calibri"/>
                <a:cs typeface="Calibri"/>
              </a:rPr>
              <a:t> </a:t>
            </a:r>
            <a:r>
              <a:rPr sz="1400" spc="60" dirty="0">
                <a:latin typeface="Calibri"/>
                <a:cs typeface="Calibri"/>
              </a:rPr>
              <a:t>with</a:t>
            </a:r>
            <a:r>
              <a:rPr sz="1400" spc="-5" dirty="0">
                <a:latin typeface="Calibri"/>
                <a:cs typeface="Calibri"/>
              </a:rPr>
              <a:t> </a:t>
            </a:r>
            <a:r>
              <a:rPr sz="1400" spc="20" dirty="0">
                <a:latin typeface="Calibri"/>
                <a:cs typeface="Calibri"/>
              </a:rPr>
              <a:t>a</a:t>
            </a:r>
            <a:r>
              <a:rPr sz="1400" dirty="0">
                <a:latin typeface="Calibri"/>
                <a:cs typeface="Calibri"/>
              </a:rPr>
              <a:t> </a:t>
            </a:r>
            <a:r>
              <a:rPr sz="1400" spc="55" dirty="0">
                <a:latin typeface="Calibri"/>
                <a:cs typeface="Calibri"/>
              </a:rPr>
              <a:t>corrosion-preventing</a:t>
            </a:r>
            <a:r>
              <a:rPr sz="1400" spc="5" dirty="0">
                <a:latin typeface="Calibri"/>
                <a:cs typeface="Calibri"/>
              </a:rPr>
              <a:t> </a:t>
            </a:r>
            <a:r>
              <a:rPr sz="1400" spc="95" dirty="0">
                <a:latin typeface="Calibri"/>
                <a:cs typeface="Calibri"/>
              </a:rPr>
              <a:t>fogging</a:t>
            </a:r>
            <a:r>
              <a:rPr sz="1400" spc="5" dirty="0">
                <a:latin typeface="Calibri"/>
                <a:cs typeface="Calibri"/>
              </a:rPr>
              <a:t> </a:t>
            </a:r>
            <a:r>
              <a:rPr sz="1400" spc="85" dirty="0">
                <a:latin typeface="Calibri"/>
                <a:cs typeface="Calibri"/>
              </a:rPr>
              <a:t>oil </a:t>
            </a:r>
            <a:r>
              <a:rPr sz="1400" spc="-305" dirty="0">
                <a:latin typeface="Calibri"/>
                <a:cs typeface="Calibri"/>
              </a:rPr>
              <a:t> </a:t>
            </a:r>
            <a:r>
              <a:rPr sz="1400" spc="65" dirty="0">
                <a:latin typeface="Calibri"/>
                <a:cs typeface="Calibri"/>
              </a:rPr>
              <a:t>according</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15" dirty="0">
                <a:latin typeface="Calibri"/>
                <a:cs typeface="Calibri"/>
              </a:rPr>
              <a:t>engine</a:t>
            </a:r>
            <a:r>
              <a:rPr sz="1400" spc="-5" dirty="0">
                <a:latin typeface="Calibri"/>
                <a:cs typeface="Calibri"/>
              </a:rPr>
              <a:t> </a:t>
            </a:r>
            <a:r>
              <a:rPr sz="1400" spc="50" dirty="0">
                <a:latin typeface="Calibri"/>
                <a:cs typeface="Calibri"/>
              </a:rPr>
              <a:t>manufacturer’s</a:t>
            </a:r>
            <a:endParaRPr sz="1400">
              <a:latin typeface="Calibri"/>
              <a:cs typeface="Calibri"/>
            </a:endParaRPr>
          </a:p>
          <a:p>
            <a:pPr marL="12700">
              <a:lnSpc>
                <a:spcPts val="1635"/>
              </a:lnSpc>
            </a:pPr>
            <a:r>
              <a:rPr sz="1400" spc="15" dirty="0">
                <a:latin typeface="Calibri"/>
                <a:cs typeface="Calibri"/>
              </a:rPr>
              <a:t>recommendations.</a:t>
            </a:r>
            <a:r>
              <a:rPr sz="1400" spc="315" dirty="0">
                <a:latin typeface="Calibri"/>
                <a:cs typeface="Calibri"/>
              </a:rPr>
              <a:t> </a:t>
            </a:r>
            <a:r>
              <a:rPr sz="1400" spc="40" dirty="0">
                <a:latin typeface="Calibri"/>
                <a:cs typeface="Calibri"/>
              </a:rPr>
              <a:t>Run</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20" dirty="0">
                <a:latin typeface="Calibri"/>
                <a:cs typeface="Calibri"/>
              </a:rPr>
              <a:t>(ensure</a:t>
            </a:r>
            <a:r>
              <a:rPr sz="1400" spc="-5" dirty="0">
                <a:latin typeface="Calibri"/>
                <a:cs typeface="Calibri"/>
              </a:rPr>
              <a:t> </a:t>
            </a:r>
            <a:r>
              <a:rPr sz="1400" spc="25" dirty="0">
                <a:latin typeface="Calibri"/>
                <a:cs typeface="Calibri"/>
              </a:rPr>
              <a:t>the</a:t>
            </a:r>
            <a:r>
              <a:rPr sz="1400" spc="-10" dirty="0">
                <a:latin typeface="Calibri"/>
                <a:cs typeface="Calibri"/>
              </a:rPr>
              <a:t> </a:t>
            </a:r>
            <a:r>
              <a:rPr sz="1400" spc="75" dirty="0">
                <a:latin typeface="Calibri"/>
                <a:cs typeface="Calibri"/>
              </a:rPr>
              <a:t>fuel</a:t>
            </a:r>
            <a:r>
              <a:rPr sz="1400" spc="-5" dirty="0">
                <a:latin typeface="Calibri"/>
                <a:cs typeface="Calibri"/>
              </a:rPr>
              <a:t> </a:t>
            </a:r>
            <a:r>
              <a:rPr sz="1400" spc="-10" dirty="0">
                <a:latin typeface="Calibri"/>
                <a:cs typeface="Calibri"/>
              </a:rPr>
              <a:t>system</a:t>
            </a:r>
            <a:r>
              <a:rPr sz="1400" dirty="0">
                <a:latin typeface="Calibri"/>
                <a:cs typeface="Calibri"/>
              </a:rPr>
              <a:t> </a:t>
            </a:r>
            <a:r>
              <a:rPr sz="1400" spc="30" dirty="0">
                <a:latin typeface="Calibri"/>
                <a:cs typeface="Calibri"/>
              </a:rPr>
              <a:t>has</a:t>
            </a:r>
            <a:endParaRPr sz="1400">
              <a:latin typeface="Calibri"/>
              <a:cs typeface="Calibri"/>
            </a:endParaRPr>
          </a:p>
          <a:p>
            <a:pPr marL="12700" marR="327025" algn="just">
              <a:lnSpc>
                <a:spcPct val="101899"/>
              </a:lnSpc>
              <a:spcBef>
                <a:spcPts val="5"/>
              </a:spcBef>
            </a:pPr>
            <a:r>
              <a:rPr sz="1400" spc="-35" dirty="0">
                <a:latin typeface="Calibri"/>
                <a:cs typeface="Calibri"/>
              </a:rPr>
              <a:t>been</a:t>
            </a:r>
            <a:r>
              <a:rPr sz="1400" spc="-5" dirty="0">
                <a:latin typeface="Calibri"/>
                <a:cs typeface="Calibri"/>
              </a:rPr>
              <a:t> </a:t>
            </a:r>
            <a:r>
              <a:rPr sz="1400" spc="30" dirty="0">
                <a:latin typeface="Calibri"/>
                <a:cs typeface="Calibri"/>
              </a:rPr>
              <a:t>treated</a:t>
            </a:r>
            <a:r>
              <a:rPr sz="1400" spc="-15" dirty="0">
                <a:latin typeface="Calibri"/>
                <a:cs typeface="Calibri"/>
              </a:rPr>
              <a:t> </a:t>
            </a:r>
            <a:r>
              <a:rPr sz="1400" spc="65" dirty="0">
                <a:latin typeface="Calibri"/>
                <a:cs typeface="Calibri"/>
              </a:rPr>
              <a:t>with</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0" dirty="0">
                <a:latin typeface="Calibri"/>
                <a:cs typeface="Calibri"/>
              </a:rPr>
              <a:t>stabilizer)</a:t>
            </a:r>
            <a:r>
              <a:rPr sz="1400" spc="-15" dirty="0">
                <a:latin typeface="Calibri"/>
                <a:cs typeface="Calibri"/>
              </a:rPr>
              <a:t> </a:t>
            </a:r>
            <a:r>
              <a:rPr sz="1400" spc="95" dirty="0">
                <a:latin typeface="Calibri"/>
                <a:cs typeface="Calibri"/>
              </a:rPr>
              <a:t>through</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15" dirty="0">
                <a:latin typeface="Calibri"/>
                <a:cs typeface="Calibri"/>
              </a:rPr>
              <a:t>engine. </a:t>
            </a:r>
            <a:r>
              <a:rPr sz="1400" spc="-305" dirty="0">
                <a:latin typeface="Calibri"/>
                <a:cs typeface="Calibri"/>
              </a:rPr>
              <a:t> </a:t>
            </a:r>
            <a:r>
              <a:rPr sz="1400" spc="5" dirty="0">
                <a:latin typeface="Calibri"/>
                <a:cs typeface="Calibri"/>
              </a:rPr>
              <a:t>This</a:t>
            </a:r>
            <a:r>
              <a:rPr sz="1400" spc="-20" dirty="0">
                <a:latin typeface="Calibri"/>
                <a:cs typeface="Calibri"/>
              </a:rPr>
              <a:t> </a:t>
            </a:r>
            <a:r>
              <a:rPr sz="1400" spc="25" dirty="0">
                <a:latin typeface="Calibri"/>
                <a:cs typeface="Calibri"/>
              </a:rPr>
              <a:t>ensures</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125" dirty="0">
                <a:latin typeface="Calibri"/>
                <a:cs typeface="Calibri"/>
              </a:rPr>
              <a:t>all</a:t>
            </a:r>
            <a:r>
              <a:rPr sz="1400" spc="-10" dirty="0">
                <a:latin typeface="Calibri"/>
                <a:cs typeface="Calibri"/>
              </a:rPr>
              <a:t> </a:t>
            </a:r>
            <a:r>
              <a:rPr sz="1400" spc="75" dirty="0">
                <a:latin typeface="Calibri"/>
                <a:cs typeface="Calibri"/>
              </a:rPr>
              <a:t>fuel</a:t>
            </a:r>
            <a:r>
              <a:rPr sz="1400" spc="-10" dirty="0">
                <a:latin typeface="Calibri"/>
                <a:cs typeface="Calibri"/>
              </a:rPr>
              <a:t> </a:t>
            </a:r>
            <a:r>
              <a:rPr sz="1400" spc="35" dirty="0">
                <a:latin typeface="Calibri"/>
                <a:cs typeface="Calibri"/>
              </a:rPr>
              <a:t>lines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0" dirty="0">
                <a:latin typeface="Calibri"/>
                <a:cs typeface="Calibri"/>
              </a:rPr>
              <a:t>engine</a:t>
            </a:r>
            <a:r>
              <a:rPr sz="1400" spc="-10" dirty="0">
                <a:latin typeface="Calibri"/>
                <a:cs typeface="Calibri"/>
              </a:rPr>
              <a:t> </a:t>
            </a:r>
            <a:r>
              <a:rPr sz="1400" spc="45" dirty="0">
                <a:latin typeface="Calibri"/>
                <a:cs typeface="Calibri"/>
              </a:rPr>
              <a:t>contain </a:t>
            </a:r>
            <a:r>
              <a:rPr sz="1400" spc="-305" dirty="0">
                <a:latin typeface="Calibri"/>
                <a:cs typeface="Calibri"/>
              </a:rPr>
              <a:t> </a:t>
            </a:r>
            <a:r>
              <a:rPr sz="1400" spc="75" dirty="0">
                <a:latin typeface="Calibri"/>
                <a:cs typeface="Calibri"/>
              </a:rPr>
              <a:t>fuel</a:t>
            </a:r>
            <a:r>
              <a:rPr sz="1400" spc="-15" dirty="0">
                <a:latin typeface="Calibri"/>
                <a:cs typeface="Calibri"/>
              </a:rPr>
              <a:t> </a:t>
            </a:r>
            <a:r>
              <a:rPr sz="1400" spc="55" dirty="0">
                <a:latin typeface="Calibri"/>
                <a:cs typeface="Calibri"/>
              </a:rPr>
              <a:t>that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20" dirty="0">
                <a:latin typeface="Calibri"/>
                <a:cs typeface="Calibri"/>
              </a:rPr>
              <a:t>a</a:t>
            </a:r>
            <a:r>
              <a:rPr sz="1400" dirty="0">
                <a:latin typeface="Calibri"/>
                <a:cs typeface="Calibri"/>
              </a:rPr>
              <a:t> </a:t>
            </a:r>
            <a:r>
              <a:rPr sz="1400" spc="35" dirty="0">
                <a:latin typeface="Calibri"/>
                <a:cs typeface="Calibri"/>
              </a:rPr>
              <a:t>stabilizer</a:t>
            </a:r>
            <a:r>
              <a:rPr sz="1400" spc="-15" dirty="0">
                <a:latin typeface="Calibri"/>
                <a:cs typeface="Calibri"/>
              </a:rPr>
              <a:t> </a:t>
            </a:r>
            <a:r>
              <a:rPr sz="1400" spc="-10" dirty="0">
                <a:latin typeface="Calibri"/>
                <a:cs typeface="Calibri"/>
              </a:rPr>
              <a:t>mixed </a:t>
            </a:r>
            <a:r>
              <a:rPr sz="1400" spc="65" dirty="0">
                <a:latin typeface="Calibri"/>
                <a:cs typeface="Calibri"/>
              </a:rPr>
              <a:t>with</a:t>
            </a:r>
            <a:r>
              <a:rPr sz="1400" spc="-15" dirty="0">
                <a:latin typeface="Calibri"/>
                <a:cs typeface="Calibri"/>
              </a:rPr>
              <a:t> </a:t>
            </a:r>
            <a:r>
              <a:rPr sz="1400" spc="-5" dirty="0">
                <a:latin typeface="Calibri"/>
                <a:cs typeface="Calibri"/>
              </a:rPr>
              <a:t>it.</a:t>
            </a:r>
            <a:endParaRPr sz="1400">
              <a:latin typeface="Calibri"/>
              <a:cs typeface="Calibri"/>
            </a:endParaRPr>
          </a:p>
          <a:p>
            <a:pPr marL="12700" marR="140335">
              <a:lnSpc>
                <a:spcPct val="102099"/>
              </a:lnSpc>
              <a:spcBef>
                <a:spcPts val="590"/>
              </a:spcBef>
            </a:pPr>
            <a:r>
              <a:rPr sz="1400" u="sng" spc="45" dirty="0">
                <a:uFill>
                  <a:solidFill>
                    <a:srgbClr val="000000"/>
                  </a:solidFill>
                </a:uFill>
                <a:latin typeface="Calibri"/>
                <a:cs typeface="Calibri"/>
              </a:rPr>
              <a:t>Lower</a:t>
            </a:r>
            <a:r>
              <a:rPr sz="1400" u="sng" spc="-10" dirty="0">
                <a:uFill>
                  <a:solidFill>
                    <a:srgbClr val="000000"/>
                  </a:solidFill>
                </a:uFill>
                <a:latin typeface="Calibri"/>
                <a:cs typeface="Calibri"/>
              </a:rPr>
              <a:t> </a:t>
            </a:r>
            <a:r>
              <a:rPr sz="1400" u="sng" spc="20" dirty="0">
                <a:uFill>
                  <a:solidFill>
                    <a:srgbClr val="000000"/>
                  </a:solidFill>
                </a:uFill>
                <a:latin typeface="Calibri"/>
                <a:cs typeface="Calibri"/>
              </a:rPr>
              <a:t>Unit:</a:t>
            </a:r>
            <a:r>
              <a:rPr sz="1400" spc="300" dirty="0">
                <a:latin typeface="Calibri"/>
                <a:cs typeface="Calibri"/>
              </a:rPr>
              <a:t> </a:t>
            </a:r>
            <a:r>
              <a:rPr sz="1400" dirty="0">
                <a:latin typeface="Calibri"/>
                <a:cs typeface="Calibri"/>
              </a:rPr>
              <a:t>Replace</a:t>
            </a:r>
            <a:r>
              <a:rPr sz="1400" spc="-10" dirty="0">
                <a:latin typeface="Calibri"/>
                <a:cs typeface="Calibri"/>
              </a:rPr>
              <a:t> </a:t>
            </a:r>
            <a:r>
              <a:rPr sz="1400" spc="60" dirty="0">
                <a:latin typeface="Calibri"/>
                <a:cs typeface="Calibri"/>
              </a:rPr>
              <a:t>gear</a:t>
            </a:r>
            <a:r>
              <a:rPr sz="1400" spc="-10" dirty="0">
                <a:latin typeface="Calibri"/>
                <a:cs typeface="Calibri"/>
              </a:rPr>
              <a:t> </a:t>
            </a:r>
            <a:r>
              <a:rPr sz="1400" spc="70" dirty="0">
                <a:latin typeface="Calibri"/>
                <a:cs typeface="Calibri"/>
              </a:rPr>
              <a:t>oil,</a:t>
            </a:r>
            <a:r>
              <a:rPr sz="1400" spc="-15" dirty="0">
                <a:latin typeface="Calibri"/>
                <a:cs typeface="Calibri"/>
              </a:rPr>
              <a:t> </a:t>
            </a:r>
            <a:r>
              <a:rPr sz="1400" spc="35" dirty="0">
                <a:latin typeface="Calibri"/>
                <a:cs typeface="Calibri"/>
              </a:rPr>
              <a:t>checking</a:t>
            </a:r>
            <a:r>
              <a:rPr sz="1400" dirty="0">
                <a:latin typeface="Calibri"/>
                <a:cs typeface="Calibri"/>
              </a:rPr>
              <a:t> </a:t>
            </a:r>
            <a:r>
              <a:rPr sz="1400" spc="135" dirty="0">
                <a:latin typeface="Calibri"/>
                <a:cs typeface="Calibri"/>
              </a:rPr>
              <a:t>for</a:t>
            </a:r>
            <a:r>
              <a:rPr sz="1400" spc="-15" dirty="0">
                <a:latin typeface="Calibri"/>
                <a:cs typeface="Calibri"/>
              </a:rPr>
              <a:t> </a:t>
            </a:r>
            <a:r>
              <a:rPr sz="1400" spc="20" dirty="0">
                <a:latin typeface="Calibri"/>
                <a:cs typeface="Calibri"/>
              </a:rPr>
              <a:t>any</a:t>
            </a:r>
            <a:r>
              <a:rPr sz="1400" spc="-10" dirty="0">
                <a:latin typeface="Calibri"/>
                <a:cs typeface="Calibri"/>
              </a:rPr>
              <a:t> </a:t>
            </a:r>
            <a:r>
              <a:rPr sz="1400" spc="40" dirty="0">
                <a:latin typeface="Calibri"/>
                <a:cs typeface="Calibri"/>
              </a:rPr>
              <a:t>moisture </a:t>
            </a:r>
            <a:r>
              <a:rPr sz="1400" spc="-300" dirty="0">
                <a:latin typeface="Calibri"/>
                <a:cs typeface="Calibri"/>
              </a:rPr>
              <a:t> </a:t>
            </a:r>
            <a:r>
              <a:rPr sz="1400" spc="50" dirty="0">
                <a:latin typeface="Calibri"/>
                <a:cs typeface="Calibri"/>
              </a:rPr>
              <a:t>which</a:t>
            </a:r>
            <a:r>
              <a:rPr sz="1400" spc="-10" dirty="0">
                <a:latin typeface="Calibri"/>
                <a:cs typeface="Calibri"/>
              </a:rPr>
              <a:t> </a:t>
            </a:r>
            <a:r>
              <a:rPr sz="1400" spc="80" dirty="0">
                <a:latin typeface="Calibri"/>
                <a:cs typeface="Calibri"/>
              </a:rPr>
              <a:t>could</a:t>
            </a:r>
            <a:r>
              <a:rPr sz="1400" spc="-5" dirty="0">
                <a:latin typeface="Calibri"/>
                <a:cs typeface="Calibri"/>
              </a:rPr>
              <a:t> </a:t>
            </a:r>
            <a:r>
              <a:rPr sz="1400" spc="55" dirty="0">
                <a:latin typeface="Calibri"/>
                <a:cs typeface="Calibri"/>
              </a:rPr>
              <a:t>show</a:t>
            </a:r>
            <a:r>
              <a:rPr sz="1400" dirty="0">
                <a:latin typeface="Calibri"/>
                <a:cs typeface="Calibri"/>
              </a:rPr>
              <a:t> </a:t>
            </a:r>
            <a:r>
              <a:rPr sz="1400" spc="20" dirty="0">
                <a:latin typeface="Calibri"/>
                <a:cs typeface="Calibri"/>
              </a:rPr>
              <a:t>a</a:t>
            </a:r>
            <a:r>
              <a:rPr sz="1400" dirty="0">
                <a:latin typeface="Calibri"/>
                <a:cs typeface="Calibri"/>
              </a:rPr>
              <a:t> </a:t>
            </a:r>
            <a:r>
              <a:rPr sz="1400" spc="55" dirty="0">
                <a:latin typeface="Calibri"/>
                <a:cs typeface="Calibri"/>
              </a:rPr>
              <a:t>sign</a:t>
            </a:r>
            <a:r>
              <a:rPr sz="1400" dirty="0">
                <a:latin typeface="Calibri"/>
                <a:cs typeface="Calibri"/>
              </a:rPr>
              <a:t> </a:t>
            </a:r>
            <a:r>
              <a:rPr sz="1400" spc="110" dirty="0">
                <a:latin typeface="Calibri"/>
                <a:cs typeface="Calibri"/>
              </a:rPr>
              <a:t>of</a:t>
            </a:r>
            <a:r>
              <a:rPr sz="1400" spc="-15" dirty="0">
                <a:latin typeface="Calibri"/>
                <a:cs typeface="Calibri"/>
              </a:rPr>
              <a:t> </a:t>
            </a:r>
            <a:r>
              <a:rPr sz="1400" spc="50" dirty="0">
                <a:latin typeface="Calibri"/>
                <a:cs typeface="Calibri"/>
              </a:rPr>
              <a:t>deteriorating</a:t>
            </a:r>
            <a:r>
              <a:rPr sz="1400" spc="-5" dirty="0">
                <a:latin typeface="Calibri"/>
                <a:cs typeface="Calibri"/>
              </a:rPr>
              <a:t> </a:t>
            </a:r>
            <a:r>
              <a:rPr sz="1400" spc="20" dirty="0">
                <a:latin typeface="Calibri"/>
                <a:cs typeface="Calibri"/>
              </a:rPr>
              <a:t>seals.</a:t>
            </a:r>
            <a:endParaRPr sz="1400">
              <a:latin typeface="Calibri"/>
              <a:cs typeface="Calibri"/>
            </a:endParaRPr>
          </a:p>
          <a:p>
            <a:pPr marL="12700">
              <a:lnSpc>
                <a:spcPct val="100000"/>
              </a:lnSpc>
              <a:spcBef>
                <a:spcPts val="625"/>
              </a:spcBef>
            </a:pPr>
            <a:r>
              <a:rPr sz="1400" u="sng" spc="55" dirty="0">
                <a:uFill>
                  <a:solidFill>
                    <a:srgbClr val="000000"/>
                  </a:solidFill>
                </a:uFill>
                <a:latin typeface="Calibri"/>
                <a:cs typeface="Calibri"/>
              </a:rPr>
              <a:t>Propeller</a:t>
            </a:r>
            <a:r>
              <a:rPr sz="1400" spc="55" dirty="0">
                <a:latin typeface="Calibri"/>
                <a:cs typeface="Calibri"/>
              </a:rPr>
              <a:t>:</a:t>
            </a:r>
            <a:r>
              <a:rPr sz="1400" spc="310" dirty="0">
                <a:latin typeface="Calibri"/>
                <a:cs typeface="Calibri"/>
              </a:rPr>
              <a:t> </a:t>
            </a:r>
            <a:r>
              <a:rPr sz="1400" spc="-20" dirty="0">
                <a:latin typeface="Calibri"/>
                <a:cs typeface="Calibri"/>
              </a:rPr>
              <a:t>Remove</a:t>
            </a:r>
            <a:r>
              <a:rPr sz="1400" spc="-1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prop</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15" dirty="0">
                <a:latin typeface="Calibri"/>
                <a:cs typeface="Calibri"/>
              </a:rPr>
              <a:t>apply</a:t>
            </a:r>
            <a:r>
              <a:rPr sz="1400" spc="-10" dirty="0">
                <a:latin typeface="Calibri"/>
                <a:cs typeface="Calibri"/>
              </a:rPr>
              <a:t> </a:t>
            </a:r>
            <a:r>
              <a:rPr sz="1400" spc="20" dirty="0">
                <a:latin typeface="Calibri"/>
                <a:cs typeface="Calibri"/>
              </a:rPr>
              <a:t>a</a:t>
            </a:r>
            <a:r>
              <a:rPr sz="1400" spc="5" dirty="0">
                <a:latin typeface="Calibri"/>
                <a:cs typeface="Calibri"/>
              </a:rPr>
              <a:t> </a:t>
            </a:r>
            <a:r>
              <a:rPr sz="1400" spc="55" dirty="0">
                <a:latin typeface="Calibri"/>
                <a:cs typeface="Calibri"/>
              </a:rPr>
              <a:t>coating</a:t>
            </a:r>
            <a:r>
              <a:rPr sz="1400" spc="-10" dirty="0">
                <a:latin typeface="Calibri"/>
                <a:cs typeface="Calibri"/>
              </a:rPr>
              <a:t> </a:t>
            </a:r>
            <a:r>
              <a:rPr sz="1400" spc="114" dirty="0">
                <a:latin typeface="Calibri"/>
                <a:cs typeface="Calibri"/>
              </a:rPr>
              <a:t>of</a:t>
            </a:r>
            <a:r>
              <a:rPr sz="1400" spc="-15" dirty="0">
                <a:latin typeface="Calibri"/>
                <a:cs typeface="Calibri"/>
              </a:rPr>
              <a:t> </a:t>
            </a:r>
            <a:r>
              <a:rPr sz="1400" spc="25" dirty="0">
                <a:latin typeface="Calibri"/>
                <a:cs typeface="Calibri"/>
              </a:rPr>
              <a:t>grease</a:t>
            </a:r>
            <a:endParaRPr sz="1400">
              <a:latin typeface="Calibri"/>
              <a:cs typeface="Calibri"/>
            </a:endParaRPr>
          </a:p>
          <a:p>
            <a:pPr marL="12700">
              <a:lnSpc>
                <a:spcPct val="100000"/>
              </a:lnSpc>
              <a:spcBef>
                <a:spcPts val="35"/>
              </a:spcBef>
            </a:pPr>
            <a:r>
              <a:rPr sz="1400" spc="80" dirty="0">
                <a:latin typeface="Calibri"/>
                <a:cs typeface="Calibri"/>
              </a:rPr>
              <a:t>to</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70" dirty="0">
                <a:latin typeface="Calibri"/>
                <a:cs typeface="Calibri"/>
              </a:rPr>
              <a:t>shaft</a:t>
            </a:r>
            <a:r>
              <a:rPr sz="1400" spc="-20" dirty="0">
                <a:latin typeface="Calibri"/>
                <a:cs typeface="Calibri"/>
              </a:rPr>
              <a:t> </a:t>
            </a:r>
            <a:r>
              <a:rPr sz="1400" spc="35" dirty="0">
                <a:latin typeface="Calibri"/>
                <a:cs typeface="Calibri"/>
              </a:rPr>
              <a:t>and</a:t>
            </a:r>
            <a:r>
              <a:rPr sz="1400" spc="-20" dirty="0">
                <a:latin typeface="Calibri"/>
                <a:cs typeface="Calibri"/>
              </a:rPr>
              <a:t> </a:t>
            </a:r>
            <a:r>
              <a:rPr sz="1400" spc="40" dirty="0">
                <a:latin typeface="Calibri"/>
                <a:cs typeface="Calibri"/>
              </a:rPr>
              <a:t>threads.</a:t>
            </a:r>
            <a:endParaRPr sz="1400">
              <a:latin typeface="Calibri"/>
              <a:cs typeface="Calibri"/>
            </a:endParaRPr>
          </a:p>
          <a:p>
            <a:pPr marL="12700">
              <a:lnSpc>
                <a:spcPct val="100000"/>
              </a:lnSpc>
              <a:spcBef>
                <a:spcPts val="625"/>
              </a:spcBef>
            </a:pPr>
            <a:r>
              <a:rPr sz="1400" u="sng" spc="10" dirty="0">
                <a:uFill>
                  <a:solidFill>
                    <a:srgbClr val="000000"/>
                  </a:solidFill>
                </a:uFill>
                <a:latin typeface="Calibri"/>
                <a:cs typeface="Calibri"/>
              </a:rPr>
              <a:t>Grease</a:t>
            </a:r>
            <a:r>
              <a:rPr sz="1400" u="sng" spc="-20" dirty="0">
                <a:uFill>
                  <a:solidFill>
                    <a:srgbClr val="000000"/>
                  </a:solidFill>
                </a:uFill>
                <a:latin typeface="Calibri"/>
                <a:cs typeface="Calibri"/>
              </a:rPr>
              <a:t> </a:t>
            </a:r>
            <a:r>
              <a:rPr sz="1400" u="sng" spc="50" dirty="0">
                <a:uFill>
                  <a:solidFill>
                    <a:srgbClr val="000000"/>
                  </a:solidFill>
                </a:uFill>
                <a:latin typeface="Calibri"/>
                <a:cs typeface="Calibri"/>
              </a:rPr>
              <a:t>Fittings</a:t>
            </a:r>
            <a:r>
              <a:rPr sz="1400" spc="50" dirty="0">
                <a:latin typeface="Calibri"/>
                <a:cs typeface="Calibri"/>
              </a:rPr>
              <a:t>:</a:t>
            </a:r>
            <a:r>
              <a:rPr sz="1400" spc="290" dirty="0">
                <a:latin typeface="Calibri"/>
                <a:cs typeface="Calibri"/>
              </a:rPr>
              <a:t> </a:t>
            </a:r>
            <a:r>
              <a:rPr sz="1400" spc="55" dirty="0">
                <a:latin typeface="Calibri"/>
                <a:cs typeface="Calibri"/>
              </a:rPr>
              <a:t>treat</a:t>
            </a:r>
            <a:r>
              <a:rPr sz="1400" spc="-10" dirty="0">
                <a:latin typeface="Calibri"/>
                <a:cs typeface="Calibri"/>
              </a:rPr>
              <a:t> </a:t>
            </a:r>
            <a:r>
              <a:rPr sz="1400" spc="125" dirty="0">
                <a:latin typeface="Calibri"/>
                <a:cs typeface="Calibri"/>
              </a:rPr>
              <a:t>all</a:t>
            </a:r>
            <a:r>
              <a:rPr sz="1400" spc="-15" dirty="0">
                <a:latin typeface="Calibri"/>
                <a:cs typeface="Calibri"/>
              </a:rPr>
              <a:t> </a:t>
            </a:r>
            <a:r>
              <a:rPr sz="1400" spc="75" dirty="0">
                <a:latin typeface="Calibri"/>
                <a:cs typeface="Calibri"/>
              </a:rPr>
              <a:t>fittings</a:t>
            </a:r>
            <a:r>
              <a:rPr sz="1400" spc="-15"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5" dirty="0">
                <a:latin typeface="Calibri"/>
                <a:cs typeface="Calibri"/>
              </a:rPr>
              <a:t>recommended</a:t>
            </a:r>
            <a:endParaRPr sz="1400">
              <a:latin typeface="Calibri"/>
              <a:cs typeface="Calibri"/>
            </a:endParaRPr>
          </a:p>
          <a:p>
            <a:pPr>
              <a:lnSpc>
                <a:spcPct val="100000"/>
              </a:lnSpc>
              <a:spcBef>
                <a:spcPts val="35"/>
              </a:spcBef>
            </a:pPr>
            <a:endParaRPr sz="1700">
              <a:latin typeface="Calibri"/>
              <a:cs typeface="Calibri"/>
            </a:endParaRPr>
          </a:p>
          <a:p>
            <a:pPr marL="34925">
              <a:lnSpc>
                <a:spcPct val="100000"/>
              </a:lnSpc>
              <a:spcBef>
                <a:spcPts val="5"/>
              </a:spcBef>
            </a:pPr>
            <a:r>
              <a:rPr sz="1100" spc="-70" dirty="0">
                <a:latin typeface="Calibri"/>
                <a:cs typeface="Calibri"/>
              </a:rPr>
              <a:t>34</a:t>
            </a:r>
            <a:endParaRPr sz="1100">
              <a:latin typeface="Calibri"/>
              <a:cs typeface="Calibri"/>
            </a:endParaRPr>
          </a:p>
        </p:txBody>
      </p:sp>
      <p:sp>
        <p:nvSpPr>
          <p:cNvPr id="6" name="object 6"/>
          <p:cNvSpPr txBox="1"/>
          <p:nvPr/>
        </p:nvSpPr>
        <p:spPr>
          <a:xfrm>
            <a:off x="5142357" y="389613"/>
            <a:ext cx="4436110" cy="7149465"/>
          </a:xfrm>
          <a:prstGeom prst="rect">
            <a:avLst/>
          </a:prstGeom>
        </p:spPr>
        <p:txBody>
          <a:bodyPr vert="horz" wrap="square" lIns="0" tIns="92075" rIns="0" bIns="0" rtlCol="0">
            <a:spAutoFit/>
          </a:bodyPr>
          <a:lstStyle/>
          <a:p>
            <a:pPr marL="12700">
              <a:lnSpc>
                <a:spcPct val="100000"/>
              </a:lnSpc>
              <a:spcBef>
                <a:spcPts val="725"/>
              </a:spcBef>
            </a:pPr>
            <a:r>
              <a:rPr sz="1400" spc="50" dirty="0">
                <a:latin typeface="Calibri"/>
                <a:cs typeface="Calibri"/>
              </a:rPr>
              <a:t>lubricant.</a:t>
            </a:r>
            <a:endParaRPr sz="1400">
              <a:latin typeface="Calibri"/>
              <a:cs typeface="Calibri"/>
            </a:endParaRPr>
          </a:p>
          <a:p>
            <a:pPr marL="12700" marR="77470">
              <a:lnSpc>
                <a:spcPct val="101600"/>
              </a:lnSpc>
              <a:spcBef>
                <a:spcPts val="600"/>
              </a:spcBef>
            </a:pPr>
            <a:r>
              <a:rPr sz="1400" u="sng" spc="30" dirty="0">
                <a:uFill>
                  <a:solidFill>
                    <a:srgbClr val="000000"/>
                  </a:solidFill>
                </a:uFill>
                <a:latin typeface="Calibri"/>
                <a:cs typeface="Calibri"/>
              </a:rPr>
              <a:t>Fresh</a:t>
            </a:r>
            <a:r>
              <a:rPr sz="1400" u="sng" spc="-10" dirty="0">
                <a:uFill>
                  <a:solidFill>
                    <a:srgbClr val="000000"/>
                  </a:solidFill>
                </a:uFill>
                <a:latin typeface="Calibri"/>
                <a:cs typeface="Calibri"/>
              </a:rPr>
              <a:t> </a:t>
            </a:r>
            <a:r>
              <a:rPr sz="1400" u="sng" spc="15" dirty="0">
                <a:uFill>
                  <a:solidFill>
                    <a:srgbClr val="000000"/>
                  </a:solidFill>
                </a:uFill>
                <a:latin typeface="Calibri"/>
                <a:cs typeface="Calibri"/>
              </a:rPr>
              <a:t>Water</a:t>
            </a:r>
            <a:r>
              <a:rPr sz="1400" u="sng" spc="-15" dirty="0">
                <a:uFill>
                  <a:solidFill>
                    <a:srgbClr val="000000"/>
                  </a:solidFill>
                </a:uFill>
                <a:latin typeface="Calibri"/>
                <a:cs typeface="Calibri"/>
              </a:rPr>
              <a:t> </a:t>
            </a:r>
            <a:r>
              <a:rPr sz="1400" u="sng" spc="25" dirty="0">
                <a:uFill>
                  <a:solidFill>
                    <a:srgbClr val="000000"/>
                  </a:solidFill>
                </a:uFill>
                <a:latin typeface="Calibri"/>
                <a:cs typeface="Calibri"/>
              </a:rPr>
              <a:t>Washdown:</a:t>
            </a:r>
            <a:r>
              <a:rPr sz="1400" spc="-5" dirty="0">
                <a:latin typeface="Calibri"/>
                <a:cs typeface="Calibri"/>
              </a:rPr>
              <a:t> </a:t>
            </a:r>
            <a:r>
              <a:rPr sz="1400" spc="70" dirty="0">
                <a:latin typeface="Calibri"/>
                <a:cs typeface="Calibri"/>
              </a:rPr>
              <a:t>If</a:t>
            </a:r>
            <a:r>
              <a:rPr sz="1400" spc="-15" dirty="0">
                <a:latin typeface="Calibri"/>
                <a:cs typeface="Calibri"/>
              </a:rPr>
              <a:t> </a:t>
            </a:r>
            <a:r>
              <a:rPr sz="1400" spc="70" dirty="0">
                <a:latin typeface="Calibri"/>
                <a:cs typeface="Calibri"/>
              </a:rPr>
              <a:t>your</a:t>
            </a:r>
            <a:r>
              <a:rPr sz="1400" spc="-5"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dirty="0">
                <a:latin typeface="Calibri"/>
                <a:cs typeface="Calibri"/>
              </a:rPr>
              <a:t> </a:t>
            </a:r>
            <a:r>
              <a:rPr sz="1400" spc="20" dirty="0">
                <a:latin typeface="Calibri"/>
                <a:cs typeface="Calibri"/>
              </a:rPr>
              <a:t>boat</a:t>
            </a:r>
            <a:r>
              <a:rPr sz="1400" spc="-5" dirty="0">
                <a:latin typeface="Calibri"/>
                <a:cs typeface="Calibri"/>
              </a:rPr>
              <a:t> </a:t>
            </a:r>
            <a:r>
              <a:rPr sz="1400" spc="30" dirty="0">
                <a:latin typeface="Calibri"/>
                <a:cs typeface="Calibri"/>
              </a:rPr>
              <a:t>has</a:t>
            </a:r>
            <a:r>
              <a:rPr sz="1400" spc="-10" dirty="0">
                <a:latin typeface="Calibri"/>
                <a:cs typeface="Calibri"/>
              </a:rPr>
              <a:t> </a:t>
            </a:r>
            <a:r>
              <a:rPr sz="1400" spc="20" dirty="0">
                <a:latin typeface="Calibri"/>
                <a:cs typeface="Calibri"/>
              </a:rPr>
              <a:t>a</a:t>
            </a:r>
            <a:r>
              <a:rPr sz="1400" dirty="0">
                <a:latin typeface="Calibri"/>
                <a:cs typeface="Calibri"/>
              </a:rPr>
              <a:t> </a:t>
            </a:r>
            <a:r>
              <a:rPr sz="1400" spc="60" dirty="0">
                <a:latin typeface="Calibri"/>
                <a:cs typeface="Calibri"/>
              </a:rPr>
              <a:t>fresh </a:t>
            </a:r>
            <a:r>
              <a:rPr sz="1400" spc="-305" dirty="0">
                <a:latin typeface="Calibri"/>
                <a:cs typeface="Calibri"/>
              </a:rPr>
              <a:t> </a:t>
            </a:r>
            <a:r>
              <a:rPr sz="1400" spc="40" dirty="0">
                <a:latin typeface="Calibri"/>
                <a:cs typeface="Calibri"/>
              </a:rPr>
              <a:t>water </a:t>
            </a:r>
            <a:r>
              <a:rPr sz="1400" spc="45" dirty="0">
                <a:latin typeface="Calibri"/>
                <a:cs typeface="Calibri"/>
              </a:rPr>
              <a:t>washdown </a:t>
            </a:r>
            <a:r>
              <a:rPr sz="1400" spc="-5" dirty="0">
                <a:latin typeface="Calibri"/>
                <a:cs typeface="Calibri"/>
              </a:rPr>
              <a:t>system </a:t>
            </a:r>
            <a:r>
              <a:rPr sz="1400" spc="40" dirty="0">
                <a:latin typeface="Calibri"/>
                <a:cs typeface="Calibri"/>
              </a:rPr>
              <a:t>installed, </a:t>
            </a:r>
            <a:r>
              <a:rPr sz="1400" spc="105" dirty="0">
                <a:latin typeface="Calibri"/>
                <a:cs typeface="Calibri"/>
              </a:rPr>
              <a:t>turn </a:t>
            </a:r>
            <a:r>
              <a:rPr sz="1400" spc="70" dirty="0">
                <a:latin typeface="Calibri"/>
                <a:cs typeface="Calibri"/>
              </a:rPr>
              <a:t>on </a:t>
            </a:r>
            <a:r>
              <a:rPr sz="1400" spc="25" dirty="0">
                <a:latin typeface="Calibri"/>
                <a:cs typeface="Calibri"/>
              </a:rPr>
              <a:t>the </a:t>
            </a:r>
            <a:r>
              <a:rPr sz="1400" spc="-65" dirty="0">
                <a:latin typeface="Calibri"/>
                <a:cs typeface="Calibri"/>
              </a:rPr>
              <a:t>pump, </a:t>
            </a:r>
            <a:r>
              <a:rPr sz="1400" spc="-60" dirty="0">
                <a:latin typeface="Calibri"/>
                <a:cs typeface="Calibri"/>
              </a:rPr>
              <a:t> </a:t>
            </a:r>
            <a:r>
              <a:rPr sz="1400" spc="-10" dirty="0">
                <a:latin typeface="Calibri"/>
                <a:cs typeface="Calibri"/>
              </a:rPr>
              <a:t>open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60" dirty="0">
                <a:latin typeface="Calibri"/>
                <a:cs typeface="Calibri"/>
              </a:rPr>
              <a:t>outlets, </a:t>
            </a:r>
            <a:r>
              <a:rPr sz="1400" spc="35" dirty="0">
                <a:latin typeface="Calibri"/>
                <a:cs typeface="Calibri"/>
              </a:rPr>
              <a:t>and </a:t>
            </a:r>
            <a:r>
              <a:rPr sz="1400" spc="55" dirty="0">
                <a:latin typeface="Calibri"/>
                <a:cs typeface="Calibri"/>
              </a:rPr>
              <a:t>drain </a:t>
            </a:r>
            <a:r>
              <a:rPr sz="1400" spc="125" dirty="0">
                <a:latin typeface="Calibri"/>
                <a:cs typeface="Calibri"/>
              </a:rPr>
              <a:t>all </a:t>
            </a:r>
            <a:r>
              <a:rPr sz="1400" spc="40" dirty="0">
                <a:latin typeface="Calibri"/>
                <a:cs typeface="Calibri"/>
              </a:rPr>
              <a:t>water </a:t>
            </a:r>
            <a:r>
              <a:rPr sz="1400" spc="45" dirty="0">
                <a:latin typeface="Calibri"/>
                <a:cs typeface="Calibri"/>
              </a:rPr>
              <a:t> </a:t>
            </a:r>
            <a:r>
              <a:rPr sz="1400" spc="85" dirty="0">
                <a:latin typeface="Calibri"/>
                <a:cs typeface="Calibri"/>
              </a:rPr>
              <a:t>from </a:t>
            </a:r>
            <a:r>
              <a:rPr sz="1400" spc="25" dirty="0">
                <a:latin typeface="Calibri"/>
                <a:cs typeface="Calibri"/>
              </a:rPr>
              <a:t>the </a:t>
            </a:r>
            <a:r>
              <a:rPr sz="1400" spc="65" dirty="0">
                <a:latin typeface="Calibri"/>
                <a:cs typeface="Calibri"/>
              </a:rPr>
              <a:t>fresh </a:t>
            </a:r>
            <a:r>
              <a:rPr sz="1400" spc="40" dirty="0">
                <a:latin typeface="Calibri"/>
                <a:cs typeface="Calibri"/>
              </a:rPr>
              <a:t>water </a:t>
            </a:r>
            <a:r>
              <a:rPr sz="1400" spc="35" dirty="0">
                <a:latin typeface="Calibri"/>
                <a:cs typeface="Calibri"/>
              </a:rPr>
              <a:t>tank and </a:t>
            </a:r>
            <a:r>
              <a:rPr sz="1400" spc="30" dirty="0">
                <a:latin typeface="Calibri"/>
                <a:cs typeface="Calibri"/>
              </a:rPr>
              <a:t>lines. </a:t>
            </a:r>
            <a:r>
              <a:rPr sz="1400" spc="35" dirty="0">
                <a:latin typeface="Calibri"/>
                <a:cs typeface="Calibri"/>
              </a:rPr>
              <a:t>Run </a:t>
            </a:r>
            <a:r>
              <a:rPr sz="1400" spc="20" dirty="0">
                <a:latin typeface="Calibri"/>
                <a:cs typeface="Calibri"/>
              </a:rPr>
              <a:t>the </a:t>
            </a:r>
            <a:r>
              <a:rPr sz="1400" spc="-45" dirty="0">
                <a:latin typeface="Calibri"/>
                <a:cs typeface="Calibri"/>
              </a:rPr>
              <a:t>pump </a:t>
            </a:r>
            <a:r>
              <a:rPr sz="1400" spc="85" dirty="0">
                <a:latin typeface="Calibri"/>
                <a:cs typeface="Calibri"/>
              </a:rPr>
              <a:t>until </a:t>
            </a:r>
            <a:r>
              <a:rPr sz="1400" spc="-305" dirty="0">
                <a:latin typeface="Calibri"/>
                <a:cs typeface="Calibri"/>
              </a:rPr>
              <a:t> </a:t>
            </a:r>
            <a:r>
              <a:rPr sz="1400" spc="25" dirty="0">
                <a:latin typeface="Calibri"/>
                <a:cs typeface="Calibri"/>
              </a:rPr>
              <a:t>the</a:t>
            </a:r>
            <a:r>
              <a:rPr sz="1400" spc="-15" dirty="0">
                <a:latin typeface="Calibri"/>
                <a:cs typeface="Calibri"/>
              </a:rPr>
              <a:t> </a:t>
            </a:r>
            <a:r>
              <a:rPr sz="1400" spc="-10" dirty="0">
                <a:latin typeface="Calibri"/>
                <a:cs typeface="Calibri"/>
              </a:rPr>
              <a:t>system </a:t>
            </a:r>
            <a:r>
              <a:rPr sz="1400" spc="20" dirty="0">
                <a:latin typeface="Calibri"/>
                <a:cs typeface="Calibri"/>
              </a:rPr>
              <a:t>is</a:t>
            </a:r>
            <a:r>
              <a:rPr sz="1400" spc="-15" dirty="0">
                <a:latin typeface="Calibri"/>
                <a:cs typeface="Calibri"/>
              </a:rPr>
              <a:t> </a:t>
            </a:r>
            <a:r>
              <a:rPr sz="1400" spc="15" dirty="0">
                <a:latin typeface="Calibri"/>
                <a:cs typeface="Calibri"/>
              </a:rPr>
              <a:t>completely</a:t>
            </a:r>
            <a:r>
              <a:rPr sz="1400" spc="-10" dirty="0">
                <a:latin typeface="Calibri"/>
                <a:cs typeface="Calibri"/>
              </a:rPr>
              <a:t> </a:t>
            </a:r>
            <a:r>
              <a:rPr sz="1400" spc="-50" dirty="0">
                <a:latin typeface="Calibri"/>
                <a:cs typeface="Calibri"/>
              </a:rPr>
              <a:t>empty.</a:t>
            </a:r>
            <a:r>
              <a:rPr sz="1400" spc="45" dirty="0">
                <a:latin typeface="Calibri"/>
                <a:cs typeface="Calibri"/>
              </a:rPr>
              <a:t> </a:t>
            </a:r>
            <a:r>
              <a:rPr sz="1400" spc="20" dirty="0">
                <a:latin typeface="Calibri"/>
                <a:cs typeface="Calibri"/>
              </a:rPr>
              <a:t>Add</a:t>
            </a:r>
            <a:r>
              <a:rPr sz="1400" spc="-5" dirty="0">
                <a:latin typeface="Calibri"/>
                <a:cs typeface="Calibri"/>
              </a:rPr>
              <a:t> </a:t>
            </a:r>
            <a:r>
              <a:rPr sz="1400" spc="20" dirty="0">
                <a:latin typeface="Calibri"/>
                <a:cs typeface="Calibri"/>
              </a:rPr>
              <a:t>a</a:t>
            </a:r>
            <a:r>
              <a:rPr sz="1400" dirty="0">
                <a:latin typeface="Calibri"/>
                <a:cs typeface="Calibri"/>
              </a:rPr>
              <a:t> </a:t>
            </a:r>
            <a:r>
              <a:rPr sz="1400" spc="50" dirty="0">
                <a:latin typeface="Calibri"/>
                <a:cs typeface="Calibri"/>
              </a:rPr>
              <a:t>non-toxic</a:t>
            </a:r>
            <a:endParaRPr sz="1400">
              <a:latin typeface="Calibri"/>
              <a:cs typeface="Calibri"/>
            </a:endParaRPr>
          </a:p>
          <a:p>
            <a:pPr marL="12700" marR="183515">
              <a:lnSpc>
                <a:spcPct val="101899"/>
              </a:lnSpc>
              <a:spcBef>
                <a:spcPts val="5"/>
              </a:spcBef>
            </a:pPr>
            <a:r>
              <a:rPr sz="1400" spc="30" dirty="0">
                <a:latin typeface="Calibri"/>
                <a:cs typeface="Calibri"/>
              </a:rPr>
              <a:t>antifreeze </a:t>
            </a:r>
            <a:r>
              <a:rPr sz="1400" spc="70" dirty="0">
                <a:latin typeface="Calibri"/>
                <a:cs typeface="Calibri"/>
              </a:rPr>
              <a:t>solution </a:t>
            </a:r>
            <a:r>
              <a:rPr sz="1400" spc="75" dirty="0">
                <a:latin typeface="Calibri"/>
                <a:cs typeface="Calibri"/>
              </a:rPr>
              <a:t>to </a:t>
            </a:r>
            <a:r>
              <a:rPr sz="1400" spc="25" dirty="0">
                <a:latin typeface="Calibri"/>
                <a:cs typeface="Calibri"/>
              </a:rPr>
              <a:t>the </a:t>
            </a:r>
            <a:r>
              <a:rPr sz="1400" spc="30" dirty="0">
                <a:latin typeface="Calibri"/>
                <a:cs typeface="Calibri"/>
              </a:rPr>
              <a:t>tank. </a:t>
            </a:r>
            <a:r>
              <a:rPr sz="1400" spc="35" dirty="0">
                <a:latin typeface="Calibri"/>
                <a:cs typeface="Calibri"/>
              </a:rPr>
              <a:t>Run </a:t>
            </a:r>
            <a:r>
              <a:rPr sz="1400" spc="20" dirty="0">
                <a:latin typeface="Calibri"/>
                <a:cs typeface="Calibri"/>
              </a:rPr>
              <a:t>the </a:t>
            </a:r>
            <a:r>
              <a:rPr sz="1400" spc="-45" dirty="0">
                <a:latin typeface="Calibri"/>
                <a:cs typeface="Calibri"/>
              </a:rPr>
              <a:t>pump </a:t>
            </a:r>
            <a:r>
              <a:rPr sz="1400" spc="85" dirty="0">
                <a:latin typeface="Calibri"/>
                <a:cs typeface="Calibri"/>
              </a:rPr>
              <a:t>until </a:t>
            </a:r>
            <a:r>
              <a:rPr sz="1400" spc="20" dirty="0">
                <a:latin typeface="Calibri"/>
                <a:cs typeface="Calibri"/>
              </a:rPr>
              <a:t>the </a:t>
            </a:r>
            <a:r>
              <a:rPr sz="1400" spc="-305" dirty="0">
                <a:latin typeface="Calibri"/>
                <a:cs typeface="Calibri"/>
              </a:rPr>
              <a:t> </a:t>
            </a:r>
            <a:r>
              <a:rPr sz="1400" spc="30" dirty="0">
                <a:latin typeface="Calibri"/>
                <a:cs typeface="Calibri"/>
              </a:rPr>
              <a:t>antifreeze </a:t>
            </a:r>
            <a:r>
              <a:rPr sz="1400" spc="70" dirty="0">
                <a:latin typeface="Calibri"/>
                <a:cs typeface="Calibri"/>
              </a:rPr>
              <a:t>solution </a:t>
            </a:r>
            <a:r>
              <a:rPr sz="1400" spc="25" dirty="0">
                <a:latin typeface="Calibri"/>
                <a:cs typeface="Calibri"/>
              </a:rPr>
              <a:t>is </a:t>
            </a:r>
            <a:r>
              <a:rPr sz="1400" spc="80" dirty="0">
                <a:latin typeface="Calibri"/>
                <a:cs typeface="Calibri"/>
              </a:rPr>
              <a:t>running out </a:t>
            </a:r>
            <a:r>
              <a:rPr sz="1400" spc="110" dirty="0">
                <a:latin typeface="Calibri"/>
                <a:cs typeface="Calibri"/>
              </a:rPr>
              <a:t>of </a:t>
            </a:r>
            <a:r>
              <a:rPr sz="1400" spc="125" dirty="0">
                <a:latin typeface="Calibri"/>
                <a:cs typeface="Calibri"/>
              </a:rPr>
              <a:t>all </a:t>
            </a:r>
            <a:r>
              <a:rPr sz="1400" spc="45" dirty="0">
                <a:latin typeface="Calibri"/>
                <a:cs typeface="Calibri"/>
              </a:rPr>
              <a:t>connections </a:t>
            </a:r>
            <a:r>
              <a:rPr sz="1400" spc="50" dirty="0">
                <a:latin typeface="Calibri"/>
                <a:cs typeface="Calibri"/>
              </a:rPr>
              <a:t> </a:t>
            </a:r>
            <a:r>
              <a:rPr sz="1400" spc="35" dirty="0">
                <a:latin typeface="Calibri"/>
                <a:cs typeface="Calibri"/>
              </a:rPr>
              <a:t>and</a:t>
            </a:r>
            <a:r>
              <a:rPr sz="1400" spc="-15" dirty="0">
                <a:latin typeface="Calibri"/>
                <a:cs typeface="Calibri"/>
              </a:rPr>
              <a:t> </a:t>
            </a:r>
            <a:r>
              <a:rPr sz="1400" spc="60" dirty="0">
                <a:latin typeface="Calibri"/>
                <a:cs typeface="Calibri"/>
              </a:rPr>
              <a:t>outlets.</a:t>
            </a:r>
            <a:endParaRPr sz="1400">
              <a:latin typeface="Calibri"/>
              <a:cs typeface="Calibri"/>
            </a:endParaRPr>
          </a:p>
          <a:p>
            <a:pPr marL="12700" marR="130175">
              <a:lnSpc>
                <a:spcPct val="101800"/>
              </a:lnSpc>
              <a:spcBef>
                <a:spcPts val="595"/>
              </a:spcBef>
            </a:pPr>
            <a:r>
              <a:rPr sz="1400" u="sng" spc="20" dirty="0">
                <a:uFill>
                  <a:solidFill>
                    <a:srgbClr val="000000"/>
                  </a:solidFill>
                </a:uFill>
                <a:latin typeface="Calibri"/>
                <a:cs typeface="Calibri"/>
              </a:rPr>
              <a:t>Raw </a:t>
            </a:r>
            <a:r>
              <a:rPr sz="1400" u="sng" spc="15" dirty="0">
                <a:uFill>
                  <a:solidFill>
                    <a:srgbClr val="000000"/>
                  </a:solidFill>
                </a:uFill>
                <a:latin typeface="Calibri"/>
                <a:cs typeface="Calibri"/>
              </a:rPr>
              <a:t>Water </a:t>
            </a:r>
            <a:r>
              <a:rPr sz="1400" u="sng" spc="25" dirty="0">
                <a:uFill>
                  <a:solidFill>
                    <a:srgbClr val="000000"/>
                  </a:solidFill>
                </a:uFill>
                <a:latin typeface="Calibri"/>
                <a:cs typeface="Calibri"/>
              </a:rPr>
              <a:t>Washdown:</a:t>
            </a:r>
            <a:r>
              <a:rPr sz="1400" spc="30" dirty="0">
                <a:latin typeface="Calibri"/>
                <a:cs typeface="Calibri"/>
              </a:rPr>
              <a:t> </a:t>
            </a:r>
            <a:r>
              <a:rPr sz="1400" spc="-30" dirty="0">
                <a:latin typeface="Calibri"/>
                <a:cs typeface="Calibri"/>
              </a:rPr>
              <a:t>Open </a:t>
            </a:r>
            <a:r>
              <a:rPr sz="1400" spc="20" dirty="0">
                <a:latin typeface="Calibri"/>
                <a:cs typeface="Calibri"/>
              </a:rPr>
              <a:t>the seacock </a:t>
            </a:r>
            <a:r>
              <a:rPr sz="1400" spc="55" dirty="0">
                <a:latin typeface="Calibri"/>
                <a:cs typeface="Calibri"/>
              </a:rPr>
              <a:t>that </a:t>
            </a:r>
            <a:r>
              <a:rPr sz="1400" spc="5" dirty="0">
                <a:latin typeface="Calibri"/>
                <a:cs typeface="Calibri"/>
              </a:rPr>
              <a:t>supplies </a:t>
            </a:r>
            <a:r>
              <a:rPr sz="1400" spc="10" dirty="0">
                <a:latin typeface="Calibri"/>
                <a:cs typeface="Calibri"/>
              </a:rPr>
              <a:t> </a:t>
            </a:r>
            <a:r>
              <a:rPr sz="1400" spc="40" dirty="0">
                <a:latin typeface="Calibri"/>
                <a:cs typeface="Calibri"/>
              </a:rPr>
              <a:t>water </a:t>
            </a:r>
            <a:r>
              <a:rPr sz="1400" spc="75" dirty="0">
                <a:latin typeface="Calibri"/>
                <a:cs typeface="Calibri"/>
              </a:rPr>
              <a:t>to </a:t>
            </a:r>
            <a:r>
              <a:rPr sz="1400" spc="25" dirty="0">
                <a:latin typeface="Calibri"/>
                <a:cs typeface="Calibri"/>
              </a:rPr>
              <a:t>the </a:t>
            </a:r>
            <a:r>
              <a:rPr sz="1400" spc="75" dirty="0">
                <a:latin typeface="Calibri"/>
                <a:cs typeface="Calibri"/>
              </a:rPr>
              <a:t>raw </a:t>
            </a:r>
            <a:r>
              <a:rPr sz="1400" spc="40" dirty="0">
                <a:latin typeface="Calibri"/>
                <a:cs typeface="Calibri"/>
              </a:rPr>
              <a:t>water </a:t>
            </a:r>
            <a:r>
              <a:rPr sz="1400" spc="45" dirty="0">
                <a:latin typeface="Calibri"/>
                <a:cs typeface="Calibri"/>
              </a:rPr>
              <a:t>washdown </a:t>
            </a:r>
            <a:r>
              <a:rPr sz="1400" spc="-45" dirty="0">
                <a:latin typeface="Calibri"/>
                <a:cs typeface="Calibri"/>
              </a:rPr>
              <a:t>pump </a:t>
            </a:r>
            <a:r>
              <a:rPr sz="1400" spc="85" dirty="0">
                <a:latin typeface="Calibri"/>
                <a:cs typeface="Calibri"/>
              </a:rPr>
              <a:t>allowing </a:t>
            </a:r>
            <a:r>
              <a:rPr sz="1400" spc="120" dirty="0">
                <a:latin typeface="Calibri"/>
                <a:cs typeface="Calibri"/>
              </a:rPr>
              <a:t>all </a:t>
            </a:r>
            <a:r>
              <a:rPr sz="1400" spc="125" dirty="0">
                <a:latin typeface="Calibri"/>
                <a:cs typeface="Calibri"/>
              </a:rPr>
              <a:t> </a:t>
            </a:r>
            <a:r>
              <a:rPr sz="1400" spc="40" dirty="0">
                <a:latin typeface="Calibri"/>
                <a:cs typeface="Calibri"/>
              </a:rPr>
              <a:t>water </a:t>
            </a:r>
            <a:r>
              <a:rPr sz="1400" spc="75" dirty="0">
                <a:latin typeface="Calibri"/>
                <a:cs typeface="Calibri"/>
              </a:rPr>
              <a:t>to </a:t>
            </a:r>
            <a:r>
              <a:rPr sz="1400" spc="55" dirty="0">
                <a:latin typeface="Calibri"/>
                <a:cs typeface="Calibri"/>
              </a:rPr>
              <a:t>drain </a:t>
            </a:r>
            <a:r>
              <a:rPr sz="1400" spc="85" dirty="0">
                <a:latin typeface="Calibri"/>
                <a:cs typeface="Calibri"/>
              </a:rPr>
              <a:t>from </a:t>
            </a:r>
            <a:r>
              <a:rPr sz="1400" spc="25" dirty="0">
                <a:latin typeface="Calibri"/>
                <a:cs typeface="Calibri"/>
              </a:rPr>
              <a:t>the </a:t>
            </a:r>
            <a:r>
              <a:rPr sz="1400" spc="-5" dirty="0">
                <a:latin typeface="Calibri"/>
                <a:cs typeface="Calibri"/>
              </a:rPr>
              <a:t>system.</a:t>
            </a:r>
            <a:r>
              <a:rPr sz="1400" dirty="0">
                <a:latin typeface="Calibri"/>
                <a:cs typeface="Calibri"/>
              </a:rPr>
              <a:t> </a:t>
            </a:r>
            <a:r>
              <a:rPr sz="1400" spc="-30" dirty="0">
                <a:latin typeface="Calibri"/>
                <a:cs typeface="Calibri"/>
              </a:rPr>
              <a:t>Open </a:t>
            </a:r>
            <a:r>
              <a:rPr sz="1400" spc="25" dirty="0">
                <a:latin typeface="Calibri"/>
                <a:cs typeface="Calibri"/>
              </a:rPr>
              <a:t>the </a:t>
            </a:r>
            <a:r>
              <a:rPr sz="1400" dirty="0">
                <a:latin typeface="Calibri"/>
                <a:cs typeface="Calibri"/>
              </a:rPr>
              <a:t>cap </a:t>
            </a:r>
            <a:r>
              <a:rPr sz="1400" spc="30" dirty="0">
                <a:latin typeface="Calibri"/>
                <a:cs typeface="Calibri"/>
              </a:rPr>
              <a:t>at </a:t>
            </a:r>
            <a:r>
              <a:rPr sz="1400" spc="20" dirty="0">
                <a:latin typeface="Calibri"/>
                <a:cs typeface="Calibri"/>
              </a:rPr>
              <a:t>the </a:t>
            </a:r>
            <a:r>
              <a:rPr sz="1400" spc="25" dirty="0">
                <a:latin typeface="Calibri"/>
                <a:cs typeface="Calibri"/>
              </a:rPr>
              <a:t> </a:t>
            </a:r>
            <a:r>
              <a:rPr sz="1400" spc="80" dirty="0">
                <a:latin typeface="Calibri"/>
                <a:cs typeface="Calibri"/>
              </a:rPr>
              <a:t>outlet </a:t>
            </a:r>
            <a:r>
              <a:rPr sz="1400" spc="40" dirty="0">
                <a:latin typeface="Calibri"/>
                <a:cs typeface="Calibri"/>
              </a:rPr>
              <a:t>connection. Run </a:t>
            </a:r>
            <a:r>
              <a:rPr sz="1400" spc="20" dirty="0">
                <a:latin typeface="Calibri"/>
                <a:cs typeface="Calibri"/>
              </a:rPr>
              <a:t>the </a:t>
            </a:r>
            <a:r>
              <a:rPr sz="1400" spc="75" dirty="0">
                <a:latin typeface="Calibri"/>
                <a:cs typeface="Calibri"/>
              </a:rPr>
              <a:t>raw </a:t>
            </a:r>
            <a:r>
              <a:rPr sz="1400" spc="40" dirty="0">
                <a:latin typeface="Calibri"/>
                <a:cs typeface="Calibri"/>
              </a:rPr>
              <a:t>water </a:t>
            </a:r>
            <a:r>
              <a:rPr sz="1400" spc="45" dirty="0">
                <a:latin typeface="Calibri"/>
                <a:cs typeface="Calibri"/>
              </a:rPr>
              <a:t>washdown </a:t>
            </a:r>
            <a:r>
              <a:rPr sz="1400" spc="-45" dirty="0">
                <a:latin typeface="Calibri"/>
                <a:cs typeface="Calibri"/>
              </a:rPr>
              <a:t>pump </a:t>
            </a:r>
            <a:r>
              <a:rPr sz="1400" spc="-305"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a:t>
            </a:r>
            <a:r>
              <a:rPr sz="1400" spc="5" dirty="0">
                <a:latin typeface="Calibri"/>
                <a:cs typeface="Calibri"/>
              </a:rPr>
              <a:t> </a:t>
            </a:r>
            <a:r>
              <a:rPr sz="1400" spc="90" dirty="0">
                <a:latin typeface="Calibri"/>
                <a:cs typeface="Calibri"/>
              </a:rPr>
              <a:t>short</a:t>
            </a:r>
            <a:r>
              <a:rPr sz="1400" spc="-5" dirty="0">
                <a:latin typeface="Calibri"/>
                <a:cs typeface="Calibri"/>
              </a:rPr>
              <a:t> </a:t>
            </a:r>
            <a:r>
              <a:rPr sz="1400" spc="-10" dirty="0">
                <a:latin typeface="Calibri"/>
                <a:cs typeface="Calibri"/>
              </a:rPr>
              <a:t>time</a:t>
            </a:r>
            <a:r>
              <a:rPr sz="1400" spc="-15" dirty="0">
                <a:latin typeface="Calibri"/>
                <a:cs typeface="Calibri"/>
              </a:rPr>
              <a:t> </a:t>
            </a:r>
            <a:r>
              <a:rPr sz="1400" spc="75" dirty="0">
                <a:latin typeface="Calibri"/>
                <a:cs typeface="Calibri"/>
              </a:rPr>
              <a:t>to</a:t>
            </a:r>
            <a:r>
              <a:rPr sz="1400" dirty="0">
                <a:latin typeface="Calibri"/>
                <a:cs typeface="Calibri"/>
              </a:rPr>
              <a:t> </a:t>
            </a:r>
            <a:r>
              <a:rPr sz="1400" spc="55" dirty="0">
                <a:latin typeface="Calibri"/>
                <a:cs typeface="Calibri"/>
              </a:rPr>
              <a:t>drain</a:t>
            </a:r>
            <a:r>
              <a:rPr sz="1400" dirty="0">
                <a:latin typeface="Calibri"/>
                <a:cs typeface="Calibri"/>
              </a:rPr>
              <a:t> </a:t>
            </a:r>
            <a:r>
              <a:rPr sz="1400" spc="20" dirty="0">
                <a:latin typeface="Calibri"/>
                <a:cs typeface="Calibri"/>
              </a:rPr>
              <a:t>any</a:t>
            </a:r>
            <a:r>
              <a:rPr sz="1400" spc="-15" dirty="0">
                <a:latin typeface="Calibri"/>
                <a:cs typeface="Calibri"/>
              </a:rPr>
              <a:t> </a:t>
            </a:r>
            <a:r>
              <a:rPr sz="1400" spc="50" dirty="0">
                <a:latin typeface="Calibri"/>
                <a:cs typeface="Calibri"/>
              </a:rPr>
              <a:t>residual</a:t>
            </a:r>
            <a:r>
              <a:rPr sz="1400" dirty="0">
                <a:latin typeface="Calibri"/>
                <a:cs typeface="Calibri"/>
              </a:rPr>
              <a:t> </a:t>
            </a:r>
            <a:r>
              <a:rPr sz="1400" spc="40" dirty="0">
                <a:latin typeface="Calibri"/>
                <a:cs typeface="Calibri"/>
              </a:rPr>
              <a:t>water</a:t>
            </a:r>
            <a:r>
              <a:rPr sz="1400" spc="-15" dirty="0">
                <a:latin typeface="Calibri"/>
                <a:cs typeface="Calibri"/>
              </a:rPr>
              <a:t> </a:t>
            </a:r>
            <a:r>
              <a:rPr sz="1400" spc="35" dirty="0">
                <a:latin typeface="Calibri"/>
                <a:cs typeface="Calibri"/>
              </a:rPr>
              <a:t>in</a:t>
            </a:r>
            <a:r>
              <a:rPr sz="1400" spc="-5"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 </a:t>
            </a:r>
            <a:r>
              <a:rPr sz="1400" spc="-300" dirty="0">
                <a:latin typeface="Calibri"/>
                <a:cs typeface="Calibri"/>
              </a:rPr>
              <a:t> </a:t>
            </a:r>
            <a:r>
              <a:rPr sz="1400" spc="35" dirty="0">
                <a:latin typeface="Calibri"/>
                <a:cs typeface="Calibri"/>
              </a:rPr>
              <a:t>and </a:t>
            </a:r>
            <a:r>
              <a:rPr sz="1400" spc="30" dirty="0">
                <a:latin typeface="Calibri"/>
                <a:cs typeface="Calibri"/>
              </a:rPr>
              <a:t>lines.</a:t>
            </a:r>
            <a:r>
              <a:rPr sz="1400" spc="35" dirty="0">
                <a:latin typeface="Calibri"/>
                <a:cs typeface="Calibri"/>
              </a:rPr>
              <a:t> </a:t>
            </a:r>
            <a:r>
              <a:rPr sz="1400" spc="-20" dirty="0">
                <a:latin typeface="Calibri"/>
                <a:cs typeface="Calibri"/>
              </a:rPr>
              <a:t>Remove </a:t>
            </a:r>
            <a:r>
              <a:rPr sz="1400" spc="25" dirty="0">
                <a:latin typeface="Calibri"/>
                <a:cs typeface="Calibri"/>
              </a:rPr>
              <a:t>the </a:t>
            </a:r>
            <a:r>
              <a:rPr sz="1400" spc="35" dirty="0">
                <a:latin typeface="Calibri"/>
                <a:cs typeface="Calibri"/>
              </a:rPr>
              <a:t>inline </a:t>
            </a:r>
            <a:r>
              <a:rPr sz="1400" spc="60" dirty="0">
                <a:latin typeface="Calibri"/>
                <a:cs typeface="Calibri"/>
              </a:rPr>
              <a:t>strainer </a:t>
            </a:r>
            <a:r>
              <a:rPr sz="1400" spc="35" dirty="0">
                <a:latin typeface="Calibri"/>
                <a:cs typeface="Calibri"/>
              </a:rPr>
              <a:t>and </a:t>
            </a:r>
            <a:r>
              <a:rPr sz="1400" spc="-30" dirty="0">
                <a:latin typeface="Calibri"/>
                <a:cs typeface="Calibri"/>
              </a:rPr>
              <a:t>empty </a:t>
            </a:r>
            <a:r>
              <a:rPr sz="1400" spc="20" dirty="0">
                <a:latin typeface="Calibri"/>
                <a:cs typeface="Calibri"/>
              </a:rPr>
              <a:t>any </a:t>
            </a:r>
            <a:r>
              <a:rPr sz="1400" spc="25" dirty="0">
                <a:latin typeface="Calibri"/>
                <a:cs typeface="Calibri"/>
              </a:rPr>
              <a:t> </a:t>
            </a:r>
            <a:r>
              <a:rPr sz="1400" spc="40" dirty="0">
                <a:latin typeface="Calibri"/>
                <a:cs typeface="Calibri"/>
              </a:rPr>
              <a:t>water</a:t>
            </a:r>
            <a:r>
              <a:rPr sz="1400" spc="-2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0" dirty="0">
                <a:latin typeface="Calibri"/>
                <a:cs typeface="Calibri"/>
              </a:rPr>
              <a:t> </a:t>
            </a:r>
            <a:r>
              <a:rPr sz="1400" spc="60" dirty="0">
                <a:latin typeface="Calibri"/>
                <a:cs typeface="Calibri"/>
              </a:rPr>
              <a:t>strainer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0" dirty="0">
                <a:latin typeface="Calibri"/>
                <a:cs typeface="Calibri"/>
              </a:rPr>
              <a:t>lines.</a:t>
            </a:r>
            <a:endParaRPr sz="1400">
              <a:latin typeface="Calibri"/>
              <a:cs typeface="Calibri"/>
            </a:endParaRPr>
          </a:p>
          <a:p>
            <a:pPr marL="12700" marR="149225">
              <a:lnSpc>
                <a:spcPct val="102099"/>
              </a:lnSpc>
              <a:spcBef>
                <a:spcPts val="585"/>
              </a:spcBef>
            </a:pPr>
            <a:r>
              <a:rPr sz="1400" u="sng" spc="40" dirty="0">
                <a:uFill>
                  <a:solidFill>
                    <a:srgbClr val="000000"/>
                  </a:solidFill>
                </a:uFill>
                <a:latin typeface="Calibri"/>
                <a:cs typeface="Calibri"/>
              </a:rPr>
              <a:t>Livewell </a:t>
            </a:r>
            <a:r>
              <a:rPr sz="1400" u="sng" spc="-15" dirty="0">
                <a:uFill>
                  <a:solidFill>
                    <a:srgbClr val="000000"/>
                  </a:solidFill>
                </a:uFill>
                <a:latin typeface="Calibri"/>
                <a:cs typeface="Calibri"/>
              </a:rPr>
              <a:t>Pumps </a:t>
            </a:r>
            <a:r>
              <a:rPr sz="1400" u="sng" spc="-20" dirty="0">
                <a:uFill>
                  <a:solidFill>
                    <a:srgbClr val="000000"/>
                  </a:solidFill>
                </a:uFill>
                <a:latin typeface="Calibri"/>
                <a:cs typeface="Calibri"/>
              </a:rPr>
              <a:t>&amp; </a:t>
            </a:r>
            <a:r>
              <a:rPr sz="1400" u="sng" spc="10" dirty="0">
                <a:uFill>
                  <a:solidFill>
                    <a:srgbClr val="000000"/>
                  </a:solidFill>
                </a:uFill>
                <a:latin typeface="Calibri"/>
                <a:cs typeface="Calibri"/>
              </a:rPr>
              <a:t>Seacocks:</a:t>
            </a:r>
            <a:r>
              <a:rPr sz="1400" spc="15" dirty="0">
                <a:latin typeface="Calibri"/>
                <a:cs typeface="Calibri"/>
              </a:rPr>
              <a:t> </a:t>
            </a:r>
            <a:r>
              <a:rPr sz="1400" spc="-30" dirty="0">
                <a:latin typeface="Calibri"/>
                <a:cs typeface="Calibri"/>
              </a:rPr>
              <a:t>Open </a:t>
            </a:r>
            <a:r>
              <a:rPr sz="1400" spc="125" dirty="0">
                <a:latin typeface="Calibri"/>
                <a:cs typeface="Calibri"/>
              </a:rPr>
              <a:t>all </a:t>
            </a:r>
            <a:r>
              <a:rPr sz="1400" spc="15" dirty="0">
                <a:latin typeface="Calibri"/>
                <a:cs typeface="Calibri"/>
              </a:rPr>
              <a:t>seacocks, </a:t>
            </a:r>
            <a:r>
              <a:rPr sz="1400" spc="85" dirty="0">
                <a:latin typeface="Calibri"/>
                <a:cs typeface="Calibri"/>
              </a:rPr>
              <a:t>allowing </a:t>
            </a:r>
            <a:r>
              <a:rPr sz="1400" spc="-305"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water</a:t>
            </a:r>
            <a:r>
              <a:rPr sz="1400" spc="-15" dirty="0">
                <a:latin typeface="Calibri"/>
                <a:cs typeface="Calibri"/>
              </a:rPr>
              <a:t> </a:t>
            </a:r>
            <a:r>
              <a:rPr sz="1400" spc="75" dirty="0">
                <a:latin typeface="Calibri"/>
                <a:cs typeface="Calibri"/>
              </a:rPr>
              <a:t>to</a:t>
            </a:r>
            <a:r>
              <a:rPr sz="1400" spc="-10" dirty="0">
                <a:latin typeface="Calibri"/>
                <a:cs typeface="Calibri"/>
              </a:rPr>
              <a:t> </a:t>
            </a:r>
            <a:r>
              <a:rPr sz="1400" spc="55" dirty="0">
                <a:latin typeface="Calibri"/>
                <a:cs typeface="Calibri"/>
              </a:rPr>
              <a:t>drain</a:t>
            </a:r>
            <a:r>
              <a:rPr sz="1400" dirty="0">
                <a:latin typeface="Calibri"/>
                <a:cs typeface="Calibri"/>
              </a:rPr>
              <a:t> </a:t>
            </a:r>
            <a:r>
              <a:rPr sz="1400" spc="85" dirty="0">
                <a:latin typeface="Calibri"/>
                <a:cs typeface="Calibri"/>
              </a:rPr>
              <a:t>from</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30" dirty="0">
                <a:latin typeface="Calibri"/>
                <a:cs typeface="Calibri"/>
              </a:rPr>
              <a:t>pumps</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lines.</a:t>
            </a:r>
            <a:endParaRPr sz="1400">
              <a:latin typeface="Calibri"/>
              <a:cs typeface="Calibri"/>
            </a:endParaRPr>
          </a:p>
          <a:p>
            <a:pPr marL="12700" marR="5080">
              <a:lnSpc>
                <a:spcPct val="101800"/>
              </a:lnSpc>
              <a:spcBef>
                <a:spcPts val="595"/>
              </a:spcBef>
            </a:pPr>
            <a:r>
              <a:rPr sz="1400" u="sng" spc="40" dirty="0">
                <a:uFill>
                  <a:solidFill>
                    <a:srgbClr val="000000"/>
                  </a:solidFill>
                </a:uFill>
                <a:latin typeface="Calibri"/>
                <a:cs typeface="Calibri"/>
              </a:rPr>
              <a:t>Drains, </a:t>
            </a:r>
            <a:r>
              <a:rPr sz="1400" u="sng" spc="65" dirty="0">
                <a:uFill>
                  <a:solidFill>
                    <a:srgbClr val="000000"/>
                  </a:solidFill>
                </a:uFill>
                <a:latin typeface="Calibri"/>
                <a:cs typeface="Calibri"/>
              </a:rPr>
              <a:t>Manifold </a:t>
            </a:r>
            <a:r>
              <a:rPr sz="1400" u="sng" spc="35" dirty="0">
                <a:uFill>
                  <a:solidFill>
                    <a:srgbClr val="000000"/>
                  </a:solidFill>
                </a:uFill>
                <a:latin typeface="Calibri"/>
                <a:cs typeface="Calibri"/>
              </a:rPr>
              <a:t>and </a:t>
            </a:r>
            <a:r>
              <a:rPr sz="1400" u="sng" spc="40" dirty="0">
                <a:uFill>
                  <a:solidFill>
                    <a:srgbClr val="000000"/>
                  </a:solidFill>
                </a:uFill>
                <a:latin typeface="Calibri"/>
                <a:cs typeface="Calibri"/>
              </a:rPr>
              <a:t>Bilge </a:t>
            </a:r>
            <a:r>
              <a:rPr sz="1400" u="sng" spc="65" dirty="0">
                <a:uFill>
                  <a:solidFill>
                    <a:srgbClr val="000000"/>
                  </a:solidFill>
                </a:uFill>
                <a:latin typeface="Calibri"/>
                <a:cs typeface="Calibri"/>
              </a:rPr>
              <a:t>Plug:</a:t>
            </a:r>
            <a:r>
              <a:rPr sz="1400" spc="65" dirty="0">
                <a:latin typeface="Calibri"/>
                <a:cs typeface="Calibri"/>
              </a:rPr>
              <a:t> </a:t>
            </a:r>
            <a:r>
              <a:rPr sz="1400" spc="-30" dirty="0">
                <a:latin typeface="Calibri"/>
                <a:cs typeface="Calibri"/>
              </a:rPr>
              <a:t>Open </a:t>
            </a:r>
            <a:r>
              <a:rPr sz="1400" spc="20" dirty="0">
                <a:latin typeface="Calibri"/>
                <a:cs typeface="Calibri"/>
              </a:rPr>
              <a:t>the </a:t>
            </a:r>
            <a:r>
              <a:rPr sz="1400" spc="55" dirty="0">
                <a:latin typeface="Calibri"/>
                <a:cs typeface="Calibri"/>
              </a:rPr>
              <a:t>drain </a:t>
            </a:r>
            <a:r>
              <a:rPr sz="1400" spc="60" dirty="0">
                <a:latin typeface="Calibri"/>
                <a:cs typeface="Calibri"/>
              </a:rPr>
              <a:t>plug </a:t>
            </a:r>
            <a:r>
              <a:rPr sz="1400" spc="35" dirty="0">
                <a:latin typeface="Calibri"/>
                <a:cs typeface="Calibri"/>
              </a:rPr>
              <a:t>and </a:t>
            </a:r>
            <a:r>
              <a:rPr sz="1400" spc="-305" dirty="0">
                <a:latin typeface="Calibri"/>
                <a:cs typeface="Calibri"/>
              </a:rPr>
              <a:t> </a:t>
            </a:r>
            <a:r>
              <a:rPr sz="1400" spc="20" dirty="0">
                <a:latin typeface="Calibri"/>
                <a:cs typeface="Calibri"/>
              </a:rPr>
              <a:t>check </a:t>
            </a:r>
            <a:r>
              <a:rPr sz="1400" spc="55" dirty="0">
                <a:latin typeface="Calibri"/>
                <a:cs typeface="Calibri"/>
              </a:rPr>
              <a:t>that </a:t>
            </a:r>
            <a:r>
              <a:rPr sz="1400" spc="125" dirty="0">
                <a:latin typeface="Calibri"/>
                <a:cs typeface="Calibri"/>
              </a:rPr>
              <a:t>all </a:t>
            </a:r>
            <a:r>
              <a:rPr sz="1400" spc="25" dirty="0">
                <a:latin typeface="Calibri"/>
                <a:cs typeface="Calibri"/>
              </a:rPr>
              <a:t>debris </a:t>
            </a:r>
            <a:r>
              <a:rPr sz="1400" spc="30" dirty="0">
                <a:latin typeface="Calibri"/>
                <a:cs typeface="Calibri"/>
              </a:rPr>
              <a:t>has </a:t>
            </a:r>
            <a:r>
              <a:rPr sz="1400" spc="-35" dirty="0">
                <a:latin typeface="Calibri"/>
                <a:cs typeface="Calibri"/>
              </a:rPr>
              <a:t>been </a:t>
            </a:r>
            <a:r>
              <a:rPr sz="1400" spc="25" dirty="0">
                <a:latin typeface="Calibri"/>
                <a:cs typeface="Calibri"/>
              </a:rPr>
              <a:t>cleaned </a:t>
            </a:r>
            <a:r>
              <a:rPr sz="1400" spc="35" dirty="0">
                <a:latin typeface="Calibri"/>
                <a:cs typeface="Calibri"/>
              </a:rPr>
              <a:t>and </a:t>
            </a:r>
            <a:r>
              <a:rPr sz="1400" spc="15" dirty="0">
                <a:latin typeface="Calibri"/>
                <a:cs typeface="Calibri"/>
              </a:rPr>
              <a:t>removed </a:t>
            </a:r>
            <a:r>
              <a:rPr sz="1400" spc="85" dirty="0">
                <a:latin typeface="Calibri"/>
                <a:cs typeface="Calibri"/>
              </a:rPr>
              <a:t>from </a:t>
            </a:r>
            <a:r>
              <a:rPr sz="1400" spc="-305" dirty="0">
                <a:latin typeface="Calibri"/>
                <a:cs typeface="Calibri"/>
              </a:rPr>
              <a:t> </a:t>
            </a:r>
            <a:r>
              <a:rPr sz="1400" spc="75" dirty="0">
                <a:latin typeface="Calibri"/>
                <a:cs typeface="Calibri"/>
              </a:rPr>
              <a:t>around</a:t>
            </a:r>
            <a:r>
              <a:rPr sz="1400" spc="-10" dirty="0">
                <a:latin typeface="Calibri"/>
                <a:cs typeface="Calibri"/>
              </a:rPr>
              <a:t> </a:t>
            </a:r>
            <a:r>
              <a:rPr sz="1400" spc="125" dirty="0">
                <a:latin typeface="Calibri"/>
                <a:cs typeface="Calibri"/>
              </a:rPr>
              <a:t>all</a:t>
            </a:r>
            <a:r>
              <a:rPr sz="1400" spc="-5" dirty="0">
                <a:latin typeface="Calibri"/>
                <a:cs typeface="Calibri"/>
              </a:rPr>
              <a:t> </a:t>
            </a:r>
            <a:r>
              <a:rPr sz="1400" spc="40" dirty="0">
                <a:latin typeface="Calibri"/>
                <a:cs typeface="Calibri"/>
              </a:rPr>
              <a:t>drains,</a:t>
            </a:r>
            <a:r>
              <a:rPr sz="1400" spc="-10" dirty="0">
                <a:latin typeface="Calibri"/>
                <a:cs typeface="Calibri"/>
              </a:rPr>
              <a:t> </a:t>
            </a:r>
            <a:r>
              <a:rPr sz="1400" spc="20" dirty="0">
                <a:latin typeface="Calibri"/>
                <a:cs typeface="Calibri"/>
              </a:rPr>
              <a:t>the</a:t>
            </a:r>
            <a:r>
              <a:rPr sz="1400" spc="-5" dirty="0">
                <a:latin typeface="Calibri"/>
                <a:cs typeface="Calibri"/>
              </a:rPr>
              <a:t> </a:t>
            </a:r>
            <a:r>
              <a:rPr sz="1400" spc="50" dirty="0">
                <a:latin typeface="Calibri"/>
                <a:cs typeface="Calibri"/>
              </a:rPr>
              <a:t>single</a:t>
            </a:r>
            <a:r>
              <a:rPr sz="1400" spc="-15" dirty="0">
                <a:latin typeface="Calibri"/>
                <a:cs typeface="Calibri"/>
              </a:rPr>
              <a:t> </a:t>
            </a:r>
            <a:r>
              <a:rPr sz="1400" spc="70" dirty="0">
                <a:latin typeface="Calibri"/>
                <a:cs typeface="Calibri"/>
              </a:rPr>
              <a:t>port</a:t>
            </a:r>
            <a:r>
              <a:rPr sz="1400" spc="-5" dirty="0">
                <a:latin typeface="Calibri"/>
                <a:cs typeface="Calibri"/>
              </a:rPr>
              <a:t> </a:t>
            </a:r>
            <a:r>
              <a:rPr sz="1400" spc="45" dirty="0">
                <a:latin typeface="Calibri"/>
                <a:cs typeface="Calibri"/>
              </a:rPr>
              <a:t>manifold,</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20" dirty="0">
                <a:latin typeface="Calibri"/>
                <a:cs typeface="Calibri"/>
              </a:rPr>
              <a:t>the</a:t>
            </a:r>
            <a:endParaRPr sz="1400">
              <a:latin typeface="Calibri"/>
              <a:cs typeface="Calibri"/>
            </a:endParaRPr>
          </a:p>
          <a:p>
            <a:pPr marL="12700" marR="419100">
              <a:lnSpc>
                <a:spcPts val="1720"/>
              </a:lnSpc>
              <a:spcBef>
                <a:spcPts val="50"/>
              </a:spcBef>
            </a:pPr>
            <a:r>
              <a:rPr sz="1400" spc="35" dirty="0">
                <a:latin typeface="Calibri"/>
                <a:cs typeface="Calibri"/>
              </a:rPr>
              <a:t>bilge</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50" dirty="0">
                <a:latin typeface="Calibri"/>
                <a:cs typeface="Calibri"/>
              </a:rPr>
              <a:t>plug.</a:t>
            </a:r>
            <a:r>
              <a:rPr sz="1400" spc="-10" dirty="0">
                <a:latin typeface="Calibri"/>
                <a:cs typeface="Calibri"/>
              </a:rPr>
              <a:t> </a:t>
            </a:r>
            <a:r>
              <a:rPr sz="1400" spc="5" dirty="0">
                <a:latin typeface="Calibri"/>
                <a:cs typeface="Calibri"/>
              </a:rPr>
              <a:t>This</a:t>
            </a:r>
            <a:r>
              <a:rPr sz="1400" spc="-15" dirty="0">
                <a:latin typeface="Calibri"/>
                <a:cs typeface="Calibri"/>
              </a:rPr>
              <a:t> </a:t>
            </a:r>
            <a:r>
              <a:rPr sz="1400" spc="25" dirty="0">
                <a:latin typeface="Calibri"/>
                <a:cs typeface="Calibri"/>
              </a:rPr>
              <a:t>ensures</a:t>
            </a:r>
            <a:r>
              <a:rPr sz="1400" spc="-10" dirty="0">
                <a:latin typeface="Calibri"/>
                <a:cs typeface="Calibri"/>
              </a:rPr>
              <a:t> </a:t>
            </a:r>
            <a:r>
              <a:rPr sz="1400" spc="55" dirty="0">
                <a:latin typeface="Calibri"/>
                <a:cs typeface="Calibri"/>
              </a:rPr>
              <a:t>that</a:t>
            </a:r>
            <a:r>
              <a:rPr sz="1400" spc="-5" dirty="0">
                <a:latin typeface="Calibri"/>
                <a:cs typeface="Calibri"/>
              </a:rPr>
              <a:t> </a:t>
            </a:r>
            <a:r>
              <a:rPr sz="1400" spc="20" dirty="0">
                <a:latin typeface="Calibri"/>
                <a:cs typeface="Calibri"/>
              </a:rPr>
              <a:t>any</a:t>
            </a:r>
            <a:r>
              <a:rPr sz="1400" spc="-10" dirty="0">
                <a:latin typeface="Calibri"/>
                <a:cs typeface="Calibri"/>
              </a:rPr>
              <a:t> </a:t>
            </a:r>
            <a:r>
              <a:rPr sz="1400" spc="40" dirty="0">
                <a:latin typeface="Calibri"/>
                <a:cs typeface="Calibri"/>
              </a:rPr>
              <a:t>moisture</a:t>
            </a:r>
            <a:r>
              <a:rPr sz="1400" spc="-10" dirty="0">
                <a:latin typeface="Calibri"/>
                <a:cs typeface="Calibri"/>
              </a:rPr>
              <a:t> </a:t>
            </a:r>
            <a:r>
              <a:rPr sz="1400" spc="55" dirty="0">
                <a:latin typeface="Calibri"/>
                <a:cs typeface="Calibri"/>
              </a:rPr>
              <a:t>that </a:t>
            </a:r>
            <a:r>
              <a:rPr sz="1400" spc="-300" dirty="0">
                <a:latin typeface="Calibri"/>
                <a:cs typeface="Calibri"/>
              </a:rPr>
              <a:t> </a:t>
            </a:r>
            <a:r>
              <a:rPr sz="1400" spc="35" dirty="0">
                <a:latin typeface="Calibri"/>
                <a:cs typeface="Calibri"/>
              </a:rPr>
              <a:t>enters</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boat</a:t>
            </a:r>
            <a:r>
              <a:rPr sz="1400" spc="-5" dirty="0">
                <a:latin typeface="Calibri"/>
                <a:cs typeface="Calibri"/>
              </a:rPr>
              <a:t> </a:t>
            </a:r>
            <a:r>
              <a:rPr sz="1400" spc="45" dirty="0">
                <a:latin typeface="Calibri"/>
                <a:cs typeface="Calibri"/>
              </a:rPr>
              <a:t>can</a:t>
            </a:r>
            <a:r>
              <a:rPr sz="1400" spc="-15" dirty="0">
                <a:latin typeface="Calibri"/>
                <a:cs typeface="Calibri"/>
              </a:rPr>
              <a:t> </a:t>
            </a:r>
            <a:r>
              <a:rPr sz="1400" spc="55" dirty="0">
                <a:latin typeface="Calibri"/>
                <a:cs typeface="Calibri"/>
              </a:rPr>
              <a:t>drain</a:t>
            </a:r>
            <a:r>
              <a:rPr sz="1400" dirty="0">
                <a:latin typeface="Calibri"/>
                <a:cs typeface="Calibri"/>
              </a:rPr>
              <a:t> </a:t>
            </a:r>
            <a:r>
              <a:rPr sz="1400" spc="15" dirty="0">
                <a:latin typeface="Calibri"/>
                <a:cs typeface="Calibri"/>
              </a:rPr>
              <a:t>properly.</a:t>
            </a:r>
            <a:endParaRPr sz="1400">
              <a:latin typeface="Calibri"/>
              <a:cs typeface="Calibri"/>
            </a:endParaRPr>
          </a:p>
          <a:p>
            <a:pPr marL="12700">
              <a:lnSpc>
                <a:spcPct val="100000"/>
              </a:lnSpc>
              <a:spcBef>
                <a:spcPts val="560"/>
              </a:spcBef>
            </a:pPr>
            <a:r>
              <a:rPr sz="1400" u="sng" spc="20" dirty="0">
                <a:uFill>
                  <a:solidFill>
                    <a:srgbClr val="000000"/>
                  </a:solidFill>
                </a:uFill>
                <a:latin typeface="Calibri"/>
                <a:cs typeface="Calibri"/>
              </a:rPr>
              <a:t>Batteries:</a:t>
            </a:r>
            <a:r>
              <a:rPr sz="1400" spc="295" dirty="0">
                <a:latin typeface="Calibri"/>
                <a:cs typeface="Calibri"/>
              </a:rPr>
              <a:t> </a:t>
            </a:r>
            <a:r>
              <a:rPr sz="1400" spc="-20" dirty="0">
                <a:latin typeface="Calibri"/>
                <a:cs typeface="Calibri"/>
              </a:rPr>
              <a:t>Remove</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batteries</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perform</a:t>
            </a:r>
            <a:r>
              <a:rPr sz="1400" spc="-15" dirty="0">
                <a:latin typeface="Calibri"/>
                <a:cs typeface="Calibri"/>
              </a:rPr>
              <a:t> </a:t>
            </a:r>
            <a:r>
              <a:rPr sz="1400" spc="20" dirty="0">
                <a:latin typeface="Calibri"/>
                <a:cs typeface="Calibri"/>
              </a:rPr>
              <a:t>the</a:t>
            </a:r>
            <a:endParaRPr sz="1400">
              <a:latin typeface="Calibri"/>
              <a:cs typeface="Calibri"/>
            </a:endParaRPr>
          </a:p>
          <a:p>
            <a:pPr marL="12700">
              <a:lnSpc>
                <a:spcPct val="100000"/>
              </a:lnSpc>
              <a:spcBef>
                <a:spcPts val="20"/>
              </a:spcBef>
            </a:pPr>
            <a:r>
              <a:rPr sz="1400" spc="15" dirty="0">
                <a:latin typeface="Calibri"/>
                <a:cs typeface="Calibri"/>
              </a:rPr>
              <a:t>necessary</a:t>
            </a:r>
            <a:r>
              <a:rPr sz="1400" spc="-15" dirty="0">
                <a:latin typeface="Calibri"/>
                <a:cs typeface="Calibri"/>
              </a:rPr>
              <a:t> </a:t>
            </a:r>
            <a:r>
              <a:rPr sz="1400" spc="15" dirty="0">
                <a:latin typeface="Calibri"/>
                <a:cs typeface="Calibri"/>
              </a:rPr>
              <a:t>maintenance</a:t>
            </a:r>
            <a:r>
              <a:rPr sz="1400" spc="-15" dirty="0">
                <a:latin typeface="Calibri"/>
                <a:cs typeface="Calibri"/>
              </a:rPr>
              <a:t> </a:t>
            </a:r>
            <a:r>
              <a:rPr sz="1400" spc="25" dirty="0">
                <a:latin typeface="Calibri"/>
                <a:cs typeface="Calibri"/>
              </a:rPr>
              <a:t>as</a:t>
            </a:r>
            <a:r>
              <a:rPr sz="1400" spc="-15" dirty="0">
                <a:latin typeface="Calibri"/>
                <a:cs typeface="Calibri"/>
              </a:rPr>
              <a:t> </a:t>
            </a:r>
            <a:r>
              <a:rPr sz="1400" spc="60" dirty="0">
                <a:latin typeface="Calibri"/>
                <a:cs typeface="Calibri"/>
              </a:rPr>
              <a:t>outlined</a:t>
            </a:r>
            <a:r>
              <a:rPr sz="1400" spc="-10" dirty="0">
                <a:latin typeface="Calibri"/>
                <a:cs typeface="Calibri"/>
              </a:rPr>
              <a:t> </a:t>
            </a:r>
            <a:r>
              <a:rPr sz="1400" spc="35" dirty="0">
                <a:latin typeface="Calibri"/>
                <a:cs typeface="Calibri"/>
              </a:rPr>
              <a:t>in</a:t>
            </a:r>
            <a:r>
              <a:rPr sz="1400" dirty="0">
                <a:latin typeface="Calibri"/>
                <a:cs typeface="Calibri"/>
              </a:rPr>
              <a:t> </a:t>
            </a:r>
            <a:r>
              <a:rPr sz="1400" spc="20" dirty="0">
                <a:latin typeface="Calibri"/>
                <a:cs typeface="Calibri"/>
              </a:rPr>
              <a:t>the</a:t>
            </a:r>
            <a:r>
              <a:rPr sz="1400" spc="-15" dirty="0">
                <a:latin typeface="Calibri"/>
                <a:cs typeface="Calibri"/>
              </a:rPr>
              <a:t> </a:t>
            </a:r>
            <a:r>
              <a:rPr sz="1400" spc="65" dirty="0">
                <a:latin typeface="Calibri"/>
                <a:cs typeface="Calibri"/>
              </a:rPr>
              <a:t>Manufacturer</a:t>
            </a:r>
            <a:endParaRPr sz="1400">
              <a:latin typeface="Calibri"/>
              <a:cs typeface="Calibri"/>
            </a:endParaRPr>
          </a:p>
          <a:p>
            <a:pPr marL="12700" marR="76200">
              <a:lnSpc>
                <a:spcPct val="101800"/>
              </a:lnSpc>
              <a:spcBef>
                <a:spcPts val="10"/>
              </a:spcBef>
            </a:pPr>
            <a:r>
              <a:rPr sz="1400" spc="35" dirty="0">
                <a:latin typeface="Calibri"/>
                <a:cs typeface="Calibri"/>
              </a:rPr>
              <a:t>Owner’s</a:t>
            </a:r>
            <a:r>
              <a:rPr sz="1400" spc="-15" dirty="0">
                <a:latin typeface="Calibri"/>
                <a:cs typeface="Calibri"/>
              </a:rPr>
              <a:t> </a:t>
            </a:r>
            <a:r>
              <a:rPr sz="1400" spc="35" dirty="0">
                <a:latin typeface="Calibri"/>
                <a:cs typeface="Calibri"/>
              </a:rPr>
              <a:t>manual.</a:t>
            </a:r>
            <a:r>
              <a:rPr sz="1400" spc="300" dirty="0">
                <a:latin typeface="Calibri"/>
                <a:cs typeface="Calibri"/>
              </a:rPr>
              <a:t> </a:t>
            </a:r>
            <a:r>
              <a:rPr sz="1400" spc="45" dirty="0">
                <a:latin typeface="Calibri"/>
                <a:cs typeface="Calibri"/>
              </a:rPr>
              <a:t>Store</a:t>
            </a:r>
            <a:r>
              <a:rPr sz="1400" spc="-10" dirty="0">
                <a:latin typeface="Calibri"/>
                <a:cs typeface="Calibri"/>
              </a:rPr>
              <a:t> </a:t>
            </a:r>
            <a:r>
              <a:rPr sz="1400" spc="25" dirty="0">
                <a:latin typeface="Calibri"/>
                <a:cs typeface="Calibri"/>
              </a:rPr>
              <a:t>the</a:t>
            </a:r>
            <a:r>
              <a:rPr sz="1400" spc="-20" dirty="0">
                <a:latin typeface="Calibri"/>
                <a:cs typeface="Calibri"/>
              </a:rPr>
              <a:t> </a:t>
            </a:r>
            <a:r>
              <a:rPr sz="1400" spc="20" dirty="0">
                <a:latin typeface="Calibri"/>
                <a:cs typeface="Calibri"/>
              </a:rPr>
              <a:t>batteries</a:t>
            </a:r>
            <a:r>
              <a:rPr sz="1400" spc="-10" dirty="0">
                <a:latin typeface="Calibri"/>
                <a:cs typeface="Calibri"/>
              </a:rPr>
              <a:t> </a:t>
            </a:r>
            <a:r>
              <a:rPr sz="1400" spc="85" dirty="0">
                <a:latin typeface="Calibri"/>
                <a:cs typeface="Calibri"/>
              </a:rPr>
              <a:t>out</a:t>
            </a:r>
            <a:r>
              <a:rPr sz="1400" dirty="0">
                <a:latin typeface="Calibri"/>
                <a:cs typeface="Calibri"/>
              </a:rPr>
              <a:t> </a:t>
            </a:r>
            <a:r>
              <a:rPr sz="1400" spc="114" dirty="0">
                <a:latin typeface="Calibri"/>
                <a:cs typeface="Calibri"/>
              </a:rPr>
              <a:t>of</a:t>
            </a:r>
            <a:r>
              <a:rPr sz="1400" spc="-20" dirty="0">
                <a:latin typeface="Calibri"/>
                <a:cs typeface="Calibri"/>
              </a:rPr>
              <a:t> </a:t>
            </a:r>
            <a:r>
              <a:rPr sz="1400" spc="25" dirty="0">
                <a:latin typeface="Calibri"/>
                <a:cs typeface="Calibri"/>
              </a:rPr>
              <a:t>the</a:t>
            </a:r>
            <a:r>
              <a:rPr sz="1400" spc="-15" dirty="0">
                <a:latin typeface="Calibri"/>
                <a:cs typeface="Calibri"/>
              </a:rPr>
              <a:t> </a:t>
            </a:r>
            <a:r>
              <a:rPr sz="1400" spc="25" dirty="0">
                <a:latin typeface="Calibri"/>
                <a:cs typeface="Calibri"/>
              </a:rPr>
              <a:t>boat</a:t>
            </a:r>
            <a:r>
              <a:rPr sz="1400" spc="-10" dirty="0">
                <a:latin typeface="Calibri"/>
                <a:cs typeface="Calibri"/>
              </a:rPr>
              <a:t> </a:t>
            </a:r>
            <a:r>
              <a:rPr sz="1400" spc="35" dirty="0">
                <a:latin typeface="Calibri"/>
                <a:cs typeface="Calibri"/>
              </a:rPr>
              <a:t>and </a:t>
            </a:r>
            <a:r>
              <a:rPr sz="1400" spc="-300" dirty="0">
                <a:latin typeface="Calibri"/>
                <a:cs typeface="Calibri"/>
              </a:rPr>
              <a:t> </a:t>
            </a:r>
            <a:r>
              <a:rPr sz="1400" spc="35" dirty="0">
                <a:latin typeface="Calibri"/>
                <a:cs typeface="Calibri"/>
              </a:rPr>
              <a:t>in </a:t>
            </a:r>
            <a:r>
              <a:rPr sz="1400" spc="20" dirty="0">
                <a:latin typeface="Calibri"/>
                <a:cs typeface="Calibri"/>
              </a:rPr>
              <a:t>a safe </a:t>
            </a:r>
            <a:r>
              <a:rPr sz="1400" spc="55" dirty="0">
                <a:latin typeface="Calibri"/>
                <a:cs typeface="Calibri"/>
              </a:rPr>
              <a:t>location. </a:t>
            </a:r>
            <a:r>
              <a:rPr sz="1400" spc="30" dirty="0">
                <a:latin typeface="Calibri"/>
                <a:cs typeface="Calibri"/>
              </a:rPr>
              <a:t>Clean </a:t>
            </a:r>
            <a:r>
              <a:rPr sz="1400" spc="25" dirty="0">
                <a:latin typeface="Calibri"/>
                <a:cs typeface="Calibri"/>
              </a:rPr>
              <a:t>the cable </a:t>
            </a:r>
            <a:r>
              <a:rPr sz="1400" spc="50" dirty="0">
                <a:latin typeface="Calibri"/>
                <a:cs typeface="Calibri"/>
              </a:rPr>
              <a:t>terminals </a:t>
            </a:r>
            <a:r>
              <a:rPr sz="1400" spc="35" dirty="0">
                <a:latin typeface="Calibri"/>
                <a:cs typeface="Calibri"/>
              </a:rPr>
              <a:t>and </a:t>
            </a:r>
            <a:r>
              <a:rPr sz="1400" spc="-15" dirty="0">
                <a:latin typeface="Calibri"/>
                <a:cs typeface="Calibri"/>
              </a:rPr>
              <a:t>apply </a:t>
            </a:r>
            <a:r>
              <a:rPr sz="1400" spc="20" dirty="0">
                <a:latin typeface="Calibri"/>
                <a:cs typeface="Calibri"/>
              </a:rPr>
              <a:t>a </a:t>
            </a:r>
            <a:r>
              <a:rPr sz="1400" spc="25" dirty="0">
                <a:latin typeface="Calibri"/>
                <a:cs typeface="Calibri"/>
              </a:rPr>
              <a:t> </a:t>
            </a:r>
            <a:r>
              <a:rPr sz="1400" spc="45" dirty="0">
                <a:latin typeface="Calibri"/>
                <a:cs typeface="Calibri"/>
              </a:rPr>
              <a:t>coat</a:t>
            </a:r>
            <a:r>
              <a:rPr sz="1400" spc="-10" dirty="0">
                <a:latin typeface="Calibri"/>
                <a:cs typeface="Calibri"/>
              </a:rPr>
              <a:t> </a:t>
            </a:r>
            <a:r>
              <a:rPr sz="1400" spc="110" dirty="0">
                <a:latin typeface="Calibri"/>
                <a:cs typeface="Calibri"/>
              </a:rPr>
              <a:t>of</a:t>
            </a:r>
            <a:r>
              <a:rPr sz="1400" spc="-15" dirty="0">
                <a:latin typeface="Calibri"/>
                <a:cs typeface="Calibri"/>
              </a:rPr>
              <a:t> </a:t>
            </a:r>
            <a:r>
              <a:rPr sz="1400" spc="25" dirty="0">
                <a:latin typeface="Calibri"/>
                <a:cs typeface="Calibri"/>
              </a:rPr>
              <a:t>battery</a:t>
            </a:r>
            <a:r>
              <a:rPr sz="1400" spc="-10" dirty="0">
                <a:latin typeface="Calibri"/>
                <a:cs typeface="Calibri"/>
              </a:rPr>
              <a:t> </a:t>
            </a:r>
            <a:r>
              <a:rPr sz="1400" spc="25" dirty="0">
                <a:latin typeface="Calibri"/>
                <a:cs typeface="Calibri"/>
              </a:rPr>
              <a:t>cable</a:t>
            </a:r>
            <a:r>
              <a:rPr sz="1400" spc="-10" dirty="0">
                <a:latin typeface="Calibri"/>
                <a:cs typeface="Calibri"/>
              </a:rPr>
              <a:t> </a:t>
            </a:r>
            <a:r>
              <a:rPr sz="1400" spc="25" dirty="0">
                <a:latin typeface="Calibri"/>
                <a:cs typeface="Calibri"/>
              </a:rPr>
              <a:t>grease.</a:t>
            </a:r>
            <a:endParaRPr sz="1400">
              <a:latin typeface="Calibri"/>
              <a:cs typeface="Calibri"/>
            </a:endParaRPr>
          </a:p>
          <a:p>
            <a:pPr>
              <a:lnSpc>
                <a:spcPct val="100000"/>
              </a:lnSpc>
            </a:pPr>
            <a:endParaRPr sz="1400">
              <a:latin typeface="Calibri"/>
              <a:cs typeface="Calibri"/>
            </a:endParaRPr>
          </a:p>
          <a:p>
            <a:pPr>
              <a:lnSpc>
                <a:spcPct val="100000"/>
              </a:lnSpc>
              <a:spcBef>
                <a:spcPts val="15"/>
              </a:spcBef>
            </a:pPr>
            <a:endParaRPr sz="1300">
              <a:latin typeface="Calibri"/>
              <a:cs typeface="Calibri"/>
            </a:endParaRPr>
          </a:p>
          <a:p>
            <a:pPr marR="14604" algn="r">
              <a:lnSpc>
                <a:spcPct val="100000"/>
              </a:lnSpc>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28480" y="7345171"/>
            <a:ext cx="150495" cy="193675"/>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35</a:t>
            </a:r>
            <a:endParaRPr sz="1100">
              <a:latin typeface="Calibri"/>
              <a:cs typeface="Calibri"/>
            </a:endParaRPr>
          </a:p>
        </p:txBody>
      </p:sp>
      <p:grpSp>
        <p:nvGrpSpPr>
          <p:cNvPr id="3" name="object 3"/>
          <p:cNvGrpSpPr/>
          <p:nvPr/>
        </p:nvGrpSpPr>
        <p:grpSpPr>
          <a:xfrm>
            <a:off x="6146" y="472033"/>
            <a:ext cx="10047605" cy="7300595"/>
            <a:chOff x="6146" y="472033"/>
            <a:chExt cx="10047605" cy="7300595"/>
          </a:xfrm>
        </p:grpSpPr>
        <p:pic>
          <p:nvPicPr>
            <p:cNvPr id="4" name="object 4"/>
            <p:cNvPicPr/>
            <p:nvPr/>
          </p:nvPicPr>
          <p:blipFill>
            <a:blip r:embed="rId2" cstate="print"/>
            <a:stretch>
              <a:fillRect/>
            </a:stretch>
          </p:blipFill>
          <p:spPr>
            <a:xfrm>
              <a:off x="4145533" y="7242045"/>
              <a:ext cx="1765173" cy="530352"/>
            </a:xfrm>
            <a:prstGeom prst="rect">
              <a:avLst/>
            </a:prstGeom>
          </p:spPr>
        </p:pic>
        <p:pic>
          <p:nvPicPr>
            <p:cNvPr id="5" name="object 5"/>
            <p:cNvPicPr/>
            <p:nvPr/>
          </p:nvPicPr>
          <p:blipFill>
            <a:blip r:embed="rId3" cstate="print"/>
            <a:stretch>
              <a:fillRect/>
            </a:stretch>
          </p:blipFill>
          <p:spPr>
            <a:xfrm>
              <a:off x="6146" y="472033"/>
              <a:ext cx="10047477" cy="6807581"/>
            </a:xfrm>
            <a:prstGeom prst="rect">
              <a:avLst/>
            </a:prstGeom>
          </p:spPr>
        </p:pic>
      </p:grpSp>
      <p:sp>
        <p:nvSpPr>
          <p:cNvPr id="6" name="object 6"/>
          <p:cNvSpPr txBox="1"/>
          <p:nvPr/>
        </p:nvSpPr>
        <p:spPr>
          <a:xfrm>
            <a:off x="490219" y="467055"/>
            <a:ext cx="4412615" cy="7071995"/>
          </a:xfrm>
          <a:prstGeom prst="rect">
            <a:avLst/>
          </a:prstGeom>
        </p:spPr>
        <p:txBody>
          <a:bodyPr vert="horz" wrap="square" lIns="0" tIns="13335" rIns="0" bIns="0" rtlCol="0">
            <a:spAutoFit/>
          </a:bodyPr>
          <a:lstStyle/>
          <a:p>
            <a:pPr marL="12700">
              <a:lnSpc>
                <a:spcPct val="100000"/>
              </a:lnSpc>
              <a:spcBef>
                <a:spcPts val="105"/>
              </a:spcBef>
            </a:pPr>
            <a:r>
              <a:rPr sz="1400" spc="75" dirty="0">
                <a:latin typeface="Calibri"/>
                <a:cs typeface="Calibri"/>
              </a:rPr>
              <a:t>After</a:t>
            </a:r>
            <a:r>
              <a:rPr sz="1400" spc="-20" dirty="0">
                <a:latin typeface="Calibri"/>
                <a:cs typeface="Calibri"/>
              </a:rPr>
              <a:t> </a:t>
            </a:r>
            <a:r>
              <a:rPr sz="1400" spc="70" dirty="0">
                <a:latin typeface="Calibri"/>
                <a:cs typeface="Calibri"/>
              </a:rPr>
              <a:t>your</a:t>
            </a:r>
            <a:r>
              <a:rPr sz="1400" spc="-1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a:t>
            </a:r>
            <a:r>
              <a:rPr sz="1400" i="1" spc="-15" dirty="0">
                <a:latin typeface="Calibri"/>
                <a:cs typeface="Calibri"/>
              </a:rPr>
              <a:t> </a:t>
            </a:r>
            <a:r>
              <a:rPr sz="1400" spc="20" dirty="0">
                <a:latin typeface="Calibri"/>
                <a:cs typeface="Calibri"/>
              </a:rPr>
              <a:t>boat</a:t>
            </a:r>
            <a:r>
              <a:rPr sz="1400" spc="-10" dirty="0">
                <a:latin typeface="Calibri"/>
                <a:cs typeface="Calibri"/>
              </a:rPr>
              <a:t> </a:t>
            </a:r>
            <a:r>
              <a:rPr sz="1400" spc="30" dirty="0">
                <a:latin typeface="Calibri"/>
                <a:cs typeface="Calibri"/>
              </a:rPr>
              <a:t>has</a:t>
            </a:r>
            <a:r>
              <a:rPr sz="1400" spc="-15" dirty="0">
                <a:latin typeface="Calibri"/>
                <a:cs typeface="Calibri"/>
              </a:rPr>
              <a:t> </a:t>
            </a:r>
            <a:r>
              <a:rPr sz="1400" spc="-35" dirty="0">
                <a:latin typeface="Calibri"/>
                <a:cs typeface="Calibri"/>
              </a:rPr>
              <a:t>been</a:t>
            </a:r>
            <a:r>
              <a:rPr sz="1400" spc="-5" dirty="0">
                <a:latin typeface="Calibri"/>
                <a:cs typeface="Calibri"/>
              </a:rPr>
              <a:t> </a:t>
            </a:r>
            <a:r>
              <a:rPr sz="1400" spc="35" dirty="0">
                <a:latin typeface="Calibri"/>
                <a:cs typeface="Calibri"/>
              </a:rPr>
              <a:t>winterized</a:t>
            </a:r>
            <a:r>
              <a:rPr sz="1400" spc="-10" dirty="0">
                <a:latin typeface="Calibri"/>
                <a:cs typeface="Calibri"/>
              </a:rPr>
              <a:t> </a:t>
            </a:r>
            <a:r>
              <a:rPr sz="1400" spc="140" dirty="0">
                <a:latin typeface="Calibri"/>
                <a:cs typeface="Calibri"/>
              </a:rPr>
              <a:t>or</a:t>
            </a:r>
            <a:r>
              <a:rPr sz="1400" spc="-15" dirty="0">
                <a:latin typeface="Calibri"/>
                <a:cs typeface="Calibri"/>
              </a:rPr>
              <a:t> </a:t>
            </a:r>
            <a:r>
              <a:rPr sz="1400" spc="30" dirty="0">
                <a:latin typeface="Calibri"/>
                <a:cs typeface="Calibri"/>
              </a:rPr>
              <a:t>put</a:t>
            </a:r>
            <a:r>
              <a:rPr sz="1400" spc="-5" dirty="0">
                <a:latin typeface="Calibri"/>
                <a:cs typeface="Calibri"/>
              </a:rPr>
              <a:t> </a:t>
            </a:r>
            <a:r>
              <a:rPr sz="1400" spc="55" dirty="0">
                <a:latin typeface="Calibri"/>
                <a:cs typeface="Calibri"/>
              </a:rPr>
              <a:t>into</a:t>
            </a:r>
            <a:endParaRPr sz="1400">
              <a:latin typeface="Calibri"/>
              <a:cs typeface="Calibri"/>
            </a:endParaRPr>
          </a:p>
          <a:p>
            <a:pPr marL="12700" marR="575945">
              <a:lnSpc>
                <a:spcPct val="102099"/>
              </a:lnSpc>
              <a:spcBef>
                <a:spcPts val="5"/>
              </a:spcBef>
            </a:pPr>
            <a:r>
              <a:rPr sz="1400" spc="45" dirty="0">
                <a:latin typeface="Calibri"/>
                <a:cs typeface="Calibri"/>
              </a:rPr>
              <a:t>storage,</a:t>
            </a:r>
            <a:r>
              <a:rPr sz="1400" spc="-10" dirty="0">
                <a:latin typeface="Calibri"/>
                <a:cs typeface="Calibri"/>
              </a:rPr>
              <a:t> </a:t>
            </a:r>
            <a:r>
              <a:rPr sz="1400" spc="60" dirty="0">
                <a:latin typeface="Calibri"/>
                <a:cs typeface="Calibri"/>
              </a:rPr>
              <a:t>it</a:t>
            </a:r>
            <a:r>
              <a:rPr sz="1400" spc="-5" dirty="0">
                <a:latin typeface="Calibri"/>
                <a:cs typeface="Calibri"/>
              </a:rPr>
              <a:t> </a:t>
            </a:r>
            <a:r>
              <a:rPr sz="1400" spc="20" dirty="0">
                <a:latin typeface="Calibri"/>
                <a:cs typeface="Calibri"/>
              </a:rPr>
              <a:t>is</a:t>
            </a:r>
            <a:r>
              <a:rPr sz="1400" spc="-15" dirty="0">
                <a:latin typeface="Calibri"/>
                <a:cs typeface="Calibri"/>
              </a:rPr>
              <a:t> </a:t>
            </a:r>
            <a:r>
              <a:rPr sz="1400" spc="15" dirty="0">
                <a:latin typeface="Calibri"/>
                <a:cs typeface="Calibri"/>
              </a:rPr>
              <a:t>necessary</a:t>
            </a:r>
            <a:r>
              <a:rPr sz="1400" spc="-5" dirty="0">
                <a:latin typeface="Calibri"/>
                <a:cs typeface="Calibri"/>
              </a:rPr>
              <a:t> </a:t>
            </a:r>
            <a:r>
              <a:rPr sz="1400" spc="75" dirty="0">
                <a:latin typeface="Calibri"/>
                <a:cs typeface="Calibri"/>
              </a:rPr>
              <a:t>to</a:t>
            </a:r>
            <a:r>
              <a:rPr sz="1400" spc="-10" dirty="0">
                <a:latin typeface="Calibri"/>
                <a:cs typeface="Calibri"/>
              </a:rPr>
              <a:t> </a:t>
            </a:r>
            <a:r>
              <a:rPr sz="1400" spc="50" dirty="0">
                <a:latin typeface="Calibri"/>
                <a:cs typeface="Calibri"/>
              </a:rPr>
              <a:t>perform</a:t>
            </a:r>
            <a:r>
              <a:rPr sz="1400" spc="-5" dirty="0">
                <a:latin typeface="Calibri"/>
                <a:cs typeface="Calibri"/>
              </a:rPr>
              <a:t> </a:t>
            </a:r>
            <a:r>
              <a:rPr sz="1400" spc="35" dirty="0">
                <a:latin typeface="Calibri"/>
                <a:cs typeface="Calibri"/>
              </a:rPr>
              <a:t>proper</a:t>
            </a:r>
            <a:r>
              <a:rPr sz="1400" spc="-10" dirty="0">
                <a:latin typeface="Calibri"/>
                <a:cs typeface="Calibri"/>
              </a:rPr>
              <a:t> </a:t>
            </a:r>
            <a:r>
              <a:rPr sz="1400" spc="-5" dirty="0">
                <a:latin typeface="Calibri"/>
                <a:cs typeface="Calibri"/>
              </a:rPr>
              <a:t>steps</a:t>
            </a:r>
            <a:r>
              <a:rPr sz="1400" dirty="0">
                <a:latin typeface="Calibri"/>
                <a:cs typeface="Calibri"/>
              </a:rPr>
              <a:t> </a:t>
            </a:r>
            <a:r>
              <a:rPr sz="1400" spc="75" dirty="0">
                <a:latin typeface="Calibri"/>
                <a:cs typeface="Calibri"/>
              </a:rPr>
              <a:t>to </a:t>
            </a:r>
            <a:r>
              <a:rPr sz="1400" spc="-300" dirty="0">
                <a:latin typeface="Calibri"/>
                <a:cs typeface="Calibri"/>
              </a:rPr>
              <a:t> </a:t>
            </a:r>
            <a:r>
              <a:rPr sz="1400" spc="-5" dirty="0">
                <a:latin typeface="Calibri"/>
                <a:cs typeface="Calibri"/>
              </a:rPr>
              <a:t>prepare</a:t>
            </a:r>
            <a:r>
              <a:rPr sz="1400" spc="-15" dirty="0">
                <a:latin typeface="Calibri"/>
                <a:cs typeface="Calibri"/>
              </a:rPr>
              <a:t> </a:t>
            </a:r>
            <a:r>
              <a:rPr sz="1400" spc="60" dirty="0">
                <a:latin typeface="Calibri"/>
                <a:cs typeface="Calibri"/>
              </a:rPr>
              <a:t>it</a:t>
            </a:r>
            <a:r>
              <a:rPr sz="1400" spc="5" dirty="0">
                <a:latin typeface="Calibri"/>
                <a:cs typeface="Calibri"/>
              </a:rPr>
              <a:t> </a:t>
            </a:r>
            <a:r>
              <a:rPr sz="1400" spc="135" dirty="0">
                <a:latin typeface="Calibri"/>
                <a:cs typeface="Calibri"/>
              </a:rPr>
              <a:t>for</a:t>
            </a:r>
            <a:r>
              <a:rPr sz="1400" dirty="0">
                <a:latin typeface="Calibri"/>
                <a:cs typeface="Calibri"/>
              </a:rPr>
              <a:t> use</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5" dirty="0">
                <a:latin typeface="Calibri"/>
                <a:cs typeface="Calibri"/>
              </a:rPr>
              <a:t>operation.</a:t>
            </a:r>
            <a:endParaRPr sz="1400">
              <a:latin typeface="Calibri"/>
              <a:cs typeface="Calibri"/>
            </a:endParaRPr>
          </a:p>
          <a:p>
            <a:pPr marL="12700" marR="12700">
              <a:lnSpc>
                <a:spcPct val="101699"/>
              </a:lnSpc>
              <a:spcBef>
                <a:spcPts val="595"/>
              </a:spcBef>
            </a:pPr>
            <a:r>
              <a:rPr sz="1400" spc="-30" dirty="0">
                <a:latin typeface="Calibri"/>
                <a:cs typeface="Calibri"/>
              </a:rPr>
              <a:t>The</a:t>
            </a:r>
            <a:r>
              <a:rPr sz="1400" spc="-15" dirty="0">
                <a:latin typeface="Calibri"/>
                <a:cs typeface="Calibri"/>
              </a:rPr>
              <a:t> </a:t>
            </a:r>
            <a:r>
              <a:rPr sz="1400" spc="100" dirty="0">
                <a:latin typeface="Calibri"/>
                <a:cs typeface="Calibri"/>
              </a:rPr>
              <a:t>following</a:t>
            </a:r>
            <a:r>
              <a:rPr sz="1400" spc="-15" dirty="0">
                <a:latin typeface="Calibri"/>
                <a:cs typeface="Calibri"/>
              </a:rPr>
              <a:t> </a:t>
            </a:r>
            <a:r>
              <a:rPr sz="1400" spc="55" dirty="0">
                <a:latin typeface="Calibri"/>
                <a:cs typeface="Calibri"/>
              </a:rPr>
              <a:t>information</a:t>
            </a:r>
            <a:r>
              <a:rPr sz="1400" spc="-15" dirty="0">
                <a:latin typeface="Calibri"/>
                <a:cs typeface="Calibri"/>
              </a:rPr>
              <a:t> </a:t>
            </a:r>
            <a:r>
              <a:rPr sz="1400" spc="20" dirty="0">
                <a:latin typeface="Calibri"/>
                <a:cs typeface="Calibri"/>
              </a:rPr>
              <a:t>is</a:t>
            </a:r>
            <a:r>
              <a:rPr sz="1400" spc="-20" dirty="0">
                <a:latin typeface="Calibri"/>
                <a:cs typeface="Calibri"/>
              </a:rPr>
              <a:t> </a:t>
            </a:r>
            <a:r>
              <a:rPr sz="1400" spc="135" dirty="0">
                <a:latin typeface="Calibri"/>
                <a:cs typeface="Calibri"/>
              </a:rPr>
              <a:t>for</a:t>
            </a:r>
            <a:r>
              <a:rPr sz="1400" spc="-5" dirty="0">
                <a:latin typeface="Calibri"/>
                <a:cs typeface="Calibri"/>
              </a:rPr>
              <a:t> </a:t>
            </a:r>
            <a:r>
              <a:rPr sz="1400" spc="55" dirty="0">
                <a:latin typeface="Calibri"/>
                <a:cs typeface="Calibri"/>
              </a:rPr>
              <a:t>general</a:t>
            </a:r>
            <a:r>
              <a:rPr sz="1400" spc="-5" dirty="0">
                <a:latin typeface="Calibri"/>
                <a:cs typeface="Calibri"/>
              </a:rPr>
              <a:t> </a:t>
            </a:r>
            <a:r>
              <a:rPr sz="1400" spc="30" dirty="0">
                <a:latin typeface="Calibri"/>
                <a:cs typeface="Calibri"/>
              </a:rPr>
              <a:t>guidelines</a:t>
            </a:r>
            <a:r>
              <a:rPr sz="1400" spc="-15" dirty="0">
                <a:latin typeface="Calibri"/>
                <a:cs typeface="Calibri"/>
              </a:rPr>
              <a:t> </a:t>
            </a:r>
            <a:r>
              <a:rPr sz="1400" spc="15" dirty="0">
                <a:latin typeface="Calibri"/>
                <a:cs typeface="Calibri"/>
              </a:rPr>
              <a:t>only. </a:t>
            </a:r>
            <a:r>
              <a:rPr sz="1400" spc="-300" dirty="0">
                <a:latin typeface="Calibri"/>
                <a:cs typeface="Calibri"/>
              </a:rPr>
              <a:t> </a:t>
            </a:r>
            <a:r>
              <a:rPr sz="1400" spc="15" dirty="0">
                <a:latin typeface="Calibri"/>
                <a:cs typeface="Calibri"/>
              </a:rPr>
              <a:t>Always </a:t>
            </a:r>
            <a:r>
              <a:rPr sz="1400" spc="75" dirty="0">
                <a:latin typeface="Calibri"/>
                <a:cs typeface="Calibri"/>
              </a:rPr>
              <a:t>refer to </a:t>
            </a:r>
            <a:r>
              <a:rPr sz="1400" spc="25" dirty="0">
                <a:latin typeface="Calibri"/>
                <a:cs typeface="Calibri"/>
              </a:rPr>
              <a:t>the </a:t>
            </a:r>
            <a:r>
              <a:rPr sz="1400" spc="55" dirty="0">
                <a:latin typeface="Calibri"/>
                <a:cs typeface="Calibri"/>
              </a:rPr>
              <a:t>manufacturer </a:t>
            </a:r>
            <a:r>
              <a:rPr sz="1400" spc="40" dirty="0">
                <a:latin typeface="Calibri"/>
                <a:cs typeface="Calibri"/>
              </a:rPr>
              <a:t>Owner’s </a:t>
            </a:r>
            <a:r>
              <a:rPr sz="1400" spc="50" dirty="0">
                <a:latin typeface="Calibri"/>
                <a:cs typeface="Calibri"/>
              </a:rPr>
              <a:t>Manuals </a:t>
            </a:r>
            <a:r>
              <a:rPr sz="1400" spc="135" dirty="0">
                <a:latin typeface="Calibri"/>
                <a:cs typeface="Calibri"/>
              </a:rPr>
              <a:t>for </a:t>
            </a:r>
            <a:r>
              <a:rPr sz="1400" spc="140" dirty="0">
                <a:latin typeface="Calibri"/>
                <a:cs typeface="Calibri"/>
              </a:rPr>
              <a:t> </a:t>
            </a:r>
            <a:r>
              <a:rPr sz="1400" spc="15" dirty="0">
                <a:latin typeface="Calibri"/>
                <a:cs typeface="Calibri"/>
              </a:rPr>
              <a:t>specific</a:t>
            </a:r>
            <a:r>
              <a:rPr sz="1400" spc="-10" dirty="0">
                <a:latin typeface="Calibri"/>
                <a:cs typeface="Calibri"/>
              </a:rPr>
              <a:t> </a:t>
            </a:r>
            <a:r>
              <a:rPr sz="1400" spc="65" dirty="0">
                <a:latin typeface="Calibri"/>
                <a:cs typeface="Calibri"/>
              </a:rPr>
              <a:t>instructions</a:t>
            </a:r>
            <a:r>
              <a:rPr sz="1400" spc="-5" dirty="0">
                <a:latin typeface="Calibri"/>
                <a:cs typeface="Calibri"/>
              </a:rPr>
              <a:t> </a:t>
            </a:r>
            <a:r>
              <a:rPr sz="1400" spc="35" dirty="0">
                <a:latin typeface="Calibri"/>
                <a:cs typeface="Calibri"/>
              </a:rPr>
              <a:t>and</a:t>
            </a:r>
            <a:r>
              <a:rPr sz="1400" spc="-5" dirty="0">
                <a:latin typeface="Calibri"/>
                <a:cs typeface="Calibri"/>
              </a:rPr>
              <a:t> </a:t>
            </a:r>
            <a:r>
              <a:rPr sz="1400" spc="55" dirty="0">
                <a:latin typeface="Calibri"/>
                <a:cs typeface="Calibri"/>
              </a:rPr>
              <a:t>information</a:t>
            </a:r>
            <a:r>
              <a:rPr sz="1400" dirty="0">
                <a:latin typeface="Calibri"/>
                <a:cs typeface="Calibri"/>
              </a:rPr>
              <a:t> </a:t>
            </a:r>
            <a:r>
              <a:rPr sz="1400" spc="35" dirty="0">
                <a:latin typeface="Calibri"/>
                <a:cs typeface="Calibri"/>
              </a:rPr>
              <a:t>pertaining</a:t>
            </a:r>
            <a:r>
              <a:rPr sz="1400" spc="5" dirty="0">
                <a:latin typeface="Calibri"/>
                <a:cs typeface="Calibri"/>
              </a:rPr>
              <a:t> </a:t>
            </a:r>
            <a:r>
              <a:rPr sz="1400" spc="75" dirty="0">
                <a:latin typeface="Calibri"/>
                <a:cs typeface="Calibri"/>
              </a:rPr>
              <a:t>to</a:t>
            </a:r>
            <a:r>
              <a:rPr sz="1400" spc="-5" dirty="0">
                <a:latin typeface="Calibri"/>
                <a:cs typeface="Calibri"/>
              </a:rPr>
              <a:t> </a:t>
            </a:r>
            <a:r>
              <a:rPr sz="1400" spc="30" dirty="0">
                <a:latin typeface="Calibri"/>
                <a:cs typeface="Calibri"/>
              </a:rPr>
              <a:t>those </a:t>
            </a:r>
            <a:r>
              <a:rPr sz="1400" spc="-300" dirty="0">
                <a:latin typeface="Calibri"/>
                <a:cs typeface="Calibri"/>
              </a:rPr>
              <a:t> </a:t>
            </a:r>
            <a:r>
              <a:rPr sz="1400" spc="-5" dirty="0">
                <a:latin typeface="Calibri"/>
                <a:cs typeface="Calibri"/>
              </a:rPr>
              <a:t>systems</a:t>
            </a:r>
            <a:r>
              <a:rPr sz="1400" spc="-2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components.</a:t>
            </a:r>
            <a:endParaRPr sz="1400">
              <a:latin typeface="Calibri"/>
              <a:cs typeface="Calibri"/>
            </a:endParaRPr>
          </a:p>
          <a:p>
            <a:pPr marL="12700" marR="171450">
              <a:lnSpc>
                <a:spcPct val="102099"/>
              </a:lnSpc>
              <a:spcBef>
                <a:spcPts val="590"/>
              </a:spcBef>
            </a:pPr>
            <a:r>
              <a:rPr sz="1400" i="1" spc="50" dirty="0">
                <a:latin typeface="Calibri"/>
                <a:cs typeface="Calibri"/>
              </a:rPr>
              <a:t>It </a:t>
            </a:r>
            <a:r>
              <a:rPr sz="1400" i="1" spc="15" dirty="0">
                <a:latin typeface="Calibri"/>
                <a:cs typeface="Calibri"/>
              </a:rPr>
              <a:t>is </a:t>
            </a:r>
            <a:r>
              <a:rPr sz="1400" i="1" spc="-5" dirty="0">
                <a:latin typeface="Calibri"/>
                <a:cs typeface="Calibri"/>
              </a:rPr>
              <a:t>always </a:t>
            </a:r>
            <a:r>
              <a:rPr sz="1400" i="1" spc="-30" dirty="0">
                <a:latin typeface="Calibri"/>
                <a:cs typeface="Calibri"/>
              </a:rPr>
              <a:t>a </a:t>
            </a:r>
            <a:r>
              <a:rPr sz="1400" i="1" spc="70" dirty="0">
                <a:latin typeface="Calibri"/>
                <a:cs typeface="Calibri"/>
              </a:rPr>
              <a:t>good </a:t>
            </a:r>
            <a:r>
              <a:rPr sz="1400" i="1" spc="-10" dirty="0">
                <a:latin typeface="Calibri"/>
                <a:cs typeface="Calibri"/>
              </a:rPr>
              <a:t>idea </a:t>
            </a:r>
            <a:r>
              <a:rPr sz="1400" i="1" spc="80" dirty="0">
                <a:latin typeface="Calibri"/>
                <a:cs typeface="Calibri"/>
              </a:rPr>
              <a:t>to </a:t>
            </a:r>
            <a:r>
              <a:rPr sz="1400" i="1" spc="65" dirty="0">
                <a:latin typeface="Calibri"/>
                <a:cs typeface="Calibri"/>
              </a:rPr>
              <a:t>consult </a:t>
            </a:r>
            <a:r>
              <a:rPr sz="1400" i="1" spc="75" dirty="0">
                <a:latin typeface="Calibri"/>
                <a:cs typeface="Calibri"/>
              </a:rPr>
              <a:t>your </a:t>
            </a: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i="1" spc="-25" dirty="0">
                <a:latin typeface="Calibri"/>
                <a:cs typeface="Calibri"/>
              </a:rPr>
              <a:t> </a:t>
            </a:r>
            <a:r>
              <a:rPr sz="1400" i="1" spc="15" dirty="0">
                <a:latin typeface="Calibri"/>
                <a:cs typeface="Calibri"/>
              </a:rPr>
              <a:t>approved</a:t>
            </a:r>
            <a:r>
              <a:rPr sz="1400" i="1" spc="-5" dirty="0">
                <a:latin typeface="Calibri"/>
                <a:cs typeface="Calibri"/>
              </a:rPr>
              <a:t> </a:t>
            </a:r>
            <a:r>
              <a:rPr sz="1400" i="1" spc="40" dirty="0">
                <a:latin typeface="Calibri"/>
                <a:cs typeface="Calibri"/>
              </a:rPr>
              <a:t>dealer</a:t>
            </a:r>
            <a:r>
              <a:rPr sz="1400" i="1" spc="-5" dirty="0">
                <a:latin typeface="Calibri"/>
                <a:cs typeface="Calibri"/>
              </a:rPr>
              <a:t> </a:t>
            </a:r>
            <a:r>
              <a:rPr sz="1400" i="1" spc="145" dirty="0">
                <a:latin typeface="Calibri"/>
                <a:cs typeface="Calibri"/>
              </a:rPr>
              <a:t>or</a:t>
            </a:r>
            <a:r>
              <a:rPr sz="1400" i="1" dirty="0">
                <a:latin typeface="Calibri"/>
                <a:cs typeface="Calibri"/>
              </a:rPr>
              <a:t> </a:t>
            </a:r>
            <a:r>
              <a:rPr sz="1400" i="1" spc="-30" dirty="0">
                <a:latin typeface="Calibri"/>
                <a:cs typeface="Calibri"/>
              </a:rPr>
              <a:t>a</a:t>
            </a:r>
            <a:r>
              <a:rPr sz="1400" i="1" spc="5" dirty="0">
                <a:latin typeface="Calibri"/>
                <a:cs typeface="Calibri"/>
              </a:rPr>
              <a:t> </a:t>
            </a:r>
            <a:r>
              <a:rPr sz="1400" i="1" spc="50" dirty="0">
                <a:latin typeface="Calibri"/>
                <a:cs typeface="Calibri"/>
              </a:rPr>
              <a:t>certified</a:t>
            </a:r>
            <a:r>
              <a:rPr sz="1400" i="1" spc="-5" dirty="0">
                <a:latin typeface="Calibri"/>
                <a:cs typeface="Calibri"/>
              </a:rPr>
              <a:t> </a:t>
            </a:r>
            <a:r>
              <a:rPr sz="1400" i="1" spc="20" dirty="0">
                <a:latin typeface="Calibri"/>
                <a:cs typeface="Calibri"/>
              </a:rPr>
              <a:t>marine</a:t>
            </a:r>
            <a:r>
              <a:rPr sz="1400" i="1" spc="-5" dirty="0">
                <a:latin typeface="Calibri"/>
                <a:cs typeface="Calibri"/>
              </a:rPr>
              <a:t> </a:t>
            </a:r>
            <a:r>
              <a:rPr sz="1400" i="1" spc="30" dirty="0">
                <a:latin typeface="Calibri"/>
                <a:cs typeface="Calibri"/>
              </a:rPr>
              <a:t>technician</a:t>
            </a:r>
            <a:r>
              <a:rPr sz="1400" i="1" dirty="0">
                <a:latin typeface="Calibri"/>
                <a:cs typeface="Calibri"/>
              </a:rPr>
              <a:t> </a:t>
            </a:r>
            <a:r>
              <a:rPr sz="1400" i="1" spc="45" dirty="0">
                <a:latin typeface="Calibri"/>
                <a:cs typeface="Calibri"/>
              </a:rPr>
              <a:t>before </a:t>
            </a:r>
            <a:r>
              <a:rPr sz="1400" i="1" spc="-300" dirty="0">
                <a:latin typeface="Calibri"/>
                <a:cs typeface="Calibri"/>
              </a:rPr>
              <a:t> </a:t>
            </a:r>
            <a:r>
              <a:rPr sz="1400" i="1" spc="55" dirty="0">
                <a:latin typeface="Calibri"/>
                <a:cs typeface="Calibri"/>
              </a:rPr>
              <a:t>putting</a:t>
            </a:r>
            <a:r>
              <a:rPr sz="1400" i="1" spc="-5" dirty="0">
                <a:latin typeface="Calibri"/>
                <a:cs typeface="Calibri"/>
              </a:rPr>
              <a:t> </a:t>
            </a:r>
            <a:r>
              <a:rPr sz="1400" i="1" spc="75" dirty="0">
                <a:latin typeface="Calibri"/>
                <a:cs typeface="Calibri"/>
              </a:rPr>
              <a:t>your</a:t>
            </a:r>
            <a:r>
              <a:rPr sz="1400" i="1" spc="-10" dirty="0">
                <a:latin typeface="Calibri"/>
                <a:cs typeface="Calibri"/>
              </a:rPr>
              <a:t> </a:t>
            </a:r>
            <a:r>
              <a:rPr sz="1400" i="1" spc="20" dirty="0">
                <a:latin typeface="Calibri"/>
                <a:cs typeface="Calibri"/>
              </a:rPr>
              <a:t>vessel</a:t>
            </a:r>
            <a:r>
              <a:rPr sz="1400" i="1" dirty="0">
                <a:latin typeface="Calibri"/>
                <a:cs typeface="Calibri"/>
              </a:rPr>
              <a:t> back</a:t>
            </a:r>
            <a:r>
              <a:rPr sz="1400" i="1" spc="-5" dirty="0">
                <a:latin typeface="Calibri"/>
                <a:cs typeface="Calibri"/>
              </a:rPr>
              <a:t> </a:t>
            </a:r>
            <a:r>
              <a:rPr sz="1400" i="1" spc="55" dirty="0">
                <a:latin typeface="Calibri"/>
                <a:cs typeface="Calibri"/>
              </a:rPr>
              <a:t>into</a:t>
            </a:r>
            <a:r>
              <a:rPr sz="1400" i="1" spc="-10" dirty="0">
                <a:latin typeface="Calibri"/>
                <a:cs typeface="Calibri"/>
              </a:rPr>
              <a:t> </a:t>
            </a:r>
            <a:r>
              <a:rPr sz="1400" i="1" spc="20" dirty="0">
                <a:latin typeface="Calibri"/>
                <a:cs typeface="Calibri"/>
              </a:rPr>
              <a:t>service.</a:t>
            </a:r>
            <a:endParaRPr sz="1400">
              <a:latin typeface="Calibri"/>
              <a:cs typeface="Calibri"/>
            </a:endParaRPr>
          </a:p>
          <a:p>
            <a:pPr marL="572135" indent="-102870">
              <a:lnSpc>
                <a:spcPct val="100000"/>
              </a:lnSpc>
              <a:spcBef>
                <a:spcPts val="625"/>
              </a:spcBef>
              <a:buSzPct val="71428"/>
              <a:buFont typeface="Symbol"/>
              <a:buChar char=""/>
              <a:tabLst>
                <a:tab pos="572770" algn="l"/>
              </a:tabLst>
            </a:pPr>
            <a:r>
              <a:rPr sz="1400" spc="15" dirty="0">
                <a:latin typeface="Calibri"/>
                <a:cs typeface="Calibri"/>
              </a:rPr>
              <a:t>Inspect</a:t>
            </a:r>
            <a:r>
              <a:rPr sz="1400" spc="-20" dirty="0">
                <a:latin typeface="Calibri"/>
                <a:cs typeface="Calibri"/>
              </a:rPr>
              <a:t> </a:t>
            </a:r>
            <a:r>
              <a:rPr sz="1400" spc="20" dirty="0">
                <a:latin typeface="Calibri"/>
                <a:cs typeface="Calibri"/>
              </a:rPr>
              <a:t>the</a:t>
            </a:r>
            <a:r>
              <a:rPr sz="1400" spc="-20" dirty="0">
                <a:latin typeface="Calibri"/>
                <a:cs typeface="Calibri"/>
              </a:rPr>
              <a:t> </a:t>
            </a:r>
            <a:r>
              <a:rPr sz="1400" spc="114" dirty="0">
                <a:latin typeface="Calibri"/>
                <a:cs typeface="Calibri"/>
              </a:rPr>
              <a:t>hull</a:t>
            </a:r>
            <a:r>
              <a:rPr sz="1400" spc="-2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any</a:t>
            </a:r>
            <a:r>
              <a:rPr sz="1400" spc="-20" dirty="0">
                <a:latin typeface="Calibri"/>
                <a:cs typeface="Calibri"/>
              </a:rPr>
              <a:t> </a:t>
            </a:r>
            <a:r>
              <a:rPr sz="1400" dirty="0">
                <a:latin typeface="Calibri"/>
                <a:cs typeface="Calibri"/>
              </a:rPr>
              <a:t>damage.</a:t>
            </a:r>
            <a:endParaRPr sz="1400">
              <a:latin typeface="Calibri"/>
              <a:cs typeface="Calibri"/>
            </a:endParaRPr>
          </a:p>
          <a:p>
            <a:pPr marL="572135" marR="229235" indent="-102235">
              <a:lnSpc>
                <a:spcPct val="102099"/>
              </a:lnSpc>
              <a:spcBef>
                <a:spcPts val="585"/>
              </a:spcBef>
              <a:buSzPct val="71428"/>
              <a:buFont typeface="Symbol"/>
              <a:buChar char=""/>
              <a:tabLst>
                <a:tab pos="572770" algn="l"/>
              </a:tabLst>
            </a:pPr>
            <a:r>
              <a:rPr sz="1400" spc="15" dirty="0">
                <a:latin typeface="Calibri"/>
                <a:cs typeface="Calibri"/>
              </a:rPr>
              <a:t>Inspect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25" dirty="0">
                <a:latin typeface="Calibri"/>
                <a:cs typeface="Calibri"/>
              </a:rPr>
              <a:t>battery</a:t>
            </a:r>
            <a:r>
              <a:rPr sz="1400" spc="-10" dirty="0">
                <a:latin typeface="Calibri"/>
                <a:cs typeface="Calibri"/>
              </a:rPr>
              <a:t> </a:t>
            </a:r>
            <a:r>
              <a:rPr sz="1400" spc="25" dirty="0">
                <a:latin typeface="Calibri"/>
                <a:cs typeface="Calibri"/>
              </a:rPr>
              <a:t>cables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electrical</a:t>
            </a:r>
            <a:r>
              <a:rPr sz="1400" spc="-15" dirty="0">
                <a:latin typeface="Calibri"/>
                <a:cs typeface="Calibri"/>
              </a:rPr>
              <a:t> </a:t>
            </a:r>
            <a:r>
              <a:rPr sz="1400" spc="80" dirty="0">
                <a:latin typeface="Calibri"/>
                <a:cs typeface="Calibri"/>
              </a:rPr>
              <a:t>wiring </a:t>
            </a:r>
            <a:r>
              <a:rPr sz="1400" spc="-305" dirty="0">
                <a:latin typeface="Calibri"/>
                <a:cs typeface="Calibri"/>
              </a:rPr>
              <a:t> </a:t>
            </a:r>
            <a:r>
              <a:rPr sz="1400" spc="135" dirty="0">
                <a:latin typeface="Calibri"/>
                <a:cs typeface="Calibri"/>
              </a:rPr>
              <a:t>for</a:t>
            </a:r>
            <a:r>
              <a:rPr sz="1400" spc="-20" dirty="0">
                <a:latin typeface="Calibri"/>
                <a:cs typeface="Calibri"/>
              </a:rPr>
              <a:t> </a:t>
            </a:r>
            <a:r>
              <a:rPr sz="1400" spc="20" dirty="0">
                <a:latin typeface="Calibri"/>
                <a:cs typeface="Calibri"/>
              </a:rPr>
              <a:t>any</a:t>
            </a:r>
            <a:r>
              <a:rPr sz="1400" spc="-10" dirty="0">
                <a:latin typeface="Calibri"/>
                <a:cs typeface="Calibri"/>
              </a:rPr>
              <a:t> </a:t>
            </a:r>
            <a:r>
              <a:rPr sz="1400" spc="50" dirty="0">
                <a:latin typeface="Calibri"/>
                <a:cs typeface="Calibri"/>
              </a:rPr>
              <a:t>loose</a:t>
            </a:r>
            <a:r>
              <a:rPr sz="1400" dirty="0">
                <a:latin typeface="Calibri"/>
                <a:cs typeface="Calibri"/>
              </a:rPr>
              <a:t> </a:t>
            </a:r>
            <a:r>
              <a:rPr sz="1400" spc="40" dirty="0">
                <a:latin typeface="Calibri"/>
                <a:cs typeface="Calibri"/>
              </a:rPr>
              <a:t>connections.</a:t>
            </a:r>
            <a:endParaRPr sz="1400">
              <a:latin typeface="Calibri"/>
              <a:cs typeface="Calibri"/>
            </a:endParaRPr>
          </a:p>
          <a:p>
            <a:pPr marL="572135" marR="272415" indent="-102235">
              <a:lnSpc>
                <a:spcPct val="102099"/>
              </a:lnSpc>
              <a:spcBef>
                <a:spcPts val="595"/>
              </a:spcBef>
              <a:buSzPct val="71428"/>
              <a:buFont typeface="Symbol"/>
              <a:buChar char=""/>
              <a:tabLst>
                <a:tab pos="572770" algn="l"/>
              </a:tabLst>
            </a:pPr>
            <a:r>
              <a:rPr sz="1400" spc="5" dirty="0">
                <a:latin typeface="Calibri"/>
                <a:cs typeface="Calibri"/>
              </a:rPr>
              <a:t>Check</a:t>
            </a:r>
            <a:r>
              <a:rPr sz="1400" spc="-15"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bilge</a:t>
            </a:r>
            <a:r>
              <a:rPr sz="1400" spc="-15"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15" dirty="0">
                <a:latin typeface="Calibri"/>
                <a:cs typeface="Calibri"/>
              </a:rPr>
              <a:t> </a:t>
            </a:r>
            <a:r>
              <a:rPr sz="1400" spc="60" dirty="0">
                <a:latin typeface="Calibri"/>
                <a:cs typeface="Calibri"/>
              </a:rPr>
              <a:t>free-float</a:t>
            </a:r>
            <a:r>
              <a:rPr sz="1400" spc="-15" dirty="0">
                <a:latin typeface="Calibri"/>
                <a:cs typeface="Calibri"/>
              </a:rPr>
              <a:t> </a:t>
            </a:r>
            <a:r>
              <a:rPr sz="1400" spc="50" dirty="0">
                <a:latin typeface="Calibri"/>
                <a:cs typeface="Calibri"/>
              </a:rPr>
              <a:t>switch</a:t>
            </a:r>
            <a:r>
              <a:rPr sz="1400" spc="-5" dirty="0">
                <a:latin typeface="Calibri"/>
                <a:cs typeface="Calibri"/>
              </a:rPr>
              <a:t> </a:t>
            </a:r>
            <a:r>
              <a:rPr sz="1400" spc="135" dirty="0">
                <a:latin typeface="Calibri"/>
                <a:cs typeface="Calibri"/>
              </a:rPr>
              <a:t>for </a:t>
            </a:r>
            <a:r>
              <a:rPr sz="1400" spc="-300" dirty="0">
                <a:latin typeface="Calibri"/>
                <a:cs typeface="Calibri"/>
              </a:rPr>
              <a:t> </a:t>
            </a:r>
            <a:r>
              <a:rPr sz="1400" spc="35" dirty="0">
                <a:latin typeface="Calibri"/>
                <a:cs typeface="Calibri"/>
              </a:rPr>
              <a:t>proper</a:t>
            </a:r>
            <a:r>
              <a:rPr sz="1400" spc="-15" dirty="0">
                <a:latin typeface="Calibri"/>
                <a:cs typeface="Calibri"/>
              </a:rPr>
              <a:t> </a:t>
            </a:r>
            <a:r>
              <a:rPr sz="1400" spc="25" dirty="0">
                <a:latin typeface="Calibri"/>
                <a:cs typeface="Calibri"/>
              </a:rPr>
              <a:t>operation.</a:t>
            </a:r>
            <a:endParaRPr sz="1400">
              <a:latin typeface="Calibri"/>
              <a:cs typeface="Calibri"/>
            </a:endParaRPr>
          </a:p>
          <a:p>
            <a:pPr marL="572135" indent="-102870">
              <a:lnSpc>
                <a:spcPct val="100000"/>
              </a:lnSpc>
              <a:spcBef>
                <a:spcPts val="620"/>
              </a:spcBef>
              <a:buSzPct val="71428"/>
              <a:buFont typeface="Symbol"/>
              <a:buChar char=""/>
              <a:tabLst>
                <a:tab pos="572770" algn="l"/>
              </a:tabLst>
            </a:pPr>
            <a:r>
              <a:rPr sz="1400" spc="15" dirty="0">
                <a:latin typeface="Calibri"/>
                <a:cs typeface="Calibri"/>
              </a:rPr>
              <a:t>Inspect</a:t>
            </a:r>
            <a:r>
              <a:rPr sz="1400" spc="-10" dirty="0">
                <a:latin typeface="Calibri"/>
                <a:cs typeface="Calibri"/>
              </a:rPr>
              <a:t> </a:t>
            </a:r>
            <a:r>
              <a:rPr sz="1400" spc="20" dirty="0">
                <a:latin typeface="Calibri"/>
                <a:cs typeface="Calibri"/>
              </a:rPr>
              <a:t>the</a:t>
            </a:r>
            <a:r>
              <a:rPr sz="1400" spc="-10" dirty="0">
                <a:latin typeface="Calibri"/>
                <a:cs typeface="Calibri"/>
              </a:rPr>
              <a:t> </a:t>
            </a:r>
            <a:r>
              <a:rPr sz="1400" spc="75" dirty="0">
                <a:latin typeface="Calibri"/>
                <a:cs typeface="Calibri"/>
              </a:rPr>
              <a:t>fuel</a:t>
            </a:r>
            <a:r>
              <a:rPr sz="1400" spc="-10" dirty="0">
                <a:latin typeface="Calibri"/>
                <a:cs typeface="Calibri"/>
              </a:rPr>
              <a:t> system</a:t>
            </a:r>
            <a:r>
              <a:rPr sz="1400" spc="-15"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any</a:t>
            </a:r>
            <a:r>
              <a:rPr sz="1400" spc="-10" dirty="0">
                <a:latin typeface="Calibri"/>
                <a:cs typeface="Calibri"/>
              </a:rPr>
              <a:t> </a:t>
            </a:r>
            <a:r>
              <a:rPr sz="1400" spc="25" dirty="0">
                <a:latin typeface="Calibri"/>
                <a:cs typeface="Calibri"/>
              </a:rPr>
              <a:t>leaks</a:t>
            </a:r>
            <a:r>
              <a:rPr sz="1400" spc="-15" dirty="0">
                <a:latin typeface="Calibri"/>
                <a:cs typeface="Calibri"/>
              </a:rPr>
              <a:t> </a:t>
            </a:r>
            <a:r>
              <a:rPr sz="1400" spc="140" dirty="0">
                <a:latin typeface="Calibri"/>
                <a:cs typeface="Calibri"/>
              </a:rPr>
              <a:t>or</a:t>
            </a:r>
            <a:r>
              <a:rPr sz="1400" spc="-5" dirty="0">
                <a:latin typeface="Calibri"/>
                <a:cs typeface="Calibri"/>
              </a:rPr>
              <a:t> </a:t>
            </a:r>
            <a:r>
              <a:rPr sz="1400" dirty="0">
                <a:latin typeface="Calibri"/>
                <a:cs typeface="Calibri"/>
              </a:rPr>
              <a:t>damages.</a:t>
            </a:r>
            <a:endParaRPr sz="1400">
              <a:latin typeface="Calibri"/>
              <a:cs typeface="Calibri"/>
            </a:endParaRPr>
          </a:p>
          <a:p>
            <a:pPr marL="572135" marR="291465" indent="-102235">
              <a:lnSpc>
                <a:spcPct val="102099"/>
              </a:lnSpc>
              <a:spcBef>
                <a:spcPts val="590"/>
              </a:spcBef>
              <a:buSzPct val="71428"/>
              <a:buFont typeface="Symbol"/>
              <a:buChar char=""/>
              <a:tabLst>
                <a:tab pos="572770" algn="l"/>
              </a:tabLst>
            </a:pPr>
            <a:r>
              <a:rPr sz="1400" spc="5" dirty="0">
                <a:latin typeface="Calibri"/>
                <a:cs typeface="Calibri"/>
              </a:rPr>
              <a:t>Check </a:t>
            </a:r>
            <a:r>
              <a:rPr sz="1400" spc="25" dirty="0">
                <a:latin typeface="Calibri"/>
                <a:cs typeface="Calibri"/>
              </a:rPr>
              <a:t>the </a:t>
            </a:r>
            <a:r>
              <a:rPr sz="1400" spc="10" dirty="0">
                <a:latin typeface="Calibri"/>
                <a:cs typeface="Calibri"/>
              </a:rPr>
              <a:t>complete </a:t>
            </a:r>
            <a:r>
              <a:rPr sz="1400" spc="15" dirty="0">
                <a:latin typeface="Calibri"/>
                <a:cs typeface="Calibri"/>
              </a:rPr>
              <a:t>engine </a:t>
            </a:r>
            <a:r>
              <a:rPr sz="1400" spc="135" dirty="0">
                <a:latin typeface="Calibri"/>
                <a:cs typeface="Calibri"/>
              </a:rPr>
              <a:t>for </a:t>
            </a:r>
            <a:r>
              <a:rPr sz="1400" spc="20" dirty="0">
                <a:latin typeface="Calibri"/>
                <a:cs typeface="Calibri"/>
              </a:rPr>
              <a:t>any </a:t>
            </a:r>
            <a:r>
              <a:rPr sz="1400" dirty="0">
                <a:latin typeface="Calibri"/>
                <a:cs typeface="Calibri"/>
              </a:rPr>
              <a:t>damage, </a:t>
            </a:r>
            <a:r>
              <a:rPr sz="1400" spc="5" dirty="0">
                <a:latin typeface="Calibri"/>
                <a:cs typeface="Calibri"/>
              </a:rPr>
              <a:t> </a:t>
            </a:r>
            <a:r>
              <a:rPr sz="1400" spc="45" dirty="0">
                <a:latin typeface="Calibri"/>
                <a:cs typeface="Calibri"/>
              </a:rPr>
              <a:t>cracks,</a:t>
            </a:r>
            <a:r>
              <a:rPr sz="1400" spc="-15" dirty="0">
                <a:latin typeface="Calibri"/>
                <a:cs typeface="Calibri"/>
              </a:rPr>
              <a:t> </a:t>
            </a:r>
            <a:r>
              <a:rPr sz="1400" spc="140" dirty="0">
                <a:latin typeface="Calibri"/>
                <a:cs typeface="Calibri"/>
              </a:rPr>
              <a:t>or</a:t>
            </a:r>
            <a:r>
              <a:rPr sz="1400" spc="-10" dirty="0">
                <a:latin typeface="Calibri"/>
                <a:cs typeface="Calibri"/>
              </a:rPr>
              <a:t> </a:t>
            </a:r>
            <a:r>
              <a:rPr sz="1400" spc="25" dirty="0">
                <a:latin typeface="Calibri"/>
                <a:cs typeface="Calibri"/>
              </a:rPr>
              <a:t>leaks</a:t>
            </a:r>
            <a:r>
              <a:rPr sz="1400" spc="-15" dirty="0">
                <a:latin typeface="Calibri"/>
                <a:cs typeface="Calibri"/>
              </a:rPr>
              <a:t> </a:t>
            </a:r>
            <a:r>
              <a:rPr sz="1400" spc="15" dirty="0">
                <a:latin typeface="Calibri"/>
                <a:cs typeface="Calibri"/>
              </a:rPr>
              <a:t>caused</a:t>
            </a:r>
            <a:r>
              <a:rPr sz="1400" spc="-10" dirty="0">
                <a:latin typeface="Calibri"/>
                <a:cs typeface="Calibri"/>
              </a:rPr>
              <a:t> </a:t>
            </a:r>
            <a:r>
              <a:rPr sz="1400" spc="-45" dirty="0">
                <a:latin typeface="Calibri"/>
                <a:cs typeface="Calibri"/>
              </a:rPr>
              <a:t>by</a:t>
            </a:r>
            <a:r>
              <a:rPr sz="1400" spc="-10" dirty="0">
                <a:latin typeface="Calibri"/>
                <a:cs typeface="Calibri"/>
              </a:rPr>
              <a:t> </a:t>
            </a:r>
            <a:r>
              <a:rPr sz="1400" spc="50" dirty="0">
                <a:latin typeface="Calibri"/>
                <a:cs typeface="Calibri"/>
              </a:rPr>
              <a:t>freezing</a:t>
            </a:r>
            <a:r>
              <a:rPr sz="1400" spc="-10" dirty="0">
                <a:latin typeface="Calibri"/>
                <a:cs typeface="Calibri"/>
              </a:rPr>
              <a:t> </a:t>
            </a:r>
            <a:r>
              <a:rPr sz="1400" spc="50" dirty="0">
                <a:latin typeface="Calibri"/>
                <a:cs typeface="Calibri"/>
              </a:rPr>
              <a:t>conditions.</a:t>
            </a:r>
            <a:endParaRPr sz="1400">
              <a:latin typeface="Calibri"/>
              <a:cs typeface="Calibri"/>
            </a:endParaRPr>
          </a:p>
          <a:p>
            <a:pPr marL="572135" marR="364490" indent="-102235">
              <a:lnSpc>
                <a:spcPct val="102299"/>
              </a:lnSpc>
              <a:spcBef>
                <a:spcPts val="585"/>
              </a:spcBef>
              <a:buSzPct val="71428"/>
              <a:buFont typeface="Symbol"/>
              <a:buChar char=""/>
              <a:tabLst>
                <a:tab pos="572770" algn="l"/>
              </a:tabLst>
            </a:pPr>
            <a:r>
              <a:rPr sz="1400" spc="5" dirty="0">
                <a:latin typeface="Calibri"/>
                <a:cs typeface="Calibri"/>
              </a:rPr>
              <a:t>Check</a:t>
            </a:r>
            <a:r>
              <a:rPr sz="1400" spc="-15" dirty="0">
                <a:latin typeface="Calibri"/>
                <a:cs typeface="Calibri"/>
              </a:rPr>
              <a:t> </a:t>
            </a:r>
            <a:r>
              <a:rPr sz="1400" spc="125" dirty="0">
                <a:latin typeface="Calibri"/>
                <a:cs typeface="Calibri"/>
              </a:rPr>
              <a:t>all</a:t>
            </a:r>
            <a:r>
              <a:rPr sz="1400" spc="-5" dirty="0">
                <a:latin typeface="Calibri"/>
                <a:cs typeface="Calibri"/>
              </a:rPr>
              <a:t> </a:t>
            </a:r>
            <a:r>
              <a:rPr sz="1400" spc="10" dirty="0">
                <a:latin typeface="Calibri"/>
                <a:cs typeface="Calibri"/>
              </a:rPr>
              <a:t>hoses,</a:t>
            </a:r>
            <a:r>
              <a:rPr sz="1400" spc="-5" dirty="0">
                <a:latin typeface="Calibri"/>
                <a:cs typeface="Calibri"/>
              </a:rPr>
              <a:t> </a:t>
            </a:r>
            <a:r>
              <a:rPr sz="1400" spc="25" dirty="0">
                <a:latin typeface="Calibri"/>
                <a:cs typeface="Calibri"/>
              </a:rPr>
              <a:t>clamps</a:t>
            </a:r>
            <a:r>
              <a:rPr sz="1400" spc="-10" dirty="0">
                <a:latin typeface="Calibri"/>
                <a:cs typeface="Calibri"/>
              </a:rPr>
              <a:t> </a:t>
            </a:r>
            <a:r>
              <a:rPr sz="1400" spc="35" dirty="0">
                <a:latin typeface="Calibri"/>
                <a:cs typeface="Calibri"/>
              </a:rPr>
              <a:t>and</a:t>
            </a:r>
            <a:r>
              <a:rPr sz="1400" spc="-15" dirty="0">
                <a:latin typeface="Calibri"/>
                <a:cs typeface="Calibri"/>
              </a:rPr>
              <a:t> </a:t>
            </a:r>
            <a:r>
              <a:rPr sz="1400" spc="25" dirty="0">
                <a:latin typeface="Calibri"/>
                <a:cs typeface="Calibri"/>
              </a:rPr>
              <a:t>valves</a:t>
            </a:r>
            <a:r>
              <a:rPr sz="1400" spc="-10" dirty="0">
                <a:latin typeface="Calibri"/>
                <a:cs typeface="Calibri"/>
              </a:rPr>
              <a:t> </a:t>
            </a:r>
            <a:r>
              <a:rPr sz="1400" spc="135" dirty="0">
                <a:latin typeface="Calibri"/>
                <a:cs typeface="Calibri"/>
              </a:rPr>
              <a:t>for</a:t>
            </a:r>
            <a:r>
              <a:rPr sz="1400" spc="-5" dirty="0">
                <a:latin typeface="Calibri"/>
                <a:cs typeface="Calibri"/>
              </a:rPr>
              <a:t> </a:t>
            </a:r>
            <a:r>
              <a:rPr sz="1400" spc="35" dirty="0">
                <a:latin typeface="Calibri"/>
                <a:cs typeface="Calibri"/>
              </a:rPr>
              <a:t>proper </a:t>
            </a:r>
            <a:r>
              <a:rPr sz="1400" spc="-300" dirty="0">
                <a:latin typeface="Calibri"/>
                <a:cs typeface="Calibri"/>
              </a:rPr>
              <a:t> </a:t>
            </a:r>
            <a:r>
              <a:rPr sz="1400" spc="80" dirty="0">
                <a:latin typeface="Calibri"/>
                <a:cs typeface="Calibri"/>
              </a:rPr>
              <a:t>fitting</a:t>
            </a:r>
            <a:r>
              <a:rPr sz="1400" spc="-5" dirty="0">
                <a:latin typeface="Calibri"/>
                <a:cs typeface="Calibri"/>
              </a:rPr>
              <a:t> </a:t>
            </a:r>
            <a:r>
              <a:rPr sz="1400" spc="35" dirty="0">
                <a:latin typeface="Calibri"/>
                <a:cs typeface="Calibri"/>
              </a:rPr>
              <a:t>and</a:t>
            </a:r>
            <a:r>
              <a:rPr sz="1400" spc="-5" dirty="0">
                <a:latin typeface="Calibri"/>
                <a:cs typeface="Calibri"/>
              </a:rPr>
              <a:t> </a:t>
            </a:r>
            <a:r>
              <a:rPr sz="1400" spc="25" dirty="0">
                <a:latin typeface="Calibri"/>
                <a:cs typeface="Calibri"/>
              </a:rPr>
              <a:t>operation.</a:t>
            </a:r>
            <a:endParaRPr sz="1400">
              <a:latin typeface="Calibri"/>
              <a:cs typeface="Calibri"/>
            </a:endParaRPr>
          </a:p>
          <a:p>
            <a:pPr marL="572135" marR="104139" indent="-102235">
              <a:lnSpc>
                <a:spcPct val="101800"/>
              </a:lnSpc>
              <a:spcBef>
                <a:spcPts val="595"/>
              </a:spcBef>
              <a:buSzPct val="71428"/>
              <a:buFont typeface="Symbol"/>
              <a:buChar char=""/>
              <a:tabLst>
                <a:tab pos="572770" algn="l"/>
              </a:tabLst>
            </a:pPr>
            <a:r>
              <a:rPr sz="1400" spc="5" dirty="0">
                <a:latin typeface="Calibri"/>
                <a:cs typeface="Calibri"/>
              </a:rPr>
              <a:t>Check </a:t>
            </a:r>
            <a:r>
              <a:rPr sz="1400" spc="125" dirty="0">
                <a:latin typeface="Calibri"/>
                <a:cs typeface="Calibri"/>
              </a:rPr>
              <a:t>all </a:t>
            </a:r>
            <a:r>
              <a:rPr sz="1400" spc="20" dirty="0">
                <a:latin typeface="Calibri"/>
                <a:cs typeface="Calibri"/>
              </a:rPr>
              <a:t>compartments </a:t>
            </a:r>
            <a:r>
              <a:rPr sz="1400" spc="35" dirty="0">
                <a:latin typeface="Calibri"/>
                <a:cs typeface="Calibri"/>
              </a:rPr>
              <a:t>and </a:t>
            </a:r>
            <a:r>
              <a:rPr sz="1400" spc="25" dirty="0">
                <a:latin typeface="Calibri"/>
                <a:cs typeface="Calibri"/>
              </a:rPr>
              <a:t>the </a:t>
            </a:r>
            <a:r>
              <a:rPr sz="1400" spc="35" dirty="0">
                <a:latin typeface="Calibri"/>
                <a:cs typeface="Calibri"/>
              </a:rPr>
              <a:t>bilge </a:t>
            </a:r>
            <a:r>
              <a:rPr sz="1400" spc="30" dirty="0">
                <a:latin typeface="Calibri"/>
                <a:cs typeface="Calibri"/>
              </a:rPr>
              <a:t>area </a:t>
            </a:r>
            <a:r>
              <a:rPr sz="1400" spc="130" dirty="0">
                <a:latin typeface="Calibri"/>
                <a:cs typeface="Calibri"/>
              </a:rPr>
              <a:t>for </a:t>
            </a:r>
            <a:r>
              <a:rPr sz="1400" spc="135" dirty="0">
                <a:latin typeface="Calibri"/>
                <a:cs typeface="Calibri"/>
              </a:rPr>
              <a:t> </a:t>
            </a:r>
            <a:r>
              <a:rPr sz="1400" spc="20" dirty="0">
                <a:latin typeface="Calibri"/>
                <a:cs typeface="Calibri"/>
              </a:rPr>
              <a:t>any </a:t>
            </a:r>
            <a:r>
              <a:rPr sz="1400" spc="25" dirty="0">
                <a:latin typeface="Calibri"/>
                <a:cs typeface="Calibri"/>
              </a:rPr>
              <a:t>debris </a:t>
            </a:r>
            <a:r>
              <a:rPr sz="1400" spc="140" dirty="0">
                <a:latin typeface="Calibri"/>
                <a:cs typeface="Calibri"/>
              </a:rPr>
              <a:t>or </a:t>
            </a:r>
            <a:r>
              <a:rPr sz="1400" spc="40" dirty="0">
                <a:latin typeface="Calibri"/>
                <a:cs typeface="Calibri"/>
              </a:rPr>
              <a:t>nesting </a:t>
            </a:r>
            <a:r>
              <a:rPr sz="1400" spc="30" dirty="0">
                <a:latin typeface="Calibri"/>
                <a:cs typeface="Calibri"/>
              </a:rPr>
              <a:t>animals. </a:t>
            </a:r>
            <a:r>
              <a:rPr sz="1400" spc="-20" dirty="0">
                <a:latin typeface="Calibri"/>
                <a:cs typeface="Calibri"/>
              </a:rPr>
              <a:t>Remove </a:t>
            </a:r>
            <a:r>
              <a:rPr sz="1400" spc="35" dirty="0">
                <a:latin typeface="Calibri"/>
                <a:cs typeface="Calibri"/>
              </a:rPr>
              <a:t>and </a:t>
            </a:r>
            <a:r>
              <a:rPr sz="1400" spc="40" dirty="0">
                <a:latin typeface="Calibri"/>
                <a:cs typeface="Calibri"/>
              </a:rPr>
              <a:t>clean </a:t>
            </a:r>
            <a:r>
              <a:rPr sz="1400" spc="-305" dirty="0">
                <a:latin typeface="Calibri"/>
                <a:cs typeface="Calibri"/>
              </a:rPr>
              <a:t> </a:t>
            </a:r>
            <a:r>
              <a:rPr sz="1400" spc="25" dirty="0">
                <a:latin typeface="Calibri"/>
                <a:cs typeface="Calibri"/>
              </a:rPr>
              <a:t>as</a:t>
            </a:r>
            <a:r>
              <a:rPr sz="1400" spc="-15" dirty="0">
                <a:latin typeface="Calibri"/>
                <a:cs typeface="Calibri"/>
              </a:rPr>
              <a:t> </a:t>
            </a:r>
            <a:r>
              <a:rPr sz="1400" dirty="0">
                <a:latin typeface="Calibri"/>
                <a:cs typeface="Calibri"/>
              </a:rPr>
              <a:t>necessary.</a:t>
            </a:r>
            <a:endParaRPr sz="1400">
              <a:latin typeface="Calibri"/>
              <a:cs typeface="Calibri"/>
            </a:endParaRPr>
          </a:p>
          <a:p>
            <a:pPr marL="572135" indent="-102870">
              <a:lnSpc>
                <a:spcPct val="100000"/>
              </a:lnSpc>
              <a:spcBef>
                <a:spcPts val="635"/>
              </a:spcBef>
              <a:buSzPct val="71428"/>
              <a:buFont typeface="Symbol"/>
              <a:buChar char=""/>
              <a:tabLst>
                <a:tab pos="572770" algn="l"/>
              </a:tabLst>
            </a:pPr>
            <a:r>
              <a:rPr sz="1400" spc="70" dirty="0">
                <a:latin typeface="Calibri"/>
                <a:cs typeface="Calibri"/>
              </a:rPr>
              <a:t>Install</a:t>
            </a:r>
            <a:r>
              <a:rPr sz="1400" spc="-5" dirty="0">
                <a:latin typeface="Calibri"/>
                <a:cs typeface="Calibri"/>
              </a:rPr>
              <a:t> </a:t>
            </a:r>
            <a:r>
              <a:rPr sz="1400" spc="55" dirty="0">
                <a:latin typeface="Calibri"/>
                <a:cs typeface="Calibri"/>
              </a:rPr>
              <a:t>drain</a:t>
            </a:r>
            <a:r>
              <a:rPr sz="1400" spc="-5" dirty="0">
                <a:latin typeface="Calibri"/>
                <a:cs typeface="Calibri"/>
              </a:rPr>
              <a:t> </a:t>
            </a:r>
            <a:r>
              <a:rPr sz="1400" spc="45" dirty="0">
                <a:latin typeface="Calibri"/>
                <a:cs typeface="Calibri"/>
              </a:rPr>
              <a:t>plugs,</a:t>
            </a:r>
            <a:r>
              <a:rPr sz="1400" spc="-20" dirty="0">
                <a:latin typeface="Calibri"/>
                <a:cs typeface="Calibri"/>
              </a:rPr>
              <a:t> </a:t>
            </a:r>
            <a:r>
              <a:rPr sz="1400" spc="45" dirty="0">
                <a:latin typeface="Calibri"/>
                <a:cs typeface="Calibri"/>
              </a:rPr>
              <a:t>Filters,</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35" dirty="0">
                <a:latin typeface="Calibri"/>
                <a:cs typeface="Calibri"/>
              </a:rPr>
              <a:t>in-line</a:t>
            </a:r>
            <a:r>
              <a:rPr sz="1400" spc="-15" dirty="0">
                <a:latin typeface="Calibri"/>
                <a:cs typeface="Calibri"/>
              </a:rPr>
              <a:t> </a:t>
            </a:r>
            <a:r>
              <a:rPr sz="1400" spc="50" dirty="0">
                <a:latin typeface="Calibri"/>
                <a:cs typeface="Calibri"/>
              </a:rPr>
              <a:t>strainers.</a:t>
            </a:r>
            <a:endParaRPr sz="1400">
              <a:latin typeface="Calibri"/>
              <a:cs typeface="Calibri"/>
            </a:endParaRPr>
          </a:p>
          <a:p>
            <a:pPr marL="572135" indent="-102870">
              <a:lnSpc>
                <a:spcPct val="100000"/>
              </a:lnSpc>
              <a:spcBef>
                <a:spcPts val="625"/>
              </a:spcBef>
              <a:buSzPct val="71428"/>
              <a:buFont typeface="Symbol"/>
              <a:buChar char=""/>
              <a:tabLst>
                <a:tab pos="572770" algn="l"/>
              </a:tabLst>
            </a:pPr>
            <a:r>
              <a:rPr sz="1400" spc="70" dirty="0">
                <a:latin typeface="Calibri"/>
                <a:cs typeface="Calibri"/>
              </a:rPr>
              <a:t>Install</a:t>
            </a:r>
            <a:r>
              <a:rPr sz="1400" dirty="0">
                <a:latin typeface="Calibri"/>
                <a:cs typeface="Calibri"/>
              </a:rPr>
              <a:t> </a:t>
            </a:r>
            <a:r>
              <a:rPr sz="1400" spc="50" dirty="0">
                <a:latin typeface="Calibri"/>
                <a:cs typeface="Calibri"/>
              </a:rPr>
              <a:t>charged</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35" dirty="0">
                <a:latin typeface="Calibri"/>
                <a:cs typeface="Calibri"/>
              </a:rPr>
              <a:t>properly</a:t>
            </a:r>
            <a:r>
              <a:rPr sz="1400" spc="-10" dirty="0">
                <a:latin typeface="Calibri"/>
                <a:cs typeface="Calibri"/>
              </a:rPr>
              <a:t> </a:t>
            </a:r>
            <a:r>
              <a:rPr sz="1400" spc="10" dirty="0">
                <a:latin typeface="Calibri"/>
                <a:cs typeface="Calibri"/>
              </a:rPr>
              <a:t>maintained</a:t>
            </a:r>
            <a:r>
              <a:rPr sz="1400" spc="-15" dirty="0">
                <a:latin typeface="Calibri"/>
                <a:cs typeface="Calibri"/>
              </a:rPr>
              <a:t> </a:t>
            </a:r>
            <a:r>
              <a:rPr sz="1400" spc="15" dirty="0">
                <a:latin typeface="Calibri"/>
                <a:cs typeface="Calibri"/>
              </a:rPr>
              <a:t>batteries.</a:t>
            </a:r>
            <a:endParaRPr sz="1400">
              <a:latin typeface="Calibri"/>
              <a:cs typeface="Calibri"/>
            </a:endParaRPr>
          </a:p>
          <a:p>
            <a:pPr marL="572135" marR="104139" indent="-102235">
              <a:lnSpc>
                <a:spcPct val="101400"/>
              </a:lnSpc>
              <a:spcBef>
                <a:spcPts val="605"/>
              </a:spcBef>
              <a:buSzPct val="71428"/>
              <a:buFont typeface="Symbol"/>
              <a:buChar char=""/>
              <a:tabLst>
                <a:tab pos="572770" algn="l"/>
              </a:tabLst>
            </a:pPr>
            <a:r>
              <a:rPr sz="1400" spc="90" dirty="0">
                <a:latin typeface="Calibri"/>
                <a:cs typeface="Calibri"/>
              </a:rPr>
              <a:t>Fill </a:t>
            </a:r>
            <a:r>
              <a:rPr sz="1400" spc="20"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75" dirty="0">
                <a:latin typeface="Calibri"/>
                <a:cs typeface="Calibri"/>
              </a:rPr>
              <a:t>thoroughly </a:t>
            </a:r>
            <a:r>
              <a:rPr sz="1400" spc="85" dirty="0">
                <a:latin typeface="Calibri"/>
                <a:cs typeface="Calibri"/>
              </a:rPr>
              <a:t>flush </a:t>
            </a:r>
            <a:r>
              <a:rPr sz="1400" spc="90" dirty="0">
                <a:latin typeface="Calibri"/>
                <a:cs typeface="Calibri"/>
              </a:rPr>
              <a:t> </a:t>
            </a:r>
            <a:r>
              <a:rPr sz="1400" spc="85" dirty="0">
                <a:latin typeface="Calibri"/>
                <a:cs typeface="Calibri"/>
              </a:rPr>
              <a:t>out</a:t>
            </a:r>
            <a:r>
              <a:rPr sz="1400" spc="-5" dirty="0">
                <a:latin typeface="Calibri"/>
                <a:cs typeface="Calibri"/>
              </a:rPr>
              <a:t> </a:t>
            </a:r>
            <a:r>
              <a:rPr sz="1400" spc="125" dirty="0">
                <a:latin typeface="Calibri"/>
                <a:cs typeface="Calibri"/>
              </a:rPr>
              <a:t>all</a:t>
            </a:r>
            <a:r>
              <a:rPr sz="1400" spc="-10" dirty="0">
                <a:latin typeface="Calibri"/>
                <a:cs typeface="Calibri"/>
              </a:rPr>
              <a:t> </a:t>
            </a:r>
            <a:r>
              <a:rPr sz="1400" spc="30" dirty="0">
                <a:latin typeface="Calibri"/>
                <a:cs typeface="Calibri"/>
              </a:rPr>
              <a:t>antifreeze</a:t>
            </a:r>
            <a:r>
              <a:rPr sz="1400" spc="-10" dirty="0">
                <a:latin typeface="Calibri"/>
                <a:cs typeface="Calibri"/>
              </a:rPr>
              <a:t> </a:t>
            </a:r>
            <a:r>
              <a:rPr sz="1400" spc="70" dirty="0">
                <a:latin typeface="Calibri"/>
                <a:cs typeface="Calibri"/>
              </a:rPr>
              <a:t>solution</a:t>
            </a:r>
            <a:r>
              <a:rPr sz="1400" spc="-15" dirty="0">
                <a:latin typeface="Calibri"/>
                <a:cs typeface="Calibri"/>
              </a:rPr>
              <a:t> </a:t>
            </a:r>
            <a:r>
              <a:rPr sz="1400" spc="85" dirty="0">
                <a:latin typeface="Calibri"/>
                <a:cs typeface="Calibri"/>
              </a:rPr>
              <a:t>from</a:t>
            </a:r>
            <a:r>
              <a:rPr sz="1400" spc="-15" dirty="0">
                <a:latin typeface="Calibri"/>
                <a:cs typeface="Calibri"/>
              </a:rPr>
              <a:t> </a:t>
            </a:r>
            <a:r>
              <a:rPr sz="1400" spc="125" dirty="0">
                <a:latin typeface="Calibri"/>
                <a:cs typeface="Calibri"/>
              </a:rPr>
              <a:t>all</a:t>
            </a:r>
            <a:r>
              <a:rPr sz="1400" dirty="0">
                <a:latin typeface="Calibri"/>
                <a:cs typeface="Calibri"/>
              </a:rPr>
              <a:t> </a:t>
            </a:r>
            <a:r>
              <a:rPr sz="1400" spc="45" dirty="0">
                <a:latin typeface="Calibri"/>
                <a:cs typeface="Calibri"/>
              </a:rPr>
              <a:t>connections</a:t>
            </a:r>
            <a:endParaRPr sz="1400">
              <a:latin typeface="Calibri"/>
              <a:cs typeface="Calibri"/>
            </a:endParaRPr>
          </a:p>
          <a:p>
            <a:pPr marL="15240">
              <a:lnSpc>
                <a:spcPct val="100000"/>
              </a:lnSpc>
              <a:spcBef>
                <a:spcPts val="825"/>
              </a:spcBef>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a:spLocks noGrp="1"/>
          </p:cNvSpPr>
          <p:nvPr>
            <p:ph type="title"/>
          </p:nvPr>
        </p:nvSpPr>
        <p:spPr>
          <a:xfrm>
            <a:off x="454545" y="138176"/>
            <a:ext cx="9159875" cy="299720"/>
          </a:xfrm>
          <a:prstGeom prst="rect">
            <a:avLst/>
          </a:prstGeom>
        </p:spPr>
        <p:txBody>
          <a:bodyPr vert="horz" wrap="square" lIns="0" tIns="12700" rIns="0" bIns="0" rtlCol="0">
            <a:spAutoFit/>
          </a:bodyPr>
          <a:lstStyle/>
          <a:p>
            <a:pPr marL="12700">
              <a:lnSpc>
                <a:spcPct val="100000"/>
              </a:lnSpc>
              <a:spcBef>
                <a:spcPts val="100"/>
              </a:spcBef>
              <a:tabLst>
                <a:tab pos="1924050" algn="l"/>
                <a:tab pos="9146540" algn="l"/>
              </a:tabLst>
            </a:pPr>
            <a:r>
              <a:rPr dirty="0">
                <a:latin typeface="Times New Roman"/>
                <a:cs typeface="Times New Roman"/>
              </a:rPr>
              <a:t> 	</a:t>
            </a:r>
            <a:r>
              <a:rPr spc="-5" dirty="0"/>
              <a:t>RECOMMISSIONING</a:t>
            </a:r>
            <a:r>
              <a:rPr spc="-10" dirty="0"/>
              <a:t> </a:t>
            </a:r>
            <a:r>
              <a:rPr dirty="0"/>
              <a:t>AFTER</a:t>
            </a:r>
            <a:r>
              <a:rPr spc="-10" dirty="0"/>
              <a:t> </a:t>
            </a:r>
            <a:r>
              <a:rPr spc="-15" dirty="0"/>
              <a:t>WINTERIZATION </a:t>
            </a:r>
            <a:r>
              <a:rPr dirty="0"/>
              <a:t>OR</a:t>
            </a:r>
            <a:r>
              <a:rPr spc="-10" dirty="0"/>
              <a:t> </a:t>
            </a:r>
            <a:r>
              <a:rPr spc="-15" dirty="0"/>
              <a:t>STORAGE	</a:t>
            </a:r>
          </a:p>
        </p:txBody>
      </p:sp>
      <p:sp>
        <p:nvSpPr>
          <p:cNvPr id="8" name="object 8"/>
          <p:cNvSpPr txBox="1"/>
          <p:nvPr/>
        </p:nvSpPr>
        <p:spPr>
          <a:xfrm>
            <a:off x="5599557" y="467055"/>
            <a:ext cx="3954145" cy="6430010"/>
          </a:xfrm>
          <a:prstGeom prst="rect">
            <a:avLst/>
          </a:prstGeom>
        </p:spPr>
        <p:txBody>
          <a:bodyPr vert="horz" wrap="square" lIns="0" tIns="13335" rIns="0" bIns="0" rtlCol="0">
            <a:spAutoFit/>
          </a:bodyPr>
          <a:lstStyle/>
          <a:p>
            <a:pPr marL="114300">
              <a:lnSpc>
                <a:spcPct val="100000"/>
              </a:lnSpc>
              <a:spcBef>
                <a:spcPts val="105"/>
              </a:spcBef>
            </a:pPr>
            <a:r>
              <a:rPr sz="1400" spc="35" dirty="0">
                <a:latin typeface="Calibri"/>
                <a:cs typeface="Calibri"/>
              </a:rPr>
              <a:t>and</a:t>
            </a:r>
            <a:r>
              <a:rPr sz="1400" spc="-10" dirty="0">
                <a:latin typeface="Calibri"/>
                <a:cs typeface="Calibri"/>
              </a:rPr>
              <a:t> </a:t>
            </a:r>
            <a:r>
              <a:rPr sz="1400" spc="60" dirty="0">
                <a:latin typeface="Calibri"/>
                <a:cs typeface="Calibri"/>
              </a:rPr>
              <a:t>outlets.</a:t>
            </a:r>
            <a:r>
              <a:rPr sz="1400" spc="310" dirty="0">
                <a:latin typeface="Calibri"/>
                <a:cs typeface="Calibri"/>
              </a:rPr>
              <a:t> </a:t>
            </a:r>
            <a:r>
              <a:rPr sz="1400" spc="50" dirty="0">
                <a:latin typeface="Calibri"/>
                <a:cs typeface="Calibri"/>
              </a:rPr>
              <a:t>Drain</a:t>
            </a:r>
            <a:r>
              <a:rPr sz="1400" dirty="0">
                <a:latin typeface="Calibri"/>
                <a:cs typeface="Calibri"/>
              </a:rPr>
              <a:t> </a:t>
            </a:r>
            <a:r>
              <a:rPr sz="1400" spc="20" dirty="0">
                <a:latin typeface="Calibri"/>
                <a:cs typeface="Calibri"/>
              </a:rPr>
              <a:t>the</a:t>
            </a:r>
            <a:r>
              <a:rPr sz="1400" spc="300" dirty="0">
                <a:latin typeface="Calibri"/>
                <a:cs typeface="Calibri"/>
              </a:rPr>
              <a:t> </a:t>
            </a:r>
            <a:r>
              <a:rPr sz="1400" spc="-5" dirty="0">
                <a:latin typeface="Calibri"/>
                <a:cs typeface="Calibri"/>
              </a:rPr>
              <a:t>system</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sanitize</a:t>
            </a:r>
            <a:r>
              <a:rPr sz="1400" spc="-10" dirty="0">
                <a:latin typeface="Calibri"/>
                <a:cs typeface="Calibri"/>
              </a:rPr>
              <a:t> </a:t>
            </a:r>
            <a:r>
              <a:rPr sz="1400" spc="20" dirty="0">
                <a:latin typeface="Calibri"/>
                <a:cs typeface="Calibri"/>
              </a:rPr>
              <a:t>the</a:t>
            </a:r>
            <a:endParaRPr sz="1400">
              <a:latin typeface="Calibri"/>
              <a:cs typeface="Calibri"/>
            </a:endParaRPr>
          </a:p>
          <a:p>
            <a:pPr marL="114300">
              <a:lnSpc>
                <a:spcPct val="100000"/>
              </a:lnSpc>
              <a:spcBef>
                <a:spcPts val="40"/>
              </a:spcBef>
            </a:pPr>
            <a:r>
              <a:rPr sz="1400" spc="35" dirty="0">
                <a:latin typeface="Calibri"/>
                <a:cs typeface="Calibri"/>
              </a:rPr>
              <a:t>tank</a:t>
            </a:r>
            <a:r>
              <a:rPr sz="1400" spc="-25" dirty="0">
                <a:latin typeface="Calibri"/>
                <a:cs typeface="Calibri"/>
              </a:rPr>
              <a:t> </a:t>
            </a:r>
            <a:r>
              <a:rPr sz="1400" spc="35" dirty="0">
                <a:latin typeface="Calibri"/>
                <a:cs typeface="Calibri"/>
              </a:rPr>
              <a:t>and</a:t>
            </a:r>
            <a:r>
              <a:rPr sz="1400" spc="-25" dirty="0">
                <a:latin typeface="Calibri"/>
                <a:cs typeface="Calibri"/>
              </a:rPr>
              <a:t> </a:t>
            </a:r>
            <a:r>
              <a:rPr sz="1400" spc="25" dirty="0">
                <a:latin typeface="Calibri"/>
                <a:cs typeface="Calibri"/>
              </a:rPr>
              <a:t>lines.</a:t>
            </a:r>
            <a:endParaRPr sz="1400">
              <a:latin typeface="Calibri"/>
              <a:cs typeface="Calibri"/>
            </a:endParaRPr>
          </a:p>
          <a:p>
            <a:pPr marL="574675" marR="5080" indent="-105410">
              <a:lnSpc>
                <a:spcPct val="101899"/>
              </a:lnSpc>
              <a:spcBef>
                <a:spcPts val="590"/>
              </a:spcBef>
              <a:buSzPct val="71428"/>
              <a:buFont typeface="Symbol"/>
              <a:buChar char=""/>
              <a:tabLst>
                <a:tab pos="575310" algn="l"/>
              </a:tabLst>
            </a:pPr>
            <a:r>
              <a:rPr sz="1400" spc="40" dirty="0">
                <a:latin typeface="Calibri"/>
                <a:cs typeface="Calibri"/>
              </a:rPr>
              <a:t>Dilute</a:t>
            </a:r>
            <a:r>
              <a:rPr sz="1400" spc="-15" dirty="0">
                <a:latin typeface="Calibri"/>
                <a:cs typeface="Calibri"/>
              </a:rPr>
              <a:t> </a:t>
            </a:r>
            <a:r>
              <a:rPr sz="1400" spc="-5" dirty="0">
                <a:latin typeface="Calibri"/>
                <a:cs typeface="Calibri"/>
              </a:rPr>
              <a:t>1/4</a:t>
            </a:r>
            <a:r>
              <a:rPr sz="1400" spc="-10" dirty="0">
                <a:latin typeface="Calibri"/>
                <a:cs typeface="Calibri"/>
              </a:rPr>
              <a:t> </a:t>
            </a:r>
            <a:r>
              <a:rPr sz="1400" spc="15" dirty="0">
                <a:latin typeface="Calibri"/>
                <a:cs typeface="Calibri"/>
              </a:rPr>
              <a:t>cup</a:t>
            </a:r>
            <a:r>
              <a:rPr sz="1400" spc="-1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household</a:t>
            </a:r>
            <a:r>
              <a:rPr sz="1400" spc="-20" dirty="0">
                <a:latin typeface="Calibri"/>
                <a:cs typeface="Calibri"/>
              </a:rPr>
              <a:t> </a:t>
            </a:r>
            <a:r>
              <a:rPr sz="1400" spc="25" dirty="0">
                <a:latin typeface="Calibri"/>
                <a:cs typeface="Calibri"/>
              </a:rPr>
              <a:t>bleach</a:t>
            </a:r>
            <a:r>
              <a:rPr sz="1400" spc="-10" dirty="0">
                <a:latin typeface="Calibri"/>
                <a:cs typeface="Calibri"/>
              </a:rPr>
              <a:t> </a:t>
            </a:r>
            <a:r>
              <a:rPr sz="1400" spc="135" dirty="0">
                <a:latin typeface="Calibri"/>
                <a:cs typeface="Calibri"/>
              </a:rPr>
              <a:t>for</a:t>
            </a:r>
            <a:r>
              <a:rPr sz="1400" spc="5" dirty="0">
                <a:latin typeface="Calibri"/>
                <a:cs typeface="Calibri"/>
              </a:rPr>
              <a:t> </a:t>
            </a:r>
            <a:r>
              <a:rPr sz="1400" dirty="0">
                <a:latin typeface="Calibri"/>
                <a:cs typeface="Calibri"/>
              </a:rPr>
              <a:t>each </a:t>
            </a:r>
            <a:r>
              <a:rPr sz="1400" spc="-300" dirty="0">
                <a:latin typeface="Calibri"/>
                <a:cs typeface="Calibri"/>
              </a:rPr>
              <a:t> </a:t>
            </a:r>
            <a:r>
              <a:rPr sz="1400" dirty="0">
                <a:latin typeface="Calibri"/>
                <a:cs typeface="Calibri"/>
              </a:rPr>
              <a:t>15 </a:t>
            </a:r>
            <a:r>
              <a:rPr sz="1400" spc="90" dirty="0">
                <a:latin typeface="Calibri"/>
                <a:cs typeface="Calibri"/>
              </a:rPr>
              <a:t>gallons </a:t>
            </a:r>
            <a:r>
              <a:rPr sz="1400" spc="114" dirty="0">
                <a:latin typeface="Calibri"/>
                <a:cs typeface="Calibri"/>
              </a:rPr>
              <a:t>of </a:t>
            </a:r>
            <a:r>
              <a:rPr sz="1400" spc="10" dirty="0">
                <a:latin typeface="Calibri"/>
                <a:cs typeface="Calibri"/>
              </a:rPr>
              <a:t>capacity </a:t>
            </a:r>
            <a:r>
              <a:rPr sz="1400" spc="55" dirty="0">
                <a:latin typeface="Calibri"/>
                <a:cs typeface="Calibri"/>
              </a:rPr>
              <a:t>into </a:t>
            </a:r>
            <a:r>
              <a:rPr sz="1400" spc="20" dirty="0">
                <a:latin typeface="Calibri"/>
                <a:cs typeface="Calibri"/>
              </a:rPr>
              <a:t>a </a:t>
            </a:r>
            <a:r>
              <a:rPr sz="1400" spc="100" dirty="0">
                <a:latin typeface="Calibri"/>
                <a:cs typeface="Calibri"/>
              </a:rPr>
              <a:t>gallon </a:t>
            </a:r>
            <a:r>
              <a:rPr sz="1400" spc="114" dirty="0">
                <a:latin typeface="Calibri"/>
                <a:cs typeface="Calibri"/>
              </a:rPr>
              <a:t>of </a:t>
            </a:r>
            <a:r>
              <a:rPr sz="1400" spc="120" dirty="0">
                <a:latin typeface="Calibri"/>
                <a:cs typeface="Calibri"/>
              </a:rPr>
              <a:t> </a:t>
            </a:r>
            <a:r>
              <a:rPr sz="1400" spc="30" dirty="0">
                <a:latin typeface="Calibri"/>
                <a:cs typeface="Calibri"/>
              </a:rPr>
              <a:t>water. </a:t>
            </a:r>
            <a:r>
              <a:rPr sz="1400" spc="20" dirty="0">
                <a:latin typeface="Calibri"/>
                <a:cs typeface="Calibri"/>
              </a:rPr>
              <a:t>Add </a:t>
            </a:r>
            <a:r>
              <a:rPr sz="1400" spc="50" dirty="0">
                <a:latin typeface="Calibri"/>
                <a:cs typeface="Calibri"/>
              </a:rPr>
              <a:t>this </a:t>
            </a:r>
            <a:r>
              <a:rPr sz="1400" spc="70" dirty="0">
                <a:latin typeface="Calibri"/>
                <a:cs typeface="Calibri"/>
              </a:rPr>
              <a:t>solution </a:t>
            </a:r>
            <a:r>
              <a:rPr sz="1400" spc="75" dirty="0">
                <a:latin typeface="Calibri"/>
                <a:cs typeface="Calibri"/>
              </a:rPr>
              <a:t>to </a:t>
            </a:r>
            <a:r>
              <a:rPr sz="1400" spc="25" dirty="0">
                <a:latin typeface="Calibri"/>
                <a:cs typeface="Calibri"/>
              </a:rPr>
              <a:t>the </a:t>
            </a:r>
            <a:r>
              <a:rPr sz="1400" spc="60" dirty="0">
                <a:latin typeface="Calibri"/>
                <a:cs typeface="Calibri"/>
              </a:rPr>
              <a:t>fresh </a:t>
            </a:r>
            <a:r>
              <a:rPr sz="1400" spc="40" dirty="0">
                <a:latin typeface="Calibri"/>
                <a:cs typeface="Calibri"/>
              </a:rPr>
              <a:t>water </a:t>
            </a:r>
            <a:r>
              <a:rPr sz="1400" spc="-305" dirty="0">
                <a:latin typeface="Calibri"/>
                <a:cs typeface="Calibri"/>
              </a:rPr>
              <a:t> </a:t>
            </a:r>
            <a:r>
              <a:rPr sz="1400" spc="35" dirty="0">
                <a:latin typeface="Calibri"/>
                <a:cs typeface="Calibri"/>
              </a:rPr>
              <a:t>tank</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125" dirty="0">
                <a:latin typeface="Calibri"/>
                <a:cs typeface="Calibri"/>
              </a:rPr>
              <a:t>fill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65" dirty="0">
                <a:latin typeface="Calibri"/>
                <a:cs typeface="Calibri"/>
              </a:rPr>
              <a:t>fresh</a:t>
            </a:r>
            <a:r>
              <a:rPr sz="1400" spc="-10" dirty="0">
                <a:latin typeface="Calibri"/>
                <a:cs typeface="Calibri"/>
              </a:rPr>
              <a:t> </a:t>
            </a:r>
            <a:r>
              <a:rPr sz="1400" spc="30" dirty="0">
                <a:latin typeface="Calibri"/>
                <a:cs typeface="Calibri"/>
              </a:rPr>
              <a:t>water.</a:t>
            </a:r>
            <a:endParaRPr sz="1400">
              <a:latin typeface="Calibri"/>
              <a:cs typeface="Calibri"/>
            </a:endParaRPr>
          </a:p>
          <a:p>
            <a:pPr marL="614680" indent="-144780">
              <a:lnSpc>
                <a:spcPct val="100000"/>
              </a:lnSpc>
              <a:spcBef>
                <a:spcPts val="625"/>
              </a:spcBef>
              <a:buSzPct val="71428"/>
              <a:buFont typeface="Symbol"/>
              <a:buChar char=""/>
              <a:tabLst>
                <a:tab pos="614680" algn="l"/>
              </a:tabLst>
            </a:pPr>
            <a:r>
              <a:rPr sz="1400" spc="5" dirty="0">
                <a:latin typeface="Calibri"/>
                <a:cs typeface="Calibri"/>
              </a:rPr>
              <a:t>Let</a:t>
            </a:r>
            <a:r>
              <a:rPr sz="1400" spc="-15" dirty="0">
                <a:latin typeface="Calibri"/>
                <a:cs typeface="Calibri"/>
              </a:rPr>
              <a:t> </a:t>
            </a:r>
            <a:r>
              <a:rPr sz="1400" spc="30" dirty="0">
                <a:latin typeface="Calibri"/>
                <a:cs typeface="Calibri"/>
              </a:rPr>
              <a:t>stand</a:t>
            </a:r>
            <a:r>
              <a:rPr sz="1400" spc="-20" dirty="0">
                <a:latin typeface="Calibri"/>
                <a:cs typeface="Calibri"/>
              </a:rPr>
              <a:t> </a:t>
            </a:r>
            <a:r>
              <a:rPr sz="1400" spc="135" dirty="0">
                <a:latin typeface="Calibri"/>
                <a:cs typeface="Calibri"/>
              </a:rPr>
              <a:t>for</a:t>
            </a:r>
            <a:r>
              <a:rPr sz="1400" spc="-10"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marR="81280" indent="-105410">
              <a:lnSpc>
                <a:spcPct val="102099"/>
              </a:lnSpc>
              <a:spcBef>
                <a:spcPts val="590"/>
              </a:spcBef>
              <a:buSzPct val="71428"/>
              <a:buFont typeface="Symbol"/>
              <a:buChar char=""/>
              <a:tabLst>
                <a:tab pos="575310" algn="l"/>
              </a:tabLst>
            </a:pPr>
            <a:r>
              <a:rPr sz="1400" spc="60" dirty="0">
                <a:latin typeface="Calibri"/>
                <a:cs typeface="Calibri"/>
              </a:rPr>
              <a:t>Turn</a:t>
            </a:r>
            <a:r>
              <a:rPr sz="1400" dirty="0">
                <a:latin typeface="Calibri"/>
                <a:cs typeface="Calibri"/>
              </a:rPr>
              <a:t> </a:t>
            </a:r>
            <a:r>
              <a:rPr sz="1400" spc="65" dirty="0">
                <a:latin typeface="Calibri"/>
                <a:cs typeface="Calibri"/>
              </a:rPr>
              <a:t>on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completely</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40" dirty="0">
                <a:latin typeface="Calibri"/>
                <a:cs typeface="Calibri"/>
              </a:rPr>
              <a:t> </a:t>
            </a:r>
            <a:r>
              <a:rPr sz="1400" spc="30" dirty="0">
                <a:latin typeface="Calibri"/>
                <a:cs typeface="Calibri"/>
              </a:rPr>
              <a:t>lines.</a:t>
            </a:r>
            <a:endParaRPr sz="1400">
              <a:latin typeface="Calibri"/>
              <a:cs typeface="Calibri"/>
            </a:endParaRPr>
          </a:p>
          <a:p>
            <a:pPr marL="574675" marR="102235" indent="-105410">
              <a:lnSpc>
                <a:spcPct val="101800"/>
              </a:lnSpc>
              <a:spcBef>
                <a:spcPts val="595"/>
              </a:spcBef>
              <a:buSzPct val="71428"/>
              <a:buFont typeface="Symbol"/>
              <a:buChar char=""/>
              <a:tabLst>
                <a:tab pos="575310" algn="l"/>
              </a:tabLst>
            </a:pPr>
            <a:r>
              <a:rPr sz="1400" spc="90" dirty="0">
                <a:latin typeface="Calibri"/>
                <a:cs typeface="Calibri"/>
              </a:rPr>
              <a:t>Fill </a:t>
            </a:r>
            <a:r>
              <a:rPr sz="1400" spc="20" dirty="0">
                <a:latin typeface="Calibri"/>
                <a:cs typeface="Calibri"/>
              </a:rPr>
              <a:t>the </a:t>
            </a:r>
            <a:r>
              <a:rPr sz="1400" spc="60" dirty="0">
                <a:latin typeface="Calibri"/>
                <a:cs typeface="Calibri"/>
              </a:rPr>
              <a:t>fresh </a:t>
            </a:r>
            <a:r>
              <a:rPr sz="1400" spc="40" dirty="0">
                <a:latin typeface="Calibri"/>
                <a:cs typeface="Calibri"/>
              </a:rPr>
              <a:t>water </a:t>
            </a:r>
            <a:r>
              <a:rPr sz="1400" spc="35" dirty="0">
                <a:latin typeface="Calibri"/>
                <a:cs typeface="Calibri"/>
              </a:rPr>
              <a:t>tank </a:t>
            </a:r>
            <a:r>
              <a:rPr sz="1400" spc="65" dirty="0">
                <a:latin typeface="Calibri"/>
                <a:cs typeface="Calibri"/>
              </a:rPr>
              <a:t>with </a:t>
            </a:r>
            <a:r>
              <a:rPr sz="1400" spc="40" dirty="0">
                <a:latin typeface="Calibri"/>
                <a:cs typeface="Calibri"/>
              </a:rPr>
              <a:t>clean </a:t>
            </a:r>
            <a:r>
              <a:rPr sz="1400" spc="60" dirty="0">
                <a:latin typeface="Calibri"/>
                <a:cs typeface="Calibri"/>
              </a:rPr>
              <a:t>fresh </a:t>
            </a:r>
            <a:r>
              <a:rPr sz="1400" spc="65" dirty="0">
                <a:latin typeface="Calibri"/>
                <a:cs typeface="Calibri"/>
              </a:rPr>
              <a:t> </a:t>
            </a:r>
            <a:r>
              <a:rPr sz="1400" spc="30" dirty="0">
                <a:latin typeface="Calibri"/>
                <a:cs typeface="Calibri"/>
              </a:rPr>
              <a:t>water,</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5" dirty="0">
                <a:latin typeface="Calibri"/>
                <a:cs typeface="Calibri"/>
              </a:rPr>
              <a:t>let</a:t>
            </a:r>
            <a:r>
              <a:rPr sz="1400" spc="-10" dirty="0">
                <a:latin typeface="Calibri"/>
                <a:cs typeface="Calibri"/>
              </a:rPr>
              <a:t> </a:t>
            </a:r>
            <a:r>
              <a:rPr sz="1400" spc="35" dirty="0">
                <a:latin typeface="Calibri"/>
                <a:cs typeface="Calibri"/>
              </a:rPr>
              <a:t>stand</a:t>
            </a:r>
            <a:r>
              <a:rPr sz="1400" spc="-5" dirty="0">
                <a:latin typeface="Calibri"/>
                <a:cs typeface="Calibri"/>
              </a:rPr>
              <a:t> </a:t>
            </a:r>
            <a:r>
              <a:rPr sz="1400" spc="135" dirty="0">
                <a:latin typeface="Calibri"/>
                <a:cs typeface="Calibri"/>
              </a:rPr>
              <a:t>for</a:t>
            </a:r>
            <a:r>
              <a:rPr sz="1400" dirty="0">
                <a:latin typeface="Calibri"/>
                <a:cs typeface="Calibri"/>
              </a:rPr>
              <a:t> </a:t>
            </a:r>
            <a:r>
              <a:rPr sz="1400" spc="40" dirty="0">
                <a:latin typeface="Calibri"/>
                <a:cs typeface="Calibri"/>
              </a:rPr>
              <a:t>an</a:t>
            </a:r>
            <a:r>
              <a:rPr sz="1400" dirty="0">
                <a:latin typeface="Calibri"/>
                <a:cs typeface="Calibri"/>
              </a:rPr>
              <a:t> </a:t>
            </a:r>
            <a:r>
              <a:rPr sz="1400" spc="50" dirty="0">
                <a:latin typeface="Calibri"/>
                <a:cs typeface="Calibri"/>
              </a:rPr>
              <a:t>additional</a:t>
            </a:r>
            <a:r>
              <a:rPr sz="1400" spc="5" dirty="0">
                <a:latin typeface="Calibri"/>
                <a:cs typeface="Calibri"/>
              </a:rPr>
              <a:t> </a:t>
            </a:r>
            <a:r>
              <a:rPr sz="1400" spc="85" dirty="0">
                <a:latin typeface="Calibri"/>
                <a:cs typeface="Calibri"/>
              </a:rPr>
              <a:t>two </a:t>
            </a:r>
            <a:r>
              <a:rPr sz="1400" spc="-300" dirty="0">
                <a:latin typeface="Calibri"/>
                <a:cs typeface="Calibri"/>
              </a:rPr>
              <a:t> </a:t>
            </a:r>
            <a:r>
              <a:rPr sz="1400" spc="75" dirty="0">
                <a:latin typeface="Calibri"/>
                <a:cs typeface="Calibri"/>
              </a:rPr>
              <a:t>to</a:t>
            </a:r>
            <a:r>
              <a:rPr sz="1400" spc="-15" dirty="0">
                <a:latin typeface="Calibri"/>
                <a:cs typeface="Calibri"/>
              </a:rPr>
              <a:t> </a:t>
            </a:r>
            <a:r>
              <a:rPr sz="1400" spc="35" dirty="0">
                <a:latin typeface="Calibri"/>
                <a:cs typeface="Calibri"/>
              </a:rPr>
              <a:t>three</a:t>
            </a:r>
            <a:r>
              <a:rPr sz="1400" spc="-10" dirty="0">
                <a:latin typeface="Calibri"/>
                <a:cs typeface="Calibri"/>
              </a:rPr>
              <a:t> </a:t>
            </a:r>
            <a:r>
              <a:rPr sz="1400" spc="65" dirty="0">
                <a:latin typeface="Calibri"/>
                <a:cs typeface="Calibri"/>
              </a:rPr>
              <a:t>hours.</a:t>
            </a:r>
            <a:endParaRPr sz="1400">
              <a:latin typeface="Calibri"/>
              <a:cs typeface="Calibri"/>
            </a:endParaRPr>
          </a:p>
          <a:p>
            <a:pPr marL="574675" marR="81280" indent="-105410">
              <a:lnSpc>
                <a:spcPct val="101800"/>
              </a:lnSpc>
              <a:spcBef>
                <a:spcPts val="595"/>
              </a:spcBef>
              <a:buSzPct val="71428"/>
              <a:buFont typeface="Symbol"/>
              <a:buChar char=""/>
              <a:tabLst>
                <a:tab pos="575310" algn="l"/>
              </a:tabLst>
            </a:pPr>
            <a:r>
              <a:rPr sz="1400" spc="60" dirty="0">
                <a:latin typeface="Calibri"/>
                <a:cs typeface="Calibri"/>
              </a:rPr>
              <a:t>Turn</a:t>
            </a:r>
            <a:r>
              <a:rPr sz="1400" dirty="0">
                <a:latin typeface="Calibri"/>
                <a:cs typeface="Calibri"/>
              </a:rPr>
              <a:t> </a:t>
            </a:r>
            <a:r>
              <a:rPr sz="1400" spc="65" dirty="0">
                <a:latin typeface="Calibri"/>
                <a:cs typeface="Calibri"/>
              </a:rPr>
              <a:t>on</a:t>
            </a:r>
            <a:r>
              <a:rPr sz="1400" dirty="0">
                <a:latin typeface="Calibri"/>
                <a:cs typeface="Calibri"/>
              </a:rPr>
              <a:t> </a:t>
            </a:r>
            <a:r>
              <a:rPr sz="1400" spc="20" dirty="0">
                <a:latin typeface="Calibri"/>
                <a:cs typeface="Calibri"/>
              </a:rPr>
              <a:t>the</a:t>
            </a:r>
            <a:r>
              <a:rPr sz="1400" spc="-10" dirty="0">
                <a:latin typeface="Calibri"/>
                <a:cs typeface="Calibri"/>
              </a:rPr>
              <a:t> </a:t>
            </a:r>
            <a:r>
              <a:rPr sz="1400" spc="-45" dirty="0">
                <a:latin typeface="Calibri"/>
                <a:cs typeface="Calibri"/>
              </a:rPr>
              <a:t>pump</a:t>
            </a:r>
            <a:r>
              <a:rPr sz="1400" spc="5" dirty="0">
                <a:latin typeface="Calibri"/>
                <a:cs typeface="Calibri"/>
              </a:rPr>
              <a:t> </a:t>
            </a:r>
            <a:r>
              <a:rPr sz="1400" spc="35" dirty="0">
                <a:latin typeface="Calibri"/>
                <a:cs typeface="Calibri"/>
              </a:rPr>
              <a:t>and</a:t>
            </a:r>
            <a:r>
              <a:rPr sz="1400" spc="-5" dirty="0">
                <a:latin typeface="Calibri"/>
                <a:cs typeface="Calibri"/>
              </a:rPr>
              <a:t> </a:t>
            </a:r>
            <a:r>
              <a:rPr sz="1400" spc="15" dirty="0">
                <a:latin typeface="Calibri"/>
                <a:cs typeface="Calibri"/>
              </a:rPr>
              <a:t>completely</a:t>
            </a:r>
            <a:r>
              <a:rPr sz="1400" spc="-10" dirty="0">
                <a:latin typeface="Calibri"/>
                <a:cs typeface="Calibri"/>
              </a:rPr>
              <a:t> </a:t>
            </a:r>
            <a:r>
              <a:rPr sz="1400" spc="55" dirty="0">
                <a:latin typeface="Calibri"/>
                <a:cs typeface="Calibri"/>
              </a:rPr>
              <a:t>drain</a:t>
            </a:r>
            <a:r>
              <a:rPr sz="1400" spc="5" dirty="0">
                <a:latin typeface="Calibri"/>
                <a:cs typeface="Calibri"/>
              </a:rPr>
              <a:t> </a:t>
            </a:r>
            <a:r>
              <a:rPr sz="1400" spc="20" dirty="0">
                <a:latin typeface="Calibri"/>
                <a:cs typeface="Calibri"/>
              </a:rPr>
              <a:t>the </a:t>
            </a:r>
            <a:r>
              <a:rPr sz="1400" spc="-300" dirty="0">
                <a:latin typeface="Calibri"/>
                <a:cs typeface="Calibri"/>
              </a:rPr>
              <a:t> </a:t>
            </a:r>
            <a:r>
              <a:rPr sz="1400" spc="60" dirty="0">
                <a:latin typeface="Calibri"/>
                <a:cs typeface="Calibri"/>
              </a:rPr>
              <a:t>fresh </a:t>
            </a:r>
            <a:r>
              <a:rPr sz="1400" spc="40" dirty="0">
                <a:latin typeface="Calibri"/>
                <a:cs typeface="Calibri"/>
              </a:rPr>
              <a:t>water </a:t>
            </a:r>
            <a:r>
              <a:rPr sz="1400" spc="35" dirty="0">
                <a:latin typeface="Calibri"/>
                <a:cs typeface="Calibri"/>
              </a:rPr>
              <a:t>tank and </a:t>
            </a:r>
            <a:r>
              <a:rPr sz="1400" spc="125" dirty="0">
                <a:latin typeface="Calibri"/>
                <a:cs typeface="Calibri"/>
              </a:rPr>
              <a:t>all </a:t>
            </a:r>
            <a:r>
              <a:rPr sz="1400" spc="45" dirty="0">
                <a:latin typeface="Calibri"/>
                <a:cs typeface="Calibri"/>
              </a:rPr>
              <a:t>connections </a:t>
            </a:r>
            <a:r>
              <a:rPr sz="1400" spc="35" dirty="0">
                <a:latin typeface="Calibri"/>
                <a:cs typeface="Calibri"/>
              </a:rPr>
              <a:t>and </a:t>
            </a:r>
            <a:r>
              <a:rPr sz="1400" spc="40" dirty="0">
                <a:latin typeface="Calibri"/>
                <a:cs typeface="Calibri"/>
              </a:rPr>
              <a:t> </a:t>
            </a:r>
            <a:r>
              <a:rPr sz="1400" spc="30" dirty="0">
                <a:latin typeface="Calibri"/>
                <a:cs typeface="Calibri"/>
              </a:rPr>
              <a:t>lines.</a:t>
            </a:r>
            <a:endParaRPr sz="1400">
              <a:latin typeface="Calibri"/>
              <a:cs typeface="Calibri"/>
            </a:endParaRPr>
          </a:p>
          <a:p>
            <a:pPr marL="574675" marR="11430" indent="-105410" algn="just">
              <a:lnSpc>
                <a:spcPct val="101800"/>
              </a:lnSpc>
              <a:spcBef>
                <a:spcPts val="595"/>
              </a:spcBef>
              <a:buSzPct val="71428"/>
              <a:buFont typeface="Symbol"/>
              <a:buChar char=""/>
              <a:tabLst>
                <a:tab pos="575310" algn="l"/>
              </a:tabLst>
            </a:pPr>
            <a:r>
              <a:rPr sz="1400" spc="70" dirty="0">
                <a:latin typeface="Calibri"/>
                <a:cs typeface="Calibri"/>
              </a:rPr>
              <a:t>If</a:t>
            </a:r>
            <a:r>
              <a:rPr sz="1400" spc="-20" dirty="0">
                <a:latin typeface="Calibri"/>
                <a:cs typeface="Calibri"/>
              </a:rPr>
              <a:t> </a:t>
            </a:r>
            <a:r>
              <a:rPr sz="1400" spc="30" dirty="0">
                <a:latin typeface="Calibri"/>
                <a:cs typeface="Calibri"/>
              </a:rPr>
              <a:t>there</a:t>
            </a:r>
            <a:r>
              <a:rPr sz="1400" dirty="0">
                <a:latin typeface="Calibri"/>
                <a:cs typeface="Calibri"/>
              </a:rPr>
              <a:t> </a:t>
            </a:r>
            <a:r>
              <a:rPr sz="1400" spc="20" dirty="0">
                <a:latin typeface="Calibri"/>
                <a:cs typeface="Calibri"/>
              </a:rPr>
              <a:t>is</a:t>
            </a:r>
            <a:r>
              <a:rPr sz="1400" spc="-20" dirty="0">
                <a:latin typeface="Calibri"/>
                <a:cs typeface="Calibri"/>
              </a:rPr>
              <a:t> </a:t>
            </a:r>
            <a:r>
              <a:rPr sz="1400" spc="20" dirty="0">
                <a:latin typeface="Calibri"/>
                <a:cs typeface="Calibri"/>
              </a:rPr>
              <a:t>a</a:t>
            </a:r>
            <a:r>
              <a:rPr sz="1400" spc="5" dirty="0">
                <a:latin typeface="Calibri"/>
                <a:cs typeface="Calibri"/>
              </a:rPr>
              <a:t> </a:t>
            </a:r>
            <a:r>
              <a:rPr sz="1400" spc="50" dirty="0">
                <a:latin typeface="Calibri"/>
                <a:cs typeface="Calibri"/>
              </a:rPr>
              <a:t>smell</a:t>
            </a:r>
            <a:r>
              <a:rPr sz="1400" spc="-15" dirty="0">
                <a:latin typeface="Calibri"/>
                <a:cs typeface="Calibri"/>
              </a:rPr>
              <a:t> </a:t>
            </a:r>
            <a:r>
              <a:rPr sz="1400" spc="114" dirty="0">
                <a:latin typeface="Calibri"/>
                <a:cs typeface="Calibri"/>
              </a:rPr>
              <a:t>of</a:t>
            </a:r>
            <a:r>
              <a:rPr sz="1400" spc="-5" dirty="0">
                <a:latin typeface="Calibri"/>
                <a:cs typeface="Calibri"/>
              </a:rPr>
              <a:t> </a:t>
            </a:r>
            <a:r>
              <a:rPr sz="1400" spc="25" dirty="0">
                <a:latin typeface="Calibri"/>
                <a:cs typeface="Calibri"/>
              </a:rPr>
              <a:t>bleach</a:t>
            </a:r>
            <a:r>
              <a:rPr sz="1400" spc="-10" dirty="0">
                <a:latin typeface="Calibri"/>
                <a:cs typeface="Calibri"/>
              </a:rPr>
              <a:t> </a:t>
            </a:r>
            <a:r>
              <a:rPr sz="1400" spc="40" dirty="0">
                <a:latin typeface="Calibri"/>
                <a:cs typeface="Calibri"/>
              </a:rPr>
              <a:t>remaining</a:t>
            </a:r>
            <a:r>
              <a:rPr sz="1400" spc="-5" dirty="0">
                <a:latin typeface="Calibri"/>
                <a:cs typeface="Calibri"/>
              </a:rPr>
              <a:t> </a:t>
            </a:r>
            <a:r>
              <a:rPr sz="1400" spc="35" dirty="0">
                <a:latin typeface="Calibri"/>
                <a:cs typeface="Calibri"/>
              </a:rPr>
              <a:t>in</a:t>
            </a:r>
            <a:r>
              <a:rPr sz="1400" spc="-20" dirty="0">
                <a:latin typeface="Calibri"/>
                <a:cs typeface="Calibri"/>
              </a:rPr>
              <a:t> </a:t>
            </a:r>
            <a:r>
              <a:rPr sz="1400" spc="20" dirty="0">
                <a:latin typeface="Calibri"/>
                <a:cs typeface="Calibri"/>
              </a:rPr>
              <a:t>the </a:t>
            </a:r>
            <a:r>
              <a:rPr sz="1400" spc="-305" dirty="0">
                <a:latin typeface="Calibri"/>
                <a:cs typeface="Calibri"/>
              </a:rPr>
              <a:t> </a:t>
            </a:r>
            <a:r>
              <a:rPr sz="1400" spc="5" dirty="0">
                <a:latin typeface="Calibri"/>
                <a:cs typeface="Calibri"/>
              </a:rPr>
              <a:t>compartment,</a:t>
            </a:r>
            <a:r>
              <a:rPr sz="1400" spc="-10" dirty="0">
                <a:latin typeface="Calibri"/>
                <a:cs typeface="Calibri"/>
              </a:rPr>
              <a:t> </a:t>
            </a:r>
            <a:r>
              <a:rPr sz="1400" spc="50" dirty="0">
                <a:latin typeface="Calibri"/>
                <a:cs typeface="Calibri"/>
              </a:rPr>
              <a:t>perform</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55" dirty="0">
                <a:latin typeface="Calibri"/>
                <a:cs typeface="Calibri"/>
              </a:rPr>
              <a:t>additional</a:t>
            </a:r>
            <a:r>
              <a:rPr sz="1400" spc="-10" dirty="0">
                <a:latin typeface="Calibri"/>
                <a:cs typeface="Calibri"/>
              </a:rPr>
              <a:t> </a:t>
            </a:r>
            <a:r>
              <a:rPr sz="1400" spc="60" dirty="0">
                <a:latin typeface="Calibri"/>
                <a:cs typeface="Calibri"/>
              </a:rPr>
              <a:t>fresh </a:t>
            </a:r>
            <a:r>
              <a:rPr sz="1400" spc="-305" dirty="0">
                <a:latin typeface="Calibri"/>
                <a:cs typeface="Calibri"/>
              </a:rPr>
              <a:t> </a:t>
            </a:r>
            <a:r>
              <a:rPr sz="1400" spc="40" dirty="0">
                <a:latin typeface="Calibri"/>
                <a:cs typeface="Calibri"/>
              </a:rPr>
              <a:t>water</a:t>
            </a:r>
            <a:r>
              <a:rPr sz="1400" spc="-20" dirty="0">
                <a:latin typeface="Calibri"/>
                <a:cs typeface="Calibri"/>
              </a:rPr>
              <a:t> </a:t>
            </a:r>
            <a:r>
              <a:rPr sz="1400" spc="30" dirty="0">
                <a:latin typeface="Calibri"/>
                <a:cs typeface="Calibri"/>
              </a:rPr>
              <a:t>rinse.</a:t>
            </a:r>
            <a:endParaRPr sz="1400">
              <a:latin typeface="Calibri"/>
              <a:cs typeface="Calibri"/>
            </a:endParaRPr>
          </a:p>
          <a:p>
            <a:pPr marL="117475" indent="-105410" algn="just">
              <a:lnSpc>
                <a:spcPct val="100000"/>
              </a:lnSpc>
              <a:spcBef>
                <a:spcPts val="640"/>
              </a:spcBef>
              <a:buSzPct val="71428"/>
              <a:buFont typeface="Symbol"/>
              <a:buChar char=""/>
              <a:tabLst>
                <a:tab pos="118110" algn="l"/>
              </a:tabLst>
            </a:pPr>
            <a:r>
              <a:rPr sz="1400" spc="5" dirty="0">
                <a:latin typeface="Calibri"/>
                <a:cs typeface="Calibri"/>
              </a:rPr>
              <a:t>Check</a:t>
            </a:r>
            <a:r>
              <a:rPr sz="1400" spc="-15" dirty="0">
                <a:latin typeface="Calibri"/>
                <a:cs typeface="Calibri"/>
              </a:rPr>
              <a:t> </a:t>
            </a:r>
            <a:r>
              <a:rPr sz="1400" spc="35" dirty="0">
                <a:latin typeface="Calibri"/>
                <a:cs typeface="Calibri"/>
              </a:rPr>
              <a:t>and</a:t>
            </a:r>
            <a:r>
              <a:rPr sz="1400" spc="-10" dirty="0">
                <a:latin typeface="Calibri"/>
                <a:cs typeface="Calibri"/>
              </a:rPr>
              <a:t> </a:t>
            </a:r>
            <a:r>
              <a:rPr sz="1400" spc="45" dirty="0">
                <a:latin typeface="Calibri"/>
                <a:cs typeface="Calibri"/>
              </a:rPr>
              <a:t>lubricate</a:t>
            </a:r>
            <a:r>
              <a:rPr sz="1400" dirty="0">
                <a:latin typeface="Calibri"/>
                <a:cs typeface="Calibri"/>
              </a:rPr>
              <a:t> </a:t>
            </a:r>
            <a:r>
              <a:rPr sz="1400" spc="25" dirty="0">
                <a:latin typeface="Calibri"/>
                <a:cs typeface="Calibri"/>
              </a:rPr>
              <a:t>the</a:t>
            </a:r>
            <a:r>
              <a:rPr sz="1400" spc="-20" dirty="0">
                <a:latin typeface="Calibri"/>
                <a:cs typeface="Calibri"/>
              </a:rPr>
              <a:t> </a:t>
            </a:r>
            <a:r>
              <a:rPr sz="1400" spc="35" dirty="0">
                <a:latin typeface="Calibri"/>
                <a:cs typeface="Calibri"/>
              </a:rPr>
              <a:t>Steering</a:t>
            </a:r>
            <a:r>
              <a:rPr sz="1400" dirty="0">
                <a:latin typeface="Calibri"/>
                <a:cs typeface="Calibri"/>
              </a:rPr>
              <a:t> </a:t>
            </a:r>
            <a:r>
              <a:rPr sz="1400" spc="-15" dirty="0">
                <a:latin typeface="Calibri"/>
                <a:cs typeface="Calibri"/>
              </a:rPr>
              <a:t>System.</a:t>
            </a:r>
            <a:endParaRPr sz="1400">
              <a:latin typeface="Calibri"/>
              <a:cs typeface="Calibri"/>
            </a:endParaRPr>
          </a:p>
          <a:p>
            <a:pPr marL="117475" marR="9525" indent="-105410" algn="just">
              <a:lnSpc>
                <a:spcPct val="102099"/>
              </a:lnSpc>
              <a:spcBef>
                <a:spcPts val="585"/>
              </a:spcBef>
              <a:buSzPct val="71428"/>
              <a:buFont typeface="Symbol"/>
              <a:buChar char=""/>
              <a:tabLst>
                <a:tab pos="118110" algn="l"/>
              </a:tabLst>
            </a:pPr>
            <a:r>
              <a:rPr sz="1400" spc="5" dirty="0">
                <a:latin typeface="Calibri"/>
                <a:cs typeface="Calibri"/>
              </a:rPr>
              <a:t>Check</a:t>
            </a:r>
            <a:r>
              <a:rPr sz="1400" spc="-10" dirty="0">
                <a:latin typeface="Calibri"/>
                <a:cs typeface="Calibri"/>
              </a:rPr>
              <a:t> </a:t>
            </a:r>
            <a:r>
              <a:rPr sz="1400" spc="125" dirty="0">
                <a:latin typeface="Calibri"/>
                <a:cs typeface="Calibri"/>
              </a:rPr>
              <a:t>all</a:t>
            </a:r>
            <a:r>
              <a:rPr sz="1400" spc="5" dirty="0">
                <a:latin typeface="Calibri"/>
                <a:cs typeface="Calibri"/>
              </a:rPr>
              <a:t> </a:t>
            </a:r>
            <a:r>
              <a:rPr sz="1400" spc="35" dirty="0">
                <a:latin typeface="Calibri"/>
                <a:cs typeface="Calibri"/>
              </a:rPr>
              <a:t>Navigation</a:t>
            </a:r>
            <a:r>
              <a:rPr sz="1400" spc="-5" dirty="0">
                <a:latin typeface="Calibri"/>
                <a:cs typeface="Calibri"/>
              </a:rPr>
              <a:t> </a:t>
            </a:r>
            <a:r>
              <a:rPr sz="1400" dirty="0">
                <a:latin typeface="Calibri"/>
                <a:cs typeface="Calibri"/>
              </a:rPr>
              <a:t>/</a:t>
            </a:r>
            <a:r>
              <a:rPr sz="1400" spc="-5" dirty="0">
                <a:latin typeface="Calibri"/>
                <a:cs typeface="Calibri"/>
              </a:rPr>
              <a:t> </a:t>
            </a:r>
            <a:r>
              <a:rPr sz="1400" spc="75" dirty="0">
                <a:latin typeface="Calibri"/>
                <a:cs typeface="Calibri"/>
              </a:rPr>
              <a:t>Anchor</a:t>
            </a:r>
            <a:r>
              <a:rPr sz="1400" spc="-15" dirty="0">
                <a:latin typeface="Calibri"/>
                <a:cs typeface="Calibri"/>
              </a:rPr>
              <a:t> </a:t>
            </a:r>
            <a:r>
              <a:rPr sz="1400" spc="80" dirty="0">
                <a:latin typeface="Calibri"/>
                <a:cs typeface="Calibri"/>
              </a:rPr>
              <a:t>lighting</a:t>
            </a:r>
            <a:r>
              <a:rPr sz="1400" dirty="0">
                <a:latin typeface="Calibri"/>
                <a:cs typeface="Calibri"/>
              </a:rPr>
              <a:t> </a:t>
            </a:r>
            <a:r>
              <a:rPr sz="1400" spc="130" dirty="0">
                <a:latin typeface="Calibri"/>
                <a:cs typeface="Calibri"/>
              </a:rPr>
              <a:t>for</a:t>
            </a:r>
            <a:r>
              <a:rPr sz="1400" spc="-10" dirty="0">
                <a:latin typeface="Calibri"/>
                <a:cs typeface="Calibri"/>
              </a:rPr>
              <a:t> </a:t>
            </a:r>
            <a:r>
              <a:rPr sz="1400" spc="35" dirty="0">
                <a:latin typeface="Calibri"/>
                <a:cs typeface="Calibri"/>
              </a:rPr>
              <a:t>proper </a:t>
            </a:r>
            <a:r>
              <a:rPr sz="1400" spc="-305" dirty="0">
                <a:latin typeface="Calibri"/>
                <a:cs typeface="Calibri"/>
              </a:rPr>
              <a:t> </a:t>
            </a:r>
            <a:r>
              <a:rPr sz="1400" spc="25" dirty="0">
                <a:latin typeface="Calibri"/>
                <a:cs typeface="Calibri"/>
              </a:rPr>
              <a:t>operation.</a:t>
            </a:r>
            <a:endParaRPr sz="1400">
              <a:latin typeface="Calibri"/>
              <a:cs typeface="Calibri"/>
            </a:endParaRPr>
          </a:p>
          <a:p>
            <a:pPr marL="117475" marR="58419" indent="-105410" algn="just">
              <a:lnSpc>
                <a:spcPct val="102099"/>
              </a:lnSpc>
              <a:spcBef>
                <a:spcPts val="590"/>
              </a:spcBef>
              <a:buSzPct val="71428"/>
              <a:buFont typeface="Symbol"/>
              <a:buChar char=""/>
              <a:tabLst>
                <a:tab pos="118110" algn="l"/>
              </a:tabLst>
            </a:pPr>
            <a:r>
              <a:rPr sz="1400" spc="5" dirty="0">
                <a:latin typeface="Calibri"/>
                <a:cs typeface="Calibri"/>
              </a:rPr>
              <a:t>Check </a:t>
            </a:r>
            <a:r>
              <a:rPr sz="1400" spc="65" dirty="0">
                <a:latin typeface="Calibri"/>
                <a:cs typeface="Calibri"/>
              </a:rPr>
              <a:t>fire </a:t>
            </a:r>
            <a:r>
              <a:rPr sz="1400" spc="40" dirty="0">
                <a:latin typeface="Calibri"/>
                <a:cs typeface="Calibri"/>
              </a:rPr>
              <a:t>extinguishers </a:t>
            </a:r>
            <a:r>
              <a:rPr sz="1400" spc="35" dirty="0">
                <a:latin typeface="Calibri"/>
                <a:cs typeface="Calibri"/>
              </a:rPr>
              <a:t>and </a:t>
            </a:r>
            <a:r>
              <a:rPr sz="1400" spc="125" dirty="0">
                <a:latin typeface="Calibri"/>
                <a:cs typeface="Calibri"/>
              </a:rPr>
              <a:t>all </a:t>
            </a:r>
            <a:r>
              <a:rPr sz="1400" spc="-10" dirty="0">
                <a:latin typeface="Calibri"/>
                <a:cs typeface="Calibri"/>
              </a:rPr>
              <a:t>U.S. </a:t>
            </a:r>
            <a:r>
              <a:rPr sz="1400" spc="30" dirty="0">
                <a:latin typeface="Calibri"/>
                <a:cs typeface="Calibri"/>
              </a:rPr>
              <a:t>Coast </a:t>
            </a:r>
            <a:r>
              <a:rPr sz="1400" spc="55" dirty="0">
                <a:latin typeface="Calibri"/>
                <a:cs typeface="Calibri"/>
              </a:rPr>
              <a:t>Guard </a:t>
            </a:r>
            <a:r>
              <a:rPr sz="1400" spc="-305" dirty="0">
                <a:latin typeface="Calibri"/>
                <a:cs typeface="Calibri"/>
              </a:rPr>
              <a:t> </a:t>
            </a:r>
            <a:r>
              <a:rPr sz="1400" spc="45" dirty="0">
                <a:latin typeface="Calibri"/>
                <a:cs typeface="Calibri"/>
              </a:rPr>
              <a:t>required</a:t>
            </a:r>
            <a:r>
              <a:rPr sz="1400" spc="-10" dirty="0">
                <a:latin typeface="Calibri"/>
                <a:cs typeface="Calibri"/>
              </a:rPr>
              <a:t> </a:t>
            </a:r>
            <a:r>
              <a:rPr sz="1400" spc="30" dirty="0">
                <a:latin typeface="Calibri"/>
                <a:cs typeface="Calibri"/>
              </a:rPr>
              <a:t>safety</a:t>
            </a:r>
            <a:r>
              <a:rPr sz="1400" spc="-5" dirty="0">
                <a:latin typeface="Calibri"/>
                <a:cs typeface="Calibri"/>
              </a:rPr>
              <a:t> equipment</a:t>
            </a:r>
            <a:r>
              <a:rPr sz="1400" spc="5" dirty="0">
                <a:latin typeface="Calibri"/>
                <a:cs typeface="Calibri"/>
              </a:rPr>
              <a:t> </a:t>
            </a:r>
            <a:r>
              <a:rPr sz="1400" spc="130" dirty="0">
                <a:latin typeface="Calibri"/>
                <a:cs typeface="Calibri"/>
              </a:rPr>
              <a:t>for</a:t>
            </a:r>
            <a:r>
              <a:rPr sz="1400" spc="-10" dirty="0">
                <a:latin typeface="Calibri"/>
                <a:cs typeface="Calibri"/>
              </a:rPr>
              <a:t> </a:t>
            </a:r>
            <a:r>
              <a:rPr sz="1400" spc="35" dirty="0">
                <a:latin typeface="Calibri"/>
                <a:cs typeface="Calibri"/>
              </a:rPr>
              <a:t>proper</a:t>
            </a:r>
            <a:r>
              <a:rPr sz="1400" spc="5" dirty="0">
                <a:latin typeface="Calibri"/>
                <a:cs typeface="Calibri"/>
              </a:rPr>
              <a:t> </a:t>
            </a:r>
            <a:r>
              <a:rPr sz="1400" spc="25" dirty="0">
                <a:latin typeface="Calibri"/>
                <a:cs typeface="Calibri"/>
              </a:rPr>
              <a:t>operation.</a:t>
            </a:r>
            <a:endParaRPr sz="1400">
              <a:latin typeface="Calibri"/>
              <a:cs typeface="Calibri"/>
            </a:endParaRPr>
          </a:p>
          <a:p>
            <a:pPr marL="117475" indent="-105410" algn="just">
              <a:lnSpc>
                <a:spcPct val="100000"/>
              </a:lnSpc>
              <a:spcBef>
                <a:spcPts val="610"/>
              </a:spcBef>
              <a:buSzPct val="71428"/>
              <a:buFont typeface="Symbol"/>
              <a:buChar char=""/>
              <a:tabLst>
                <a:tab pos="118110" algn="l"/>
              </a:tabLst>
            </a:pPr>
            <a:r>
              <a:rPr sz="1400" spc="5" dirty="0">
                <a:latin typeface="Calibri"/>
                <a:cs typeface="Calibri"/>
              </a:rPr>
              <a:t>Check</a:t>
            </a:r>
            <a:r>
              <a:rPr sz="1400" spc="-10" dirty="0">
                <a:latin typeface="Calibri"/>
                <a:cs typeface="Calibri"/>
              </a:rPr>
              <a:t> </a:t>
            </a:r>
            <a:r>
              <a:rPr sz="1400" spc="125" dirty="0">
                <a:latin typeface="Calibri"/>
                <a:cs typeface="Calibri"/>
              </a:rPr>
              <a:t>all</a:t>
            </a:r>
            <a:r>
              <a:rPr sz="1400" dirty="0">
                <a:latin typeface="Calibri"/>
                <a:cs typeface="Calibri"/>
              </a:rPr>
              <a:t> </a:t>
            </a:r>
            <a:r>
              <a:rPr sz="1400" spc="85" dirty="0">
                <a:latin typeface="Calibri"/>
                <a:cs typeface="Calibri"/>
              </a:rPr>
              <a:t>controls,</a:t>
            </a:r>
            <a:r>
              <a:rPr sz="1400" dirty="0">
                <a:latin typeface="Calibri"/>
                <a:cs typeface="Calibri"/>
              </a:rPr>
              <a:t> </a:t>
            </a:r>
            <a:r>
              <a:rPr sz="1400" spc="30" dirty="0">
                <a:latin typeface="Calibri"/>
                <a:cs typeface="Calibri"/>
              </a:rPr>
              <a:t>gauges,</a:t>
            </a:r>
            <a:r>
              <a:rPr sz="1400" spc="-5" dirty="0">
                <a:latin typeface="Calibri"/>
                <a:cs typeface="Calibri"/>
              </a:rPr>
              <a:t> </a:t>
            </a:r>
            <a:r>
              <a:rPr sz="1400" spc="55" dirty="0">
                <a:latin typeface="Calibri"/>
                <a:cs typeface="Calibri"/>
              </a:rPr>
              <a:t>electronics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60" dirty="0">
                <a:latin typeface="Calibri"/>
                <a:cs typeface="Calibri"/>
              </a:rPr>
              <a:t>other</a:t>
            </a:r>
            <a:endParaRPr sz="1400">
              <a:latin typeface="Calibri"/>
              <a:cs typeface="Calibri"/>
            </a:endParaRPr>
          </a:p>
          <a:p>
            <a:pPr marL="117475" algn="just">
              <a:lnSpc>
                <a:spcPct val="100000"/>
              </a:lnSpc>
              <a:spcBef>
                <a:spcPts val="40"/>
              </a:spcBef>
            </a:pPr>
            <a:r>
              <a:rPr sz="1400" spc="45" dirty="0">
                <a:latin typeface="Calibri"/>
                <a:cs typeface="Calibri"/>
              </a:rPr>
              <a:t>related</a:t>
            </a:r>
            <a:r>
              <a:rPr sz="1400" spc="-25" dirty="0">
                <a:latin typeface="Calibri"/>
                <a:cs typeface="Calibri"/>
              </a:rPr>
              <a:t> </a:t>
            </a:r>
            <a:r>
              <a:rPr sz="1400" dirty="0">
                <a:latin typeface="Calibri"/>
                <a:cs typeface="Calibri"/>
              </a:rPr>
              <a:t>equipment</a:t>
            </a:r>
            <a:r>
              <a:rPr sz="1400" spc="-15" dirty="0">
                <a:latin typeface="Calibri"/>
                <a:cs typeface="Calibri"/>
              </a:rPr>
              <a:t> </a:t>
            </a:r>
            <a:r>
              <a:rPr sz="1400" spc="130" dirty="0">
                <a:latin typeface="Calibri"/>
                <a:cs typeface="Calibri"/>
              </a:rPr>
              <a:t>for</a:t>
            </a:r>
            <a:r>
              <a:rPr sz="1400" spc="-25" dirty="0">
                <a:latin typeface="Calibri"/>
                <a:cs typeface="Calibri"/>
              </a:rPr>
              <a:t> </a:t>
            </a:r>
            <a:r>
              <a:rPr sz="1400" spc="35" dirty="0">
                <a:latin typeface="Calibri"/>
                <a:cs typeface="Calibri"/>
              </a:rPr>
              <a:t>proper</a:t>
            </a:r>
            <a:r>
              <a:rPr sz="1400" spc="-20" dirty="0">
                <a:latin typeface="Calibri"/>
                <a:cs typeface="Calibri"/>
              </a:rPr>
              <a:t> </a:t>
            </a:r>
            <a:r>
              <a:rPr sz="1400" spc="30" dirty="0">
                <a:latin typeface="Calibri"/>
                <a:cs typeface="Calibri"/>
              </a:rPr>
              <a:t>operation.</a:t>
            </a:r>
            <a:endParaRPr sz="14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411732" cy="182101"/>
          </a:xfrm>
          <a:prstGeom prst="rect">
            <a:avLst/>
          </a:prstGeom>
        </p:spPr>
        <p:txBody>
          <a:bodyPr vert="horz" wrap="square" lIns="0" tIns="12700" rIns="0" bIns="0" rtlCol="0">
            <a:spAutoFit/>
          </a:bodyPr>
          <a:lstStyle/>
          <a:p>
            <a:pPr marL="12700">
              <a:lnSpc>
                <a:spcPct val="100000"/>
              </a:lnSpc>
              <a:spcBef>
                <a:spcPts val="100"/>
              </a:spcBef>
            </a:pPr>
            <a:r>
              <a:rPr lang="en-US" sz="1100" spc="-5" dirty="0">
                <a:latin typeface="Calibri"/>
                <a:cs typeface="Calibri"/>
              </a:rPr>
              <a:t>208/228</a:t>
            </a:r>
            <a:r>
              <a:rPr sz="1100" spc="-40" dirty="0">
                <a:latin typeface="Calibri"/>
                <a:cs typeface="Calibri"/>
              </a:rPr>
              <a:t> </a:t>
            </a:r>
            <a:r>
              <a:rPr sz="1100" spc="-5" dirty="0">
                <a:latin typeface="Calibri"/>
                <a:cs typeface="Calibri"/>
              </a:rPr>
              <a:t>SERIES</a:t>
            </a:r>
            <a:endParaRPr sz="1100" dirty="0">
              <a:latin typeface="Calibri"/>
              <a:cs typeface="Calibri"/>
            </a:endParaRPr>
          </a:p>
        </p:txBody>
      </p:sp>
      <p:sp>
        <p:nvSpPr>
          <p:cNvPr id="3" name="object 3"/>
          <p:cNvSpPr txBox="1"/>
          <p:nvPr/>
        </p:nvSpPr>
        <p:spPr>
          <a:xfrm>
            <a:off x="9428480" y="7345171"/>
            <a:ext cx="150495" cy="182101"/>
          </a:xfrm>
          <a:prstGeom prst="rect">
            <a:avLst/>
          </a:prstGeom>
        </p:spPr>
        <p:txBody>
          <a:bodyPr vert="horz" wrap="square" lIns="0" tIns="12700" rIns="0" bIns="0" rtlCol="0">
            <a:spAutoFit/>
          </a:bodyPr>
          <a:lstStyle/>
          <a:p>
            <a:pPr marL="12700">
              <a:lnSpc>
                <a:spcPct val="100000"/>
              </a:lnSpc>
              <a:spcBef>
                <a:spcPts val="100"/>
              </a:spcBef>
            </a:pPr>
            <a:r>
              <a:rPr lang="en-US" sz="1100" spc="-70" dirty="0">
                <a:latin typeface="Calibri"/>
                <a:cs typeface="Calibri"/>
              </a:rPr>
              <a:t>36</a:t>
            </a:r>
            <a:endParaRPr sz="1100" dirty="0">
              <a:latin typeface="Calibri"/>
              <a:cs typeface="Calibri"/>
            </a:endParaRPr>
          </a:p>
        </p:txBody>
      </p:sp>
      <p:grpSp>
        <p:nvGrpSpPr>
          <p:cNvPr id="4" name="object 4"/>
          <p:cNvGrpSpPr/>
          <p:nvPr/>
        </p:nvGrpSpPr>
        <p:grpSpPr>
          <a:xfrm>
            <a:off x="152400" y="408509"/>
            <a:ext cx="10047477" cy="7363891"/>
            <a:chOff x="-2374" y="408506"/>
            <a:chExt cx="10047477" cy="7363891"/>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2374" y="408506"/>
              <a:ext cx="10047477" cy="6807581"/>
            </a:xfrm>
            <a:prstGeom prst="rect">
              <a:avLst/>
            </a:prstGeom>
          </p:spPr>
        </p:pic>
      </p:grpSp>
      <p:sp>
        <p:nvSpPr>
          <p:cNvPr id="26" name="object 26"/>
          <p:cNvSpPr txBox="1"/>
          <p:nvPr/>
        </p:nvSpPr>
        <p:spPr>
          <a:xfrm>
            <a:off x="563372" y="3653409"/>
            <a:ext cx="152400" cy="166071"/>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Arial"/>
                <a:cs typeface="Arial"/>
              </a:rPr>
              <a:t>.</a:t>
            </a:r>
            <a:endParaRPr sz="1000" dirty="0">
              <a:latin typeface="Arial"/>
              <a:cs typeface="Arial"/>
            </a:endParaRPr>
          </a:p>
        </p:txBody>
      </p:sp>
      <p:sp>
        <p:nvSpPr>
          <p:cNvPr id="47" name="TextBox 46">
            <a:extLst>
              <a:ext uri="{FF2B5EF4-FFF2-40B4-BE49-F238E27FC236}">
                <a16:creationId xmlns:a16="http://schemas.microsoft.com/office/drawing/2014/main" id="{4D804F25-1406-6E38-3805-4C36BBDEE250}"/>
              </a:ext>
            </a:extLst>
          </p:cNvPr>
          <p:cNvSpPr txBox="1"/>
          <p:nvPr/>
        </p:nvSpPr>
        <p:spPr>
          <a:xfrm>
            <a:off x="577384" y="587352"/>
            <a:ext cx="8885428" cy="6658233"/>
          </a:xfrm>
          <a:prstGeom prst="rect">
            <a:avLst/>
          </a:prstGeom>
          <a:noFill/>
        </p:spPr>
        <p:txBody>
          <a:bodyPr wrap="square">
            <a:spAutoFit/>
          </a:bodyPr>
          <a:lstStyle/>
          <a:p>
            <a:pPr algn="ctr"/>
            <a:r>
              <a:rPr lang="en-US" sz="1000" b="0" u="sng" dirty="0">
                <a:latin typeface="Arial" panose="020B0604020202020204" pitchFamily="34" charset="0"/>
                <a:cs typeface="Arial" panose="020B0604020202020204" pitchFamily="34" charset="0"/>
              </a:rPr>
              <a:t>Five Year Limited Warranty</a:t>
            </a:r>
          </a:p>
          <a:p>
            <a:pPr algn="ctr"/>
            <a:endParaRPr lang="en-US" sz="1000" b="0" u="sng" dirty="0">
              <a:latin typeface="Arial" panose="020B0604020202020204" pitchFamily="34" charset="0"/>
              <a:cs typeface="Arial" panose="020B0604020202020204" pitchFamily="34" charset="0"/>
            </a:endParaRPr>
          </a:p>
          <a:p>
            <a:pPr marL="342900" indent="-342900" algn="l">
              <a:buFont typeface="+mj-lt"/>
              <a:buAutoNum type="alphaUcPeriod"/>
            </a:pPr>
            <a:r>
              <a:rPr lang="en-US" sz="1000" b="0" dirty="0">
                <a:latin typeface="Arial" panose="020B0604020202020204" pitchFamily="34" charset="0"/>
                <a:cs typeface="Arial" panose="020B0604020202020204" pitchFamily="34" charset="0"/>
              </a:rPr>
              <a:t>Sea Pro Boats, LLC (Sea Pro) warrants to the original purchaser for a period of five years from the date of delivery to the original purchaser that each Sea Pro boat will be free from defects in material and workmanship under normal recommended use.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During the five-year period, warranty repairs will be made without charge by Sea Pro for the first year at its plant in Whitmire, SC or at Sea Pro’s option, by an Authorized Sea Pro Marine Dealer or agent. Transportation charges to and from the place of repair will be the responsibility or the original purchaser. All repairs made under this warranty are subject to the approval of an authorized Sea Pro Representative.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warranty does not apply to upholstery, electronics, engines, osmotic blistering, stress cracks or parts which have been altered or subjected to misuse or negligence.</a:t>
            </a:r>
          </a:p>
          <a:p>
            <a:pPr marL="342900" indent="-342900" algn="l">
              <a:buFont typeface="+mj-lt"/>
              <a:buAutoNum type="alphaUcPeriod"/>
            </a:pPr>
            <a:r>
              <a:rPr lang="en-US" sz="1000" b="0" dirty="0">
                <a:latin typeface="Arial" panose="020B0604020202020204" pitchFamily="34" charset="0"/>
                <a:cs typeface="Arial" panose="020B0604020202020204" pitchFamily="34" charset="0"/>
              </a:rPr>
              <a:t>This five-year limited warranty extends only to the original purchaser and may not be transferred to subsequent purchasers.</a:t>
            </a:r>
          </a:p>
          <a:p>
            <a:pPr marL="342900" indent="-342900" algn="l">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Ten Year Hull Limited Warranty</a:t>
            </a:r>
          </a:p>
          <a:p>
            <a:endParaRPr lang="en-US" sz="1000" dirty="0">
              <a:latin typeface="Arial" panose="020B0604020202020204" pitchFamily="34" charset="0"/>
              <a:cs typeface="Arial" panose="020B0604020202020204" pitchFamily="34" charset="0"/>
            </a:endParaRP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warrants, to the original purchaser for a period of ten years from the date of delivery to the original purchaser, that each Sea Pro hull will be free from structural defects in fiberglass material and fiberglass workmanship under normal recommended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Sea Pro will repair or replace, at its option any Sea Pro hull found to have a structural defect, provided the original purchaser returns the boat to Sea Pro at its plant in Whitmire, SC or at Sea Pro’s option to an Authorized Sea Pro Marine Dealer. Transportation charges to and from the place of repair will be the responsibility of the origan purchaser.</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does not apply to non-structural hull surface changes, such as fading, checking, crazing, blisters and gelcoat cracks, This warranty does not apply to hull damage caused by accidents, neglect, unauthorized repairs, items not installed on the boat by Sea Pro at the factory or the boat’s trailer. This warranty does not apply to boats used for or in racing or for governmental, commercial or business use.</a:t>
            </a:r>
          </a:p>
          <a:p>
            <a:pPr marL="342900" indent="-342900">
              <a:buFont typeface="+mj-lt"/>
              <a:buAutoNum type="alphaUcPeriod"/>
            </a:pPr>
            <a:r>
              <a:rPr lang="en-US" sz="1000" b="0" dirty="0">
                <a:latin typeface="Arial" panose="020B0604020202020204" pitchFamily="34" charset="0"/>
                <a:cs typeface="Arial" panose="020B0604020202020204" pitchFamily="34" charset="0"/>
              </a:rPr>
              <a:t>This ten-year hull limited warranty may be transferred to subsequent purchaser(s) of the boat during the warranty period provided that the boats passes a re-certification inspection by an Authorized Sea Pro Dealer. Subsequent purchaser(s) shall pay a $300 inspection fee and be responsible for transportation charges to and from the place of inspection. Re-certification is not automatic, and Sea Pro expressly reserves the right to deny re-certification should it determine the boat fails inspection.</a:t>
            </a:r>
          </a:p>
          <a:p>
            <a:pPr marL="342900" indent="-342900">
              <a:buFont typeface="+mj-lt"/>
              <a:buAutoNum type="alphaUcPeriod"/>
            </a:pPr>
            <a:endParaRPr lang="en-US" sz="1000" b="0" dirty="0">
              <a:latin typeface="Arial" panose="020B0604020202020204" pitchFamily="34" charset="0"/>
              <a:cs typeface="Arial" panose="020B0604020202020204" pitchFamily="34" charset="0"/>
            </a:endParaRPr>
          </a:p>
          <a:p>
            <a:pPr algn="ctr"/>
            <a:r>
              <a:rPr lang="en-US" sz="1000" b="0" u="sng" dirty="0">
                <a:latin typeface="Arial" panose="020B0604020202020204" pitchFamily="34" charset="0"/>
                <a:cs typeface="Arial" panose="020B0604020202020204" pitchFamily="34" charset="0"/>
              </a:rPr>
              <a:t>Limitation of Liability and Disclaimer</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This warranty is in lieu of all other warranties, expressed or implied, including the implied warranties of merchantability and fitness for a particular purpose. Implied warranties, if any, which cannot be disclaimed, are limited in duration to the duration stated above. All other obligations or liabilities, including liability for loss of use, inconvenience, commercial loss, or consequential damages are hereby excluded.</a:t>
            </a:r>
          </a:p>
          <a:p>
            <a:endParaRPr lang="en-US" sz="1000" b="0" dirty="0">
              <a:latin typeface="Arial" panose="020B0604020202020204" pitchFamily="34" charset="0"/>
              <a:cs typeface="Arial" panose="020B0604020202020204" pitchFamily="34" charset="0"/>
            </a:endParaRPr>
          </a:p>
          <a:p>
            <a:pPr marL="170815" algn="ctr">
              <a:lnSpc>
                <a:spcPct val="100000"/>
              </a:lnSpc>
              <a:spcBef>
                <a:spcPts val="100"/>
              </a:spcBef>
              <a:tabLst>
                <a:tab pos="3534410" algn="l"/>
              </a:tabLst>
            </a:pPr>
            <a:r>
              <a:rPr lang="en-US" sz="1000" b="0" u="sng" spc="-5" dirty="0">
                <a:latin typeface="Arial" panose="020B0604020202020204" pitchFamily="34" charset="0"/>
                <a:cs typeface="Arial" panose="020B0604020202020204" pitchFamily="34" charset="0"/>
              </a:rPr>
              <a:t>Warranty Registration/Acknowledgement </a:t>
            </a:r>
            <a:r>
              <a:rPr lang="en-US" sz="1000" b="0" u="sng" dirty="0">
                <a:latin typeface="Arial" panose="020B0604020202020204" pitchFamily="34" charset="0"/>
                <a:cs typeface="Arial" panose="020B0604020202020204" pitchFamily="34" charset="0"/>
              </a:rPr>
              <a:t>of</a:t>
            </a:r>
            <a:r>
              <a:rPr lang="en-US" sz="1000" b="0" u="sng" spc="110" dirty="0">
                <a:latin typeface="Arial" panose="020B0604020202020204" pitchFamily="34" charset="0"/>
                <a:cs typeface="Arial" panose="020B0604020202020204" pitchFamily="34" charset="0"/>
              </a:rPr>
              <a:t> </a:t>
            </a:r>
            <a:r>
              <a:rPr lang="en-US" sz="1000" b="0" u="sng" spc="-5" dirty="0">
                <a:latin typeface="Arial" panose="020B0604020202020204" pitchFamily="34" charset="0"/>
                <a:cs typeface="Arial" panose="020B0604020202020204" pitchFamily="34" charset="0"/>
              </a:rPr>
              <a:t>Limited Warranty</a:t>
            </a:r>
            <a:endParaRPr lang="en-US" sz="1000" b="0" u="sng" dirty="0">
              <a:latin typeface="Arial" panose="020B0604020202020204" pitchFamily="34" charset="0"/>
              <a:cs typeface="Arial" panose="020B0604020202020204" pitchFamily="34" charset="0"/>
            </a:endParaRPr>
          </a:p>
          <a:p>
            <a:pPr>
              <a:lnSpc>
                <a:spcPct val="100000"/>
              </a:lnSpc>
              <a:spcBef>
                <a:spcPts val="30"/>
              </a:spcBef>
            </a:pPr>
            <a:endParaRPr lang="en-US" sz="1000" b="0" u="sng" dirty="0">
              <a:latin typeface="Arial" panose="020B0604020202020204" pitchFamily="34" charset="0"/>
              <a:cs typeface="Arial" panose="020B0604020202020204" pitchFamily="34" charset="0"/>
            </a:endParaRPr>
          </a:p>
          <a:p>
            <a:pPr marL="18415" marR="5080" indent="-6350">
              <a:lnSpc>
                <a:spcPts val="1130"/>
              </a:lnSpc>
              <a:spcBef>
                <a:spcPts val="5"/>
              </a:spcBef>
            </a:pPr>
            <a:r>
              <a:rPr lang="en-US" sz="1000" b="0" spc="-10" dirty="0">
                <a:latin typeface="Arial" panose="020B0604020202020204" pitchFamily="34" charset="0"/>
                <a:cs typeface="Arial" panose="020B0604020202020204" pitchFamily="34" charset="0"/>
              </a:rPr>
              <a:t>Sea</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3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a</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condition</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precedent</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warranty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coverage.</a:t>
            </a:r>
            <a:r>
              <a:rPr lang="en-US" sz="1000" b="0" spc="6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It</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is</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sole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responsibility</a:t>
            </a:r>
            <a:r>
              <a:rPr lang="en-US" sz="1000" b="0" spc="3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original</a:t>
            </a:r>
            <a:r>
              <a:rPr lang="en-US" sz="1000" b="0" spc="1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purchaser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require</a:t>
            </a:r>
            <a:r>
              <a:rPr lang="en-US" sz="1000" b="0" spc="2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2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dealer</a:t>
            </a:r>
            <a:r>
              <a:rPr lang="en-US" sz="1000" b="0" spc="2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to</a:t>
            </a:r>
            <a:r>
              <a:rPr lang="en-US" sz="1000" b="0" spc="25"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fill </a:t>
            </a:r>
            <a:r>
              <a:rPr lang="en-US" sz="1000" b="0" spc="5"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out</a:t>
            </a:r>
            <a:r>
              <a:rPr lang="en-US" sz="1000" b="0" spc="-5" dirty="0">
                <a:latin typeface="Arial" panose="020B0604020202020204" pitchFamily="34" charset="0"/>
                <a:cs typeface="Arial" panose="020B0604020202020204" pitchFamily="34" charset="0"/>
              </a:rPr>
              <a:t> and</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submit</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 warranty</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registration</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form </a:t>
            </a:r>
            <a:r>
              <a:rPr lang="en-US" sz="1000" b="0" dirty="0">
                <a:latin typeface="Arial" panose="020B0604020202020204" pitchFamily="34" charset="0"/>
                <a:cs typeface="Arial" panose="020B0604020202020204" pitchFamily="34" charset="0"/>
              </a:rPr>
              <a:t>on </a:t>
            </a:r>
            <a:r>
              <a:rPr lang="en-US" sz="1000" b="0" spc="-5" dirty="0">
                <a:latin typeface="Arial" panose="020B0604020202020204" pitchFamily="34" charset="0"/>
                <a:cs typeface="Arial" panose="020B0604020202020204" pitchFamily="34" charset="0"/>
              </a:rPr>
              <a:t>the home</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page of</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the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a:t>
            </a:r>
            <a:r>
              <a:rPr lang="en-US" sz="1000" b="0" spc="1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Pro website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(seapromfg.com)</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within</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10</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days</a:t>
            </a:r>
            <a:r>
              <a:rPr lang="en-US" sz="1000" b="0"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the</a:t>
            </a:r>
            <a:r>
              <a:rPr lang="en-US" sz="1000" b="0" spc="-10" dirty="0">
                <a:latin typeface="Arial" panose="020B0604020202020204" pitchFamily="34" charset="0"/>
                <a:cs typeface="Arial" panose="020B0604020202020204" pitchFamily="34" charset="0"/>
              </a:rPr>
              <a:t> </a:t>
            </a:r>
            <a:r>
              <a:rPr lang="en-US" sz="1000" b="0" spc="10" dirty="0">
                <a:latin typeface="Arial" panose="020B0604020202020204" pitchFamily="34" charset="0"/>
                <a:cs typeface="Arial" panose="020B0604020202020204" pitchFamily="34" charset="0"/>
              </a:rPr>
              <a:t>date</a:t>
            </a:r>
            <a:r>
              <a:rPr lang="en-US" sz="1000" b="0" spc="5" dirty="0">
                <a:latin typeface="Arial" panose="020B0604020202020204" pitchFamily="34" charset="0"/>
                <a:cs typeface="Arial" panose="020B0604020202020204" pitchFamily="34" charset="0"/>
              </a:rPr>
              <a:t> </a:t>
            </a:r>
            <a:r>
              <a:rPr lang="en-US" sz="1000" b="0" spc="-5" dirty="0">
                <a:latin typeface="Arial" panose="020B0604020202020204" pitchFamily="34" charset="0"/>
                <a:cs typeface="Arial" panose="020B0604020202020204" pitchFamily="34" charset="0"/>
              </a:rPr>
              <a:t>of sale.</a:t>
            </a:r>
          </a:p>
          <a:p>
            <a:pPr marL="18415" marR="5080" indent="-6350">
              <a:lnSpc>
                <a:spcPts val="1130"/>
              </a:lnSpc>
              <a:spcBef>
                <a:spcPts val="5"/>
              </a:spcBef>
            </a:pPr>
            <a:endParaRPr lang="en-US" sz="1000" b="0" spc="-5" dirty="0">
              <a:latin typeface="Arial" panose="020B0604020202020204" pitchFamily="34" charset="0"/>
              <a:cs typeface="Arial" panose="020B0604020202020204" pitchFamily="34" charset="0"/>
            </a:endParaRPr>
          </a:p>
          <a:p>
            <a:pPr marL="18415" marR="5080" indent="-6350" algn="ctr">
              <a:lnSpc>
                <a:spcPts val="1130"/>
              </a:lnSpc>
              <a:spcBef>
                <a:spcPts val="5"/>
              </a:spcBef>
            </a:pPr>
            <a:r>
              <a:rPr lang="en-US" sz="1000" b="0" u="sng" spc="-5" dirty="0">
                <a:latin typeface="Arial" panose="020B0604020202020204" pitchFamily="34" charset="0"/>
                <a:cs typeface="Arial" panose="020B0604020202020204" pitchFamily="34" charset="0"/>
              </a:rPr>
              <a:t>Miscellaneous</a:t>
            </a:r>
          </a:p>
          <a:p>
            <a:pPr marL="18415" marR="5080" indent="-6350" algn="ctr">
              <a:lnSpc>
                <a:spcPts val="1130"/>
              </a:lnSpc>
              <a:spcBef>
                <a:spcPts val="5"/>
              </a:spcBef>
            </a:pPr>
            <a:endParaRPr lang="en-US" sz="1000" b="0" u="sng"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Sea Pro reserves the right to alter models, change colors, specifications, materials, equipment, component parts, prices or cease production of certain models at any time without notice. Such changes shall be made without obligations to equip or modify units produced prior to the date of such changes.</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8" name="object 38">
            <a:extLst>
              <a:ext uri="{FF2B5EF4-FFF2-40B4-BE49-F238E27FC236}">
                <a16:creationId xmlns:a16="http://schemas.microsoft.com/office/drawing/2014/main" id="{8BC1C31C-5316-E142-1028-30E57570EDAD}"/>
              </a:ext>
            </a:extLst>
          </p:cNvPr>
          <p:cNvSpPr txBox="1">
            <a:spLocks noGrp="1"/>
          </p:cNvSpPr>
          <p:nvPr>
            <p:ph type="title"/>
          </p:nvPr>
        </p:nvSpPr>
        <p:spPr>
          <a:xfrm>
            <a:off x="3122764" y="207451"/>
            <a:ext cx="3837304" cy="353943"/>
          </a:xfrm>
          <a:prstGeom prst="rect">
            <a:avLst/>
          </a:prstGeom>
        </p:spPr>
        <p:txBody>
          <a:bodyPr vert="horz" wrap="square" lIns="0" tIns="76200" rIns="0" bIns="0" rtlCol="0">
            <a:spAutoFit/>
          </a:bodyPr>
          <a:lstStyle/>
          <a:p>
            <a:pPr marL="12700">
              <a:lnSpc>
                <a:spcPct val="100000"/>
              </a:lnSpc>
              <a:spcBef>
                <a:spcPts val="600"/>
              </a:spcBef>
            </a:pPr>
            <a:r>
              <a:rPr u="none" spc="-15" dirty="0"/>
              <a:t>SEA </a:t>
            </a:r>
            <a:r>
              <a:rPr u="none" spc="-10" dirty="0"/>
              <a:t>PRO</a:t>
            </a:r>
            <a:r>
              <a:rPr u="none" spc="-15" dirty="0"/>
              <a:t> </a:t>
            </a:r>
            <a:r>
              <a:rPr u="none" spc="-30" dirty="0"/>
              <a:t>BOATS,</a:t>
            </a:r>
            <a:r>
              <a:rPr u="none" spc="-5" dirty="0"/>
              <a:t> </a:t>
            </a:r>
            <a:r>
              <a:rPr u="none" spc="-10" dirty="0"/>
              <a:t>LLC</a:t>
            </a:r>
            <a:r>
              <a:rPr u="none" spc="-15" dirty="0"/>
              <a:t> </a:t>
            </a:r>
            <a:r>
              <a:rPr u="none" spc="-5" dirty="0"/>
              <a:t>LIMITED</a:t>
            </a:r>
            <a:r>
              <a:rPr u="none" spc="-10" dirty="0"/>
              <a:t> </a:t>
            </a:r>
            <a:r>
              <a:rPr u="none" spc="-15" dirty="0"/>
              <a:t>WARRANTY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058399" cy="7771379"/>
          </a:xfrm>
          <a:prstGeom prst="rect">
            <a:avLst/>
          </a:prstGeom>
        </p:spPr>
      </p:pic>
      <p:sp>
        <p:nvSpPr>
          <p:cNvPr id="4" name="object 4"/>
          <p:cNvSpPr txBox="1"/>
          <p:nvPr/>
        </p:nvSpPr>
        <p:spPr>
          <a:xfrm>
            <a:off x="6533768" y="5643574"/>
            <a:ext cx="2948940" cy="988694"/>
          </a:xfrm>
          <a:prstGeom prst="rect">
            <a:avLst/>
          </a:prstGeom>
        </p:spPr>
        <p:txBody>
          <a:bodyPr vert="horz" wrap="square" lIns="0" tIns="158750" rIns="0" bIns="0" rtlCol="0">
            <a:spAutoFit/>
          </a:bodyPr>
          <a:lstStyle/>
          <a:p>
            <a:pPr marL="1018540">
              <a:lnSpc>
                <a:spcPct val="100000"/>
              </a:lnSpc>
              <a:spcBef>
                <a:spcPts val="1250"/>
              </a:spcBef>
            </a:pPr>
            <a:r>
              <a:rPr sz="2200" b="1" i="1" u="sng" spc="-5" dirty="0">
                <a:solidFill>
                  <a:srgbClr val="FFFFFF"/>
                </a:solidFill>
                <a:uFill>
                  <a:solidFill>
                    <a:srgbClr val="FFFFFF"/>
                  </a:solidFill>
                </a:uFill>
                <a:latin typeface="Calibri"/>
                <a:cs typeface="Calibri"/>
              </a:rPr>
              <a:t>WEBSITE</a:t>
            </a:r>
            <a:endParaRPr sz="2200">
              <a:latin typeface="Calibri"/>
              <a:cs typeface="Calibri"/>
            </a:endParaRPr>
          </a:p>
          <a:p>
            <a:pPr marL="12700">
              <a:lnSpc>
                <a:spcPct val="100000"/>
              </a:lnSpc>
              <a:spcBef>
                <a:spcPts val="1155"/>
              </a:spcBef>
            </a:pPr>
            <a:r>
              <a:rPr sz="2200" b="1" i="1" spc="-25" dirty="0">
                <a:solidFill>
                  <a:srgbClr val="FFFFFF"/>
                </a:solidFill>
                <a:latin typeface="Calibri"/>
                <a:cs typeface="Calibri"/>
                <a:hlinkClick r:id="rId3"/>
              </a:rPr>
              <a:t>WWW.SEAPROMFG.COM</a:t>
            </a:r>
            <a:endParaRPr sz="2200">
              <a:latin typeface="Calibri"/>
              <a:cs typeface="Calibri"/>
            </a:endParaRPr>
          </a:p>
        </p:txBody>
      </p:sp>
      <p:grpSp>
        <p:nvGrpSpPr>
          <p:cNvPr id="5" name="object 5"/>
          <p:cNvGrpSpPr/>
          <p:nvPr/>
        </p:nvGrpSpPr>
        <p:grpSpPr>
          <a:xfrm>
            <a:off x="179070" y="627380"/>
            <a:ext cx="9565005" cy="2038350"/>
            <a:chOff x="179070" y="627380"/>
            <a:chExt cx="9565005" cy="2038350"/>
          </a:xfrm>
        </p:grpSpPr>
        <p:pic>
          <p:nvPicPr>
            <p:cNvPr id="6" name="object 6"/>
            <p:cNvPicPr/>
            <p:nvPr/>
          </p:nvPicPr>
          <p:blipFill>
            <a:blip r:embed="rId4" cstate="print"/>
            <a:stretch>
              <a:fillRect/>
            </a:stretch>
          </p:blipFill>
          <p:spPr>
            <a:xfrm>
              <a:off x="179070" y="627380"/>
              <a:ext cx="2956179" cy="2002917"/>
            </a:xfrm>
            <a:prstGeom prst="rect">
              <a:avLst/>
            </a:prstGeom>
          </p:spPr>
        </p:pic>
        <p:pic>
          <p:nvPicPr>
            <p:cNvPr id="7" name="object 7"/>
            <p:cNvPicPr/>
            <p:nvPr/>
          </p:nvPicPr>
          <p:blipFill>
            <a:blip r:embed="rId5" cstate="print"/>
            <a:stretch>
              <a:fillRect/>
            </a:stretch>
          </p:blipFill>
          <p:spPr>
            <a:xfrm>
              <a:off x="3062731" y="648970"/>
              <a:ext cx="6681216" cy="2016505"/>
            </a:xfrm>
            <a:prstGeom prst="rect">
              <a:avLst/>
            </a:prstGeom>
          </p:spPr>
        </p:pic>
      </p:grpSp>
      <p:sp>
        <p:nvSpPr>
          <p:cNvPr id="10" name="object 16">
            <a:extLst>
              <a:ext uri="{FF2B5EF4-FFF2-40B4-BE49-F238E27FC236}">
                <a16:creationId xmlns:a16="http://schemas.microsoft.com/office/drawing/2014/main" id="{141F9277-06B6-35A1-69CD-157FDD1D85BA}"/>
              </a:ext>
            </a:extLst>
          </p:cNvPr>
          <p:cNvSpPr txBox="1">
            <a:spLocks/>
          </p:cNvSpPr>
          <p:nvPr/>
        </p:nvSpPr>
        <p:spPr>
          <a:xfrm>
            <a:off x="3810000" y="3157119"/>
            <a:ext cx="2614930" cy="574675"/>
          </a:xfrm>
          <a:prstGeom prst="rect">
            <a:avLst/>
          </a:prstGeom>
        </p:spPr>
        <p:txBody>
          <a:bodyPr vert="horz" wrap="square" lIns="0" tIns="12700" rIns="0" bIns="0" rtlCol="0">
            <a:spAutoFit/>
          </a:bodyPr>
          <a:lstStyle>
            <a:lvl1pPr>
              <a:defRPr sz="1800" b="0" i="0" u="sng">
                <a:solidFill>
                  <a:schemeClr val="tx1"/>
                </a:solidFill>
                <a:latin typeface="Calibri"/>
                <a:ea typeface="+mj-ea"/>
                <a:cs typeface="Calibri"/>
              </a:defRPr>
            </a:lvl1pPr>
          </a:lstStyle>
          <a:p>
            <a:pPr marL="12700">
              <a:spcBef>
                <a:spcPts val="100"/>
              </a:spcBef>
            </a:pPr>
            <a:r>
              <a:rPr lang="en-US" sz="3600" i="1" u="none" kern="0" spc="-190" dirty="0">
                <a:solidFill>
                  <a:srgbClr val="FFFFFF"/>
                </a:solidFill>
              </a:rPr>
              <a:t>S</a:t>
            </a:r>
            <a:r>
              <a:rPr lang="en-US" sz="3600" i="1" u="none" kern="0" spc="-240" dirty="0">
                <a:solidFill>
                  <a:srgbClr val="FFFFFF"/>
                </a:solidFill>
              </a:rPr>
              <a:t>E</a:t>
            </a:r>
            <a:r>
              <a:rPr lang="en-US" sz="3600" i="1" u="none" kern="0" dirty="0">
                <a:solidFill>
                  <a:srgbClr val="FFFFFF"/>
                </a:solidFill>
              </a:rPr>
              <a:t>A</a:t>
            </a:r>
            <a:r>
              <a:rPr lang="en-US" sz="3600" i="1" u="none" kern="0" spc="-385" dirty="0">
                <a:solidFill>
                  <a:srgbClr val="FFFFFF"/>
                </a:solidFill>
              </a:rPr>
              <a:t> </a:t>
            </a:r>
            <a:r>
              <a:rPr lang="en-US" sz="3600" i="1" u="none" kern="0" spc="-185" dirty="0">
                <a:solidFill>
                  <a:srgbClr val="FFFFFF"/>
                </a:solidFill>
              </a:rPr>
              <a:t>P</a:t>
            </a:r>
            <a:r>
              <a:rPr lang="en-US" sz="3600" i="1" u="none" kern="0" spc="-220" dirty="0">
                <a:solidFill>
                  <a:srgbClr val="FFFFFF"/>
                </a:solidFill>
              </a:rPr>
              <a:t>R</a:t>
            </a:r>
            <a:r>
              <a:rPr lang="en-US" sz="3600" i="1" u="none" kern="0" dirty="0">
                <a:solidFill>
                  <a:srgbClr val="FFFFFF"/>
                </a:solidFill>
              </a:rPr>
              <a:t>O</a:t>
            </a:r>
            <a:r>
              <a:rPr lang="en-US" sz="3600" i="1" u="none" kern="0" spc="-375" dirty="0">
                <a:solidFill>
                  <a:srgbClr val="FFFFFF"/>
                </a:solidFill>
              </a:rPr>
              <a:t> </a:t>
            </a:r>
            <a:r>
              <a:rPr lang="en-US" sz="3600" i="1" u="none" kern="0" spc="-195" dirty="0">
                <a:solidFill>
                  <a:srgbClr val="FFFFFF"/>
                </a:solidFill>
              </a:rPr>
              <a:t>B</a:t>
            </a:r>
            <a:r>
              <a:rPr lang="en-US" sz="3600" i="1" u="none" kern="0" spc="-235" dirty="0">
                <a:solidFill>
                  <a:srgbClr val="FFFFFF"/>
                </a:solidFill>
              </a:rPr>
              <a:t>O</a:t>
            </a:r>
            <a:r>
              <a:rPr lang="en-US" sz="3600" i="1" u="none" kern="0" spc="-480" dirty="0">
                <a:solidFill>
                  <a:srgbClr val="FFFFFF"/>
                </a:solidFill>
              </a:rPr>
              <a:t>A</a:t>
            </a:r>
            <a:r>
              <a:rPr lang="en-US" sz="3600" i="1" u="none" kern="0" spc="-200" dirty="0">
                <a:solidFill>
                  <a:srgbClr val="FFFFFF"/>
                </a:solidFill>
              </a:rPr>
              <a:t>T</a:t>
            </a:r>
            <a:r>
              <a:rPr lang="en-US" sz="3600" i="1" u="none" kern="0" dirty="0">
                <a:solidFill>
                  <a:srgbClr val="FFFFFF"/>
                </a:solidFill>
              </a:rPr>
              <a:t>S</a:t>
            </a:r>
            <a:endParaRPr lang="en-US" sz="3600" kern="0" dirty="0"/>
          </a:p>
        </p:txBody>
      </p:sp>
      <p:sp>
        <p:nvSpPr>
          <p:cNvPr id="11" name="object 23">
            <a:extLst>
              <a:ext uri="{FF2B5EF4-FFF2-40B4-BE49-F238E27FC236}">
                <a16:creationId xmlns:a16="http://schemas.microsoft.com/office/drawing/2014/main" id="{55B2D829-5879-F91F-FA99-E4F880D40E51}"/>
              </a:ext>
            </a:extLst>
          </p:cNvPr>
          <p:cNvSpPr txBox="1"/>
          <p:nvPr/>
        </p:nvSpPr>
        <p:spPr>
          <a:xfrm>
            <a:off x="2457131" y="3760774"/>
            <a:ext cx="5320665" cy="1320800"/>
          </a:xfrm>
          <a:prstGeom prst="rect">
            <a:avLst/>
          </a:prstGeom>
        </p:spPr>
        <p:txBody>
          <a:bodyPr vert="horz" wrap="square" lIns="0" tIns="4445" rIns="0" bIns="0" rtlCol="0">
            <a:spAutoFit/>
          </a:bodyPr>
          <a:lstStyle/>
          <a:p>
            <a:pPr marL="12700" marR="5080" indent="1612265">
              <a:lnSpc>
                <a:spcPct val="101800"/>
              </a:lnSpc>
              <a:spcBef>
                <a:spcPts val="35"/>
              </a:spcBef>
            </a:pPr>
            <a:r>
              <a:rPr sz="2800" i="1" spc="-150" dirty="0">
                <a:solidFill>
                  <a:srgbClr val="FFFFFF"/>
                </a:solidFill>
                <a:latin typeface="Calibri"/>
                <a:cs typeface="Calibri"/>
              </a:rPr>
              <a:t>2521</a:t>
            </a:r>
            <a:r>
              <a:rPr sz="2800" i="1" spc="-5" dirty="0">
                <a:solidFill>
                  <a:srgbClr val="FFFFFF"/>
                </a:solidFill>
                <a:latin typeface="Calibri"/>
                <a:cs typeface="Calibri"/>
              </a:rPr>
              <a:t>4</a:t>
            </a:r>
            <a:r>
              <a:rPr sz="2800" i="1" spc="-290" dirty="0">
                <a:solidFill>
                  <a:srgbClr val="FFFFFF"/>
                </a:solidFill>
                <a:latin typeface="Calibri"/>
                <a:cs typeface="Calibri"/>
              </a:rPr>
              <a:t> </a:t>
            </a:r>
            <a:r>
              <a:rPr sz="2800" i="1" spc="-155" dirty="0">
                <a:solidFill>
                  <a:srgbClr val="FFFFFF"/>
                </a:solidFill>
                <a:latin typeface="Calibri"/>
                <a:cs typeface="Calibri"/>
              </a:rPr>
              <a:t>HW</a:t>
            </a:r>
            <a:r>
              <a:rPr sz="2800" i="1" spc="-5" dirty="0">
                <a:solidFill>
                  <a:srgbClr val="FFFFFF"/>
                </a:solidFill>
                <a:latin typeface="Calibri"/>
                <a:cs typeface="Calibri"/>
              </a:rPr>
              <a:t>Y</a:t>
            </a:r>
            <a:r>
              <a:rPr sz="2800" i="1" spc="-270" dirty="0">
                <a:solidFill>
                  <a:srgbClr val="FFFFFF"/>
                </a:solidFill>
                <a:latin typeface="Calibri"/>
                <a:cs typeface="Calibri"/>
              </a:rPr>
              <a:t> </a:t>
            </a:r>
            <a:r>
              <a:rPr sz="2800" i="1" spc="-150" dirty="0">
                <a:solidFill>
                  <a:srgbClr val="FFFFFF"/>
                </a:solidFill>
                <a:latin typeface="Calibri"/>
                <a:cs typeface="Calibri"/>
              </a:rPr>
              <a:t>12</a:t>
            </a:r>
            <a:r>
              <a:rPr sz="2800" i="1" spc="-5" dirty="0">
                <a:solidFill>
                  <a:srgbClr val="FFFFFF"/>
                </a:solidFill>
                <a:latin typeface="Calibri"/>
                <a:cs typeface="Calibri"/>
              </a:rPr>
              <a:t>1  WHITMIRE,</a:t>
            </a:r>
            <a:r>
              <a:rPr sz="2800" i="1" spc="-20" dirty="0">
                <a:solidFill>
                  <a:srgbClr val="FFFFFF"/>
                </a:solidFill>
                <a:latin typeface="Calibri"/>
                <a:cs typeface="Calibri"/>
              </a:rPr>
              <a:t> </a:t>
            </a:r>
            <a:r>
              <a:rPr sz="2800" i="1" spc="-10" dirty="0">
                <a:solidFill>
                  <a:srgbClr val="FFFFFF"/>
                </a:solidFill>
                <a:latin typeface="Calibri"/>
                <a:cs typeface="Calibri"/>
              </a:rPr>
              <a:t>SOUTH</a:t>
            </a:r>
            <a:r>
              <a:rPr sz="2800" i="1" dirty="0">
                <a:solidFill>
                  <a:srgbClr val="FFFFFF"/>
                </a:solidFill>
                <a:latin typeface="Calibri"/>
                <a:cs typeface="Calibri"/>
              </a:rPr>
              <a:t> </a:t>
            </a:r>
            <a:r>
              <a:rPr sz="2800" i="1" spc="-10" dirty="0">
                <a:solidFill>
                  <a:srgbClr val="FFFFFF"/>
                </a:solidFill>
                <a:latin typeface="Calibri"/>
                <a:cs typeface="Calibri"/>
              </a:rPr>
              <a:t>CAROLINA </a:t>
            </a:r>
            <a:r>
              <a:rPr sz="2800" i="1" spc="-5" dirty="0">
                <a:solidFill>
                  <a:srgbClr val="FFFFFF"/>
                </a:solidFill>
                <a:latin typeface="Calibri"/>
                <a:cs typeface="Calibri"/>
              </a:rPr>
              <a:t>29178</a:t>
            </a:r>
            <a:endParaRPr sz="2800" dirty="0">
              <a:latin typeface="Calibri"/>
              <a:cs typeface="Calibri"/>
            </a:endParaRPr>
          </a:p>
          <a:p>
            <a:pPr marL="5080" algn="ctr">
              <a:lnSpc>
                <a:spcPct val="100000"/>
              </a:lnSpc>
              <a:spcBef>
                <a:spcPts val="60"/>
              </a:spcBef>
            </a:pPr>
            <a:r>
              <a:rPr sz="2800" i="1" spc="-10" dirty="0">
                <a:solidFill>
                  <a:srgbClr val="FFFFFF"/>
                </a:solidFill>
                <a:latin typeface="Calibri"/>
                <a:cs typeface="Calibri"/>
              </a:rPr>
              <a:t>(803)</a:t>
            </a:r>
            <a:r>
              <a:rPr sz="2800" i="1" spc="-30" dirty="0">
                <a:solidFill>
                  <a:srgbClr val="FFFFFF"/>
                </a:solidFill>
                <a:latin typeface="Calibri"/>
                <a:cs typeface="Calibri"/>
              </a:rPr>
              <a:t> </a:t>
            </a:r>
            <a:r>
              <a:rPr sz="2800" i="1" spc="-5" dirty="0">
                <a:solidFill>
                  <a:srgbClr val="FFFFFF"/>
                </a:solidFill>
                <a:latin typeface="Calibri"/>
                <a:cs typeface="Calibri"/>
              </a:rPr>
              <a:t>694-2644</a:t>
            </a:r>
            <a:endParaRPr sz="2800" dirty="0">
              <a:latin typeface="Calibri"/>
              <a:cs typeface="Calibri"/>
            </a:endParaRPr>
          </a:p>
        </p:txBody>
      </p:sp>
      <p:sp>
        <p:nvSpPr>
          <p:cNvPr id="14" name="object 9">
            <a:extLst>
              <a:ext uri="{FF2B5EF4-FFF2-40B4-BE49-F238E27FC236}">
                <a16:creationId xmlns:a16="http://schemas.microsoft.com/office/drawing/2014/main" id="{B0E1F627-8E40-B261-2A63-A11723651554}"/>
              </a:ext>
            </a:extLst>
          </p:cNvPr>
          <p:cNvSpPr txBox="1"/>
          <p:nvPr/>
        </p:nvSpPr>
        <p:spPr>
          <a:xfrm>
            <a:off x="670531" y="5682526"/>
            <a:ext cx="4361180" cy="988694"/>
          </a:xfrm>
          <a:prstGeom prst="rect">
            <a:avLst/>
          </a:prstGeom>
        </p:spPr>
        <p:txBody>
          <a:bodyPr vert="horz" wrap="square" lIns="0" tIns="158750" rIns="0" bIns="0" rtlCol="0">
            <a:spAutoFit/>
          </a:bodyPr>
          <a:lstStyle/>
          <a:p>
            <a:pPr marR="439420" algn="ctr">
              <a:lnSpc>
                <a:spcPct val="100000"/>
              </a:lnSpc>
              <a:spcBef>
                <a:spcPts val="1250"/>
              </a:spcBef>
            </a:pPr>
            <a:r>
              <a:rPr sz="2200" b="1" i="1" u="sng" spc="-10" dirty="0">
                <a:solidFill>
                  <a:srgbClr val="FFFFFF"/>
                </a:solidFill>
                <a:uFill>
                  <a:solidFill>
                    <a:srgbClr val="FFFFFF"/>
                  </a:solidFill>
                </a:uFill>
                <a:latin typeface="Calibri"/>
                <a:cs typeface="Calibri"/>
              </a:rPr>
              <a:t>EMAIL</a:t>
            </a:r>
            <a:endParaRPr sz="2200" dirty="0">
              <a:latin typeface="Calibri"/>
              <a:cs typeface="Calibri"/>
            </a:endParaRPr>
          </a:p>
          <a:p>
            <a:pPr algn="ctr">
              <a:lnSpc>
                <a:spcPct val="100000"/>
              </a:lnSpc>
              <a:spcBef>
                <a:spcPts val="1155"/>
              </a:spcBef>
            </a:pPr>
            <a:r>
              <a:rPr sz="2200" b="1" i="1" spc="-20" dirty="0">
                <a:solidFill>
                  <a:srgbClr val="FFFFFF"/>
                </a:solidFill>
                <a:latin typeface="Calibri"/>
                <a:cs typeface="Calibri"/>
                <a:hlinkClick r:id="rId6"/>
              </a:rPr>
              <a:t>ADMINISTRATOR@SEAPROMFG.COM</a:t>
            </a:r>
            <a:endParaRPr sz="22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6677" y="7242045"/>
            <a:ext cx="1765173" cy="530352"/>
          </a:xfrm>
          <a:prstGeom prst="rect">
            <a:avLst/>
          </a:prstGeom>
        </p:spPr>
      </p:pic>
      <p:pic>
        <p:nvPicPr>
          <p:cNvPr id="3" name="object 3"/>
          <p:cNvPicPr/>
          <p:nvPr/>
        </p:nvPicPr>
        <p:blipFill>
          <a:blip r:embed="rId3" cstate="print"/>
          <a:stretch>
            <a:fillRect/>
          </a:stretch>
        </p:blipFill>
        <p:spPr>
          <a:xfrm>
            <a:off x="546125" y="1339855"/>
            <a:ext cx="9102513" cy="5293713"/>
          </a:xfrm>
          <a:prstGeom prst="rect">
            <a:avLst/>
          </a:prstGeom>
        </p:spPr>
      </p:pic>
      <p:sp>
        <p:nvSpPr>
          <p:cNvPr id="4" name="object 4"/>
          <p:cNvSpPr/>
          <p:nvPr/>
        </p:nvSpPr>
        <p:spPr>
          <a:xfrm>
            <a:off x="456971" y="445134"/>
            <a:ext cx="9134475" cy="0"/>
          </a:xfrm>
          <a:custGeom>
            <a:avLst/>
            <a:gdLst/>
            <a:ahLst/>
            <a:cxnLst/>
            <a:rect l="l" t="t" r="r" b="b"/>
            <a:pathLst>
              <a:path w="9134475">
                <a:moveTo>
                  <a:pt x="0" y="0"/>
                </a:moveTo>
                <a:lnTo>
                  <a:pt x="9133941" y="0"/>
                </a:lnTo>
              </a:path>
            </a:pathLst>
          </a:custGeom>
          <a:ln w="9525">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3697351" y="147319"/>
            <a:ext cx="2647950" cy="299720"/>
          </a:xfrm>
          <a:prstGeom prst="rect">
            <a:avLst/>
          </a:prstGeom>
        </p:spPr>
        <p:txBody>
          <a:bodyPr vert="horz" wrap="square" lIns="0" tIns="12700" rIns="0" bIns="0" rtlCol="0">
            <a:spAutoFit/>
          </a:bodyPr>
          <a:lstStyle/>
          <a:p>
            <a:pPr marL="12700">
              <a:lnSpc>
                <a:spcPct val="100000"/>
              </a:lnSpc>
              <a:spcBef>
                <a:spcPts val="100"/>
              </a:spcBef>
            </a:pPr>
            <a:r>
              <a:rPr u="none" dirty="0"/>
              <a:t>20</a:t>
            </a:r>
            <a:r>
              <a:rPr lang="en-US" u="none" dirty="0"/>
              <a:t>23</a:t>
            </a:r>
            <a:r>
              <a:rPr u="none" spc="-30" dirty="0"/>
              <a:t> </a:t>
            </a:r>
            <a:r>
              <a:rPr u="none" spc="-5" dirty="0"/>
              <a:t>MODEL</a:t>
            </a:r>
            <a:r>
              <a:rPr u="none" spc="-35" dirty="0"/>
              <a:t> </a:t>
            </a:r>
            <a:r>
              <a:rPr u="none" spc="-20" dirty="0"/>
              <a:t>INFORMATION</a:t>
            </a:r>
          </a:p>
        </p:txBody>
      </p:sp>
      <p:sp>
        <p:nvSpPr>
          <p:cNvPr id="6" name="object 6"/>
          <p:cNvSpPr txBox="1"/>
          <p:nvPr/>
        </p:nvSpPr>
        <p:spPr>
          <a:xfrm>
            <a:off x="476504" y="790702"/>
            <a:ext cx="6764655" cy="183197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This</a:t>
            </a:r>
            <a:r>
              <a:rPr sz="1800" dirty="0">
                <a:latin typeface="Calibri"/>
                <a:cs typeface="Calibri"/>
              </a:rPr>
              <a:t> </a:t>
            </a:r>
            <a:r>
              <a:rPr sz="1800" spc="50" dirty="0">
                <a:latin typeface="Calibri"/>
                <a:cs typeface="Calibri"/>
              </a:rPr>
              <a:t>manual</a:t>
            </a:r>
            <a:r>
              <a:rPr sz="1800" spc="-5" dirty="0">
                <a:latin typeface="Calibri"/>
                <a:cs typeface="Calibri"/>
              </a:rPr>
              <a:t> </a:t>
            </a:r>
            <a:r>
              <a:rPr sz="1800" spc="55" dirty="0">
                <a:latin typeface="Calibri"/>
                <a:cs typeface="Calibri"/>
              </a:rPr>
              <a:t>contains</a:t>
            </a:r>
            <a:r>
              <a:rPr sz="1800" spc="-5" dirty="0">
                <a:latin typeface="Calibri"/>
                <a:cs typeface="Calibri"/>
              </a:rPr>
              <a:t> </a:t>
            </a:r>
            <a:r>
              <a:rPr sz="1800" spc="70" dirty="0">
                <a:latin typeface="Calibri"/>
                <a:cs typeface="Calibri"/>
              </a:rPr>
              <a:t>information</a:t>
            </a:r>
            <a:r>
              <a:rPr sz="1800" dirty="0">
                <a:latin typeface="Calibri"/>
                <a:cs typeface="Calibri"/>
              </a:rPr>
              <a:t> </a:t>
            </a:r>
            <a:r>
              <a:rPr sz="1800" spc="90" dirty="0">
                <a:latin typeface="Calibri"/>
                <a:cs typeface="Calibri"/>
              </a:rPr>
              <a:t>on</a:t>
            </a:r>
            <a:r>
              <a:rPr sz="1800" spc="-5" dirty="0">
                <a:latin typeface="Calibri"/>
                <a:cs typeface="Calibri"/>
              </a:rPr>
              <a:t> </a:t>
            </a:r>
            <a:r>
              <a:rPr sz="1800" spc="35" dirty="0">
                <a:latin typeface="Calibri"/>
                <a:cs typeface="Calibri"/>
              </a:rPr>
              <a:t>the</a:t>
            </a:r>
            <a:r>
              <a:rPr sz="1800" spc="5" dirty="0">
                <a:latin typeface="Calibri"/>
                <a:cs typeface="Calibri"/>
              </a:rPr>
              <a:t> </a:t>
            </a:r>
            <a:r>
              <a:rPr sz="1800" spc="125" dirty="0">
                <a:latin typeface="Calibri"/>
                <a:cs typeface="Calibri"/>
              </a:rPr>
              <a:t>following</a:t>
            </a:r>
            <a:r>
              <a:rPr sz="1800" spc="20" dirty="0">
                <a:latin typeface="Calibri"/>
                <a:cs typeface="Calibri"/>
              </a:rPr>
              <a:t> </a:t>
            </a:r>
            <a:r>
              <a:rPr sz="1800" i="1" spc="-10" dirty="0">
                <a:latin typeface="Calibri"/>
                <a:cs typeface="Calibri"/>
              </a:rPr>
              <a:t>SEA</a:t>
            </a:r>
            <a:r>
              <a:rPr sz="1800" i="1" dirty="0">
                <a:latin typeface="Calibri"/>
                <a:cs typeface="Calibri"/>
              </a:rPr>
              <a:t> </a:t>
            </a:r>
            <a:r>
              <a:rPr sz="1800" i="1" spc="-10" dirty="0">
                <a:latin typeface="Calibri"/>
                <a:cs typeface="Calibri"/>
              </a:rPr>
              <a:t>PRO</a:t>
            </a:r>
            <a:r>
              <a:rPr sz="1800" i="1" spc="5" dirty="0">
                <a:latin typeface="Calibri"/>
                <a:cs typeface="Calibri"/>
              </a:rPr>
              <a:t> </a:t>
            </a:r>
            <a:r>
              <a:rPr sz="1800" spc="30" dirty="0">
                <a:latin typeface="Calibri"/>
                <a:cs typeface="Calibri"/>
              </a:rPr>
              <a:t>models:</a:t>
            </a:r>
            <a:endParaRPr sz="1800">
              <a:latin typeface="Calibri"/>
              <a:cs typeface="Calibri"/>
            </a:endParaRPr>
          </a:p>
          <a:p>
            <a:pPr>
              <a:lnSpc>
                <a:spcPct val="100000"/>
              </a:lnSpc>
            </a:pPr>
            <a:endParaRPr sz="1800">
              <a:latin typeface="Calibri"/>
              <a:cs typeface="Calibri"/>
            </a:endParaRPr>
          </a:p>
          <a:p>
            <a:pPr>
              <a:lnSpc>
                <a:spcPct val="100000"/>
              </a:lnSpc>
              <a:spcBef>
                <a:spcPts val="15"/>
              </a:spcBef>
            </a:pPr>
            <a:endParaRPr sz="1350">
              <a:latin typeface="Calibri"/>
              <a:cs typeface="Calibri"/>
            </a:endParaRPr>
          </a:p>
          <a:p>
            <a:pPr marL="927100">
              <a:lnSpc>
                <a:spcPct val="100000"/>
              </a:lnSpc>
            </a:pPr>
            <a:r>
              <a:rPr sz="1800" spc="-130" dirty="0">
                <a:latin typeface="Calibri"/>
                <a:cs typeface="Calibri"/>
              </a:rPr>
              <a:t>B</a:t>
            </a:r>
            <a:r>
              <a:rPr sz="1800" spc="-250" dirty="0">
                <a:latin typeface="Calibri"/>
                <a:cs typeface="Calibri"/>
              </a:rPr>
              <a:t>A</a:t>
            </a:r>
            <a:r>
              <a:rPr sz="1800" dirty="0">
                <a:latin typeface="Calibri"/>
                <a:cs typeface="Calibri"/>
              </a:rPr>
              <a:t>Y</a:t>
            </a:r>
            <a:r>
              <a:rPr sz="1800" spc="-245" dirty="0">
                <a:latin typeface="Calibri"/>
                <a:cs typeface="Calibri"/>
              </a:rPr>
              <a:t> </a:t>
            </a:r>
            <a:r>
              <a:rPr sz="1800" spc="-120" dirty="0">
                <a:latin typeface="Calibri"/>
                <a:cs typeface="Calibri"/>
              </a:rPr>
              <a:t>S</a:t>
            </a:r>
            <a:r>
              <a:rPr sz="1800" spc="-125" dirty="0">
                <a:latin typeface="Calibri"/>
                <a:cs typeface="Calibri"/>
              </a:rPr>
              <a:t>E</a:t>
            </a:r>
            <a:r>
              <a:rPr sz="1800" spc="-130" dirty="0">
                <a:latin typeface="Calibri"/>
                <a:cs typeface="Calibri"/>
              </a:rPr>
              <a:t>R</a:t>
            </a:r>
            <a:r>
              <a:rPr sz="1800" spc="-120" dirty="0">
                <a:latin typeface="Calibri"/>
                <a:cs typeface="Calibri"/>
              </a:rPr>
              <a:t>I</a:t>
            </a:r>
            <a:r>
              <a:rPr sz="1800" spc="-140" dirty="0">
                <a:latin typeface="Calibri"/>
                <a:cs typeface="Calibri"/>
              </a:rPr>
              <a:t>E</a:t>
            </a:r>
            <a:r>
              <a:rPr sz="1800" dirty="0">
                <a:latin typeface="Calibri"/>
                <a:cs typeface="Calibri"/>
              </a:rPr>
              <a:t>S</a:t>
            </a:r>
            <a:endParaRPr sz="1800">
              <a:latin typeface="Calibri"/>
              <a:cs typeface="Calibri"/>
            </a:endParaRPr>
          </a:p>
          <a:p>
            <a:pPr marL="1612900" indent="-229235">
              <a:lnSpc>
                <a:spcPct val="100000"/>
              </a:lnSpc>
              <a:spcBef>
                <a:spcPts val="865"/>
              </a:spcBef>
              <a:buSzPct val="55555"/>
              <a:buFont typeface="Symbol"/>
              <a:buChar char=""/>
              <a:tabLst>
                <a:tab pos="1612900" algn="l"/>
                <a:tab pos="1613535" algn="l"/>
              </a:tabLst>
            </a:pPr>
            <a:r>
              <a:rPr sz="1800" spc="-125" dirty="0">
                <a:latin typeface="Calibri"/>
                <a:cs typeface="Calibri"/>
              </a:rPr>
              <a:t>208</a:t>
            </a:r>
            <a:endParaRPr sz="1800">
              <a:latin typeface="Calibri"/>
              <a:cs typeface="Calibri"/>
            </a:endParaRPr>
          </a:p>
          <a:p>
            <a:pPr marL="1612900" indent="-229235">
              <a:lnSpc>
                <a:spcPct val="100000"/>
              </a:lnSpc>
              <a:spcBef>
                <a:spcPts val="855"/>
              </a:spcBef>
              <a:buSzPct val="55555"/>
              <a:buFont typeface="Symbol"/>
              <a:buChar char=""/>
              <a:tabLst>
                <a:tab pos="1612900" algn="l"/>
                <a:tab pos="1613535" algn="l"/>
              </a:tabLst>
            </a:pPr>
            <a:r>
              <a:rPr sz="1800" spc="-125" dirty="0">
                <a:latin typeface="Calibri"/>
                <a:cs typeface="Calibri"/>
              </a:rPr>
              <a:t>228</a:t>
            </a:r>
            <a:endParaRPr sz="1800">
              <a:latin typeface="Calibri"/>
              <a:cs typeface="Calibri"/>
            </a:endParaRPr>
          </a:p>
        </p:txBody>
      </p:sp>
      <p:sp>
        <p:nvSpPr>
          <p:cNvPr id="7" name="object 7"/>
          <p:cNvSpPr txBox="1"/>
          <p:nvPr/>
        </p:nvSpPr>
        <p:spPr>
          <a:xfrm>
            <a:off x="476504" y="5423763"/>
            <a:ext cx="9091930" cy="2115185"/>
          </a:xfrm>
          <a:prstGeom prst="rect">
            <a:avLst/>
          </a:prstGeom>
        </p:spPr>
        <p:txBody>
          <a:bodyPr vert="horz" wrap="square" lIns="0" tIns="132715" rIns="0" bIns="0" rtlCol="0">
            <a:spAutoFit/>
          </a:bodyPr>
          <a:lstStyle/>
          <a:p>
            <a:pPr marL="12700">
              <a:lnSpc>
                <a:spcPct val="100000"/>
              </a:lnSpc>
              <a:spcBef>
                <a:spcPts val="1045"/>
              </a:spcBef>
            </a:pPr>
            <a:r>
              <a:rPr sz="1400" spc="-85" dirty="0">
                <a:latin typeface="Calibri"/>
                <a:cs typeface="Calibri"/>
              </a:rPr>
              <a:t>NOTE:</a:t>
            </a:r>
            <a:endParaRPr sz="1400">
              <a:latin typeface="Calibri"/>
              <a:cs typeface="Calibri"/>
            </a:endParaRPr>
          </a:p>
          <a:p>
            <a:pPr marL="12700" marR="23495">
              <a:lnSpc>
                <a:spcPct val="121400"/>
              </a:lnSpc>
              <a:spcBef>
                <a:spcPts val="590"/>
              </a:spcBef>
            </a:pPr>
            <a:r>
              <a:rPr sz="1400" spc="5" dirty="0">
                <a:latin typeface="Calibri"/>
                <a:cs typeface="Calibri"/>
              </a:rPr>
              <a:t>This </a:t>
            </a:r>
            <a:r>
              <a:rPr sz="1400" spc="40" dirty="0">
                <a:latin typeface="Calibri"/>
                <a:cs typeface="Calibri"/>
              </a:rPr>
              <a:t>manual </a:t>
            </a:r>
            <a:r>
              <a:rPr sz="1400" spc="20" dirty="0">
                <a:latin typeface="Calibri"/>
                <a:cs typeface="Calibri"/>
              </a:rPr>
              <a:t>is being </a:t>
            </a:r>
            <a:r>
              <a:rPr sz="1400" spc="25" dirty="0">
                <a:latin typeface="Calibri"/>
                <a:cs typeface="Calibri"/>
              </a:rPr>
              <a:t>provided as </a:t>
            </a:r>
            <a:r>
              <a:rPr sz="1400" spc="20" dirty="0">
                <a:latin typeface="Calibri"/>
                <a:cs typeface="Calibri"/>
              </a:rPr>
              <a:t>a </a:t>
            </a:r>
            <a:r>
              <a:rPr sz="1400" spc="35" dirty="0">
                <a:latin typeface="Calibri"/>
                <a:cs typeface="Calibri"/>
              </a:rPr>
              <a:t>reference and </a:t>
            </a:r>
            <a:r>
              <a:rPr sz="1400" spc="60" dirty="0">
                <a:latin typeface="Calibri"/>
                <a:cs typeface="Calibri"/>
              </a:rPr>
              <a:t>informational </a:t>
            </a:r>
            <a:r>
              <a:rPr sz="1400" spc="75" dirty="0">
                <a:latin typeface="Calibri"/>
                <a:cs typeface="Calibri"/>
              </a:rPr>
              <a:t>tool. </a:t>
            </a:r>
            <a:r>
              <a:rPr sz="1400" i="1" spc="-5" dirty="0">
                <a:latin typeface="Calibri"/>
                <a:cs typeface="Calibri"/>
              </a:rPr>
              <a:t>SEA PRO </a:t>
            </a:r>
            <a:r>
              <a:rPr sz="1400" i="1" spc="-30" dirty="0">
                <a:latin typeface="Calibri"/>
                <a:cs typeface="Calibri"/>
              </a:rPr>
              <a:t>BOATS </a:t>
            </a:r>
            <a:r>
              <a:rPr sz="1400" spc="45" dirty="0">
                <a:latin typeface="Calibri"/>
                <a:cs typeface="Calibri"/>
              </a:rPr>
              <a:t>suggests </a:t>
            </a:r>
            <a:r>
              <a:rPr sz="1400" spc="55" dirty="0">
                <a:latin typeface="Calibri"/>
                <a:cs typeface="Calibri"/>
              </a:rPr>
              <a:t>that </a:t>
            </a:r>
            <a:r>
              <a:rPr sz="1400" spc="25" dirty="0">
                <a:latin typeface="Calibri"/>
                <a:cs typeface="Calibri"/>
              </a:rPr>
              <a:t>you </a:t>
            </a:r>
            <a:r>
              <a:rPr sz="1400" spc="20" dirty="0">
                <a:latin typeface="Calibri"/>
                <a:cs typeface="Calibri"/>
              </a:rPr>
              <a:t>maintain a </a:t>
            </a:r>
            <a:r>
              <a:rPr sz="1400" spc="5" dirty="0">
                <a:latin typeface="Calibri"/>
                <a:cs typeface="Calibri"/>
              </a:rPr>
              <a:t>copy </a:t>
            </a:r>
            <a:r>
              <a:rPr sz="1400" spc="-305" dirty="0">
                <a:latin typeface="Calibri"/>
                <a:cs typeface="Calibri"/>
              </a:rPr>
              <a:t> </a:t>
            </a:r>
            <a:r>
              <a:rPr sz="1400" spc="114" dirty="0">
                <a:latin typeface="Calibri"/>
                <a:cs typeface="Calibri"/>
              </a:rPr>
              <a:t>of</a:t>
            </a:r>
            <a:r>
              <a:rPr sz="1400" spc="-15" dirty="0">
                <a:latin typeface="Calibri"/>
                <a:cs typeface="Calibri"/>
              </a:rPr>
              <a:t> </a:t>
            </a:r>
            <a:r>
              <a:rPr sz="1400" spc="50" dirty="0">
                <a:latin typeface="Calibri"/>
                <a:cs typeface="Calibri"/>
              </a:rPr>
              <a:t>this</a:t>
            </a:r>
            <a:r>
              <a:rPr sz="1400" spc="-10" dirty="0">
                <a:latin typeface="Calibri"/>
                <a:cs typeface="Calibri"/>
              </a:rPr>
              <a:t> </a:t>
            </a:r>
            <a:r>
              <a:rPr sz="1400" spc="45" dirty="0">
                <a:latin typeface="Calibri"/>
                <a:cs typeface="Calibri"/>
              </a:rPr>
              <a:t>manual</a:t>
            </a:r>
            <a:r>
              <a:rPr sz="1400" spc="5" dirty="0">
                <a:latin typeface="Calibri"/>
                <a:cs typeface="Calibri"/>
              </a:rPr>
              <a:t> </a:t>
            </a:r>
            <a:r>
              <a:rPr sz="1400" spc="65" dirty="0">
                <a:latin typeface="Calibri"/>
                <a:cs typeface="Calibri"/>
              </a:rPr>
              <a:t>on</a:t>
            </a:r>
            <a:r>
              <a:rPr sz="1400" dirty="0">
                <a:latin typeface="Calibri"/>
                <a:cs typeface="Calibri"/>
              </a:rPr>
              <a:t> </a:t>
            </a:r>
            <a:r>
              <a:rPr sz="1400" spc="50" dirty="0">
                <a:latin typeface="Calibri"/>
                <a:cs typeface="Calibri"/>
              </a:rPr>
              <a:t>board</a:t>
            </a:r>
            <a:r>
              <a:rPr sz="1400" spc="-15" dirty="0">
                <a:latin typeface="Calibri"/>
                <a:cs typeface="Calibri"/>
              </a:rPr>
              <a:t> </a:t>
            </a:r>
            <a:r>
              <a:rPr sz="1400" spc="135" dirty="0">
                <a:latin typeface="Calibri"/>
                <a:cs typeface="Calibri"/>
              </a:rPr>
              <a:t>for</a:t>
            </a:r>
            <a:r>
              <a:rPr sz="1400" dirty="0">
                <a:latin typeface="Calibri"/>
                <a:cs typeface="Calibri"/>
              </a:rPr>
              <a:t> </a:t>
            </a:r>
            <a:r>
              <a:rPr sz="1400" spc="80" dirty="0">
                <a:latin typeface="Calibri"/>
                <a:cs typeface="Calibri"/>
              </a:rPr>
              <a:t>future</a:t>
            </a:r>
            <a:r>
              <a:rPr sz="1400" spc="-10" dirty="0">
                <a:latin typeface="Calibri"/>
                <a:cs typeface="Calibri"/>
              </a:rPr>
              <a:t> </a:t>
            </a:r>
            <a:r>
              <a:rPr sz="1400" dirty="0">
                <a:latin typeface="Calibri"/>
                <a:cs typeface="Calibri"/>
              </a:rPr>
              <a:t>use</a:t>
            </a:r>
            <a:r>
              <a:rPr sz="1400" spc="-10" dirty="0">
                <a:latin typeface="Calibri"/>
                <a:cs typeface="Calibri"/>
              </a:rPr>
              <a:t> </a:t>
            </a:r>
            <a:r>
              <a:rPr sz="1400" spc="35" dirty="0">
                <a:latin typeface="Calibri"/>
                <a:cs typeface="Calibri"/>
              </a:rPr>
              <a:t>and</a:t>
            </a:r>
            <a:r>
              <a:rPr sz="1400" spc="-5" dirty="0">
                <a:latin typeface="Calibri"/>
                <a:cs typeface="Calibri"/>
              </a:rPr>
              <a:t> </a:t>
            </a:r>
            <a:r>
              <a:rPr sz="1400" spc="30" dirty="0">
                <a:latin typeface="Calibri"/>
                <a:cs typeface="Calibri"/>
              </a:rPr>
              <a:t>reference.</a:t>
            </a:r>
            <a:r>
              <a:rPr sz="1400" spc="315" dirty="0">
                <a:latin typeface="Calibri"/>
                <a:cs typeface="Calibri"/>
              </a:rPr>
              <a:t> </a:t>
            </a:r>
            <a:r>
              <a:rPr sz="1400" spc="-30" dirty="0">
                <a:latin typeface="Calibri"/>
                <a:cs typeface="Calibri"/>
              </a:rPr>
              <a:t>The</a:t>
            </a:r>
            <a:r>
              <a:rPr sz="1400" dirty="0">
                <a:latin typeface="Calibri"/>
                <a:cs typeface="Calibri"/>
              </a:rPr>
              <a:t> </a:t>
            </a:r>
            <a:r>
              <a:rPr sz="1400" spc="55" dirty="0">
                <a:latin typeface="Calibri"/>
                <a:cs typeface="Calibri"/>
              </a:rPr>
              <a:t>information</a:t>
            </a:r>
            <a:r>
              <a:rPr sz="1400" spc="-5" dirty="0">
                <a:latin typeface="Calibri"/>
                <a:cs typeface="Calibri"/>
              </a:rPr>
              <a:t> </a:t>
            </a:r>
            <a:r>
              <a:rPr sz="1400" spc="30" dirty="0">
                <a:latin typeface="Calibri"/>
                <a:cs typeface="Calibri"/>
              </a:rPr>
              <a:t>contained</a:t>
            </a:r>
            <a:r>
              <a:rPr sz="1400" spc="-10" dirty="0">
                <a:latin typeface="Calibri"/>
                <a:cs typeface="Calibri"/>
              </a:rPr>
              <a:t> </a:t>
            </a:r>
            <a:r>
              <a:rPr sz="1400" spc="20" dirty="0">
                <a:latin typeface="Calibri"/>
                <a:cs typeface="Calibri"/>
              </a:rPr>
              <a:t>is</a:t>
            </a:r>
            <a:r>
              <a:rPr sz="1400" spc="-15" dirty="0">
                <a:latin typeface="Calibri"/>
                <a:cs typeface="Calibri"/>
              </a:rPr>
              <a:t> </a:t>
            </a:r>
            <a:r>
              <a:rPr sz="1400" spc="30" dirty="0">
                <a:latin typeface="Calibri"/>
                <a:cs typeface="Calibri"/>
              </a:rPr>
              <a:t>subject</a:t>
            </a:r>
            <a:r>
              <a:rPr sz="1400" dirty="0">
                <a:latin typeface="Calibri"/>
                <a:cs typeface="Calibri"/>
              </a:rPr>
              <a:t> </a:t>
            </a:r>
            <a:r>
              <a:rPr sz="1400" spc="75" dirty="0">
                <a:latin typeface="Calibri"/>
                <a:cs typeface="Calibri"/>
              </a:rPr>
              <a:t>to</a:t>
            </a:r>
            <a:r>
              <a:rPr sz="1400" spc="-10" dirty="0">
                <a:latin typeface="Calibri"/>
                <a:cs typeface="Calibri"/>
              </a:rPr>
              <a:t> </a:t>
            </a:r>
            <a:r>
              <a:rPr sz="1400" spc="30" dirty="0">
                <a:latin typeface="Calibri"/>
                <a:cs typeface="Calibri"/>
              </a:rPr>
              <a:t>change.</a:t>
            </a:r>
            <a:endParaRPr sz="1400">
              <a:latin typeface="Calibri"/>
              <a:cs typeface="Calibri"/>
            </a:endParaRPr>
          </a:p>
          <a:p>
            <a:pPr marL="12700">
              <a:lnSpc>
                <a:spcPct val="100000"/>
              </a:lnSpc>
              <a:spcBef>
                <a:spcPts val="944"/>
              </a:spcBef>
            </a:pPr>
            <a:r>
              <a:rPr sz="1400" spc="-5" dirty="0">
                <a:latin typeface="Calibri"/>
                <a:cs typeface="Calibri"/>
              </a:rPr>
              <a:t>When</a:t>
            </a:r>
            <a:r>
              <a:rPr sz="1400" spc="-10" dirty="0">
                <a:latin typeface="Calibri"/>
                <a:cs typeface="Calibri"/>
              </a:rPr>
              <a:t> </a:t>
            </a:r>
            <a:r>
              <a:rPr sz="1400" spc="-5" dirty="0">
                <a:latin typeface="Calibri"/>
                <a:cs typeface="Calibri"/>
              </a:rPr>
              <a:t>your</a:t>
            </a:r>
            <a:r>
              <a:rPr sz="1400" dirty="0">
                <a:latin typeface="Calibri"/>
                <a:cs typeface="Calibri"/>
              </a:rPr>
              <a:t> </a:t>
            </a:r>
            <a:r>
              <a:rPr sz="1400" i="1" spc="-5" dirty="0">
                <a:latin typeface="Calibri"/>
                <a:cs typeface="Calibri"/>
              </a:rPr>
              <a:t>SEA</a:t>
            </a:r>
            <a:r>
              <a:rPr sz="1400" i="1" spc="5" dirty="0">
                <a:latin typeface="Calibri"/>
                <a:cs typeface="Calibri"/>
              </a:rPr>
              <a:t> </a:t>
            </a:r>
            <a:r>
              <a:rPr sz="1400" i="1" spc="-10" dirty="0">
                <a:latin typeface="Calibri"/>
                <a:cs typeface="Calibri"/>
              </a:rPr>
              <a:t>PRO</a:t>
            </a:r>
            <a:r>
              <a:rPr sz="1400" i="1" dirty="0">
                <a:latin typeface="Calibri"/>
                <a:cs typeface="Calibri"/>
              </a:rPr>
              <a:t> </a:t>
            </a:r>
            <a:r>
              <a:rPr sz="1400" spc="-5" dirty="0">
                <a:latin typeface="Calibri"/>
                <a:cs typeface="Calibri"/>
              </a:rPr>
              <a:t>boat</a:t>
            </a:r>
            <a:r>
              <a:rPr sz="1400" dirty="0">
                <a:latin typeface="Calibri"/>
                <a:cs typeface="Calibri"/>
              </a:rPr>
              <a:t> </a:t>
            </a:r>
            <a:r>
              <a:rPr sz="1400" spc="-10" dirty="0">
                <a:latin typeface="Calibri"/>
                <a:cs typeface="Calibri"/>
              </a:rPr>
              <a:t>requires</a:t>
            </a:r>
            <a:r>
              <a:rPr sz="1400" dirty="0">
                <a:latin typeface="Calibri"/>
                <a:cs typeface="Calibri"/>
              </a:rPr>
              <a:t> Service,</a:t>
            </a:r>
            <a:r>
              <a:rPr sz="1400" spc="-5" dirty="0">
                <a:latin typeface="Calibri"/>
                <a:cs typeface="Calibri"/>
              </a:rPr>
              <a:t> Maintenance or</a:t>
            </a:r>
            <a:r>
              <a:rPr sz="1400" spc="5" dirty="0">
                <a:latin typeface="Calibri"/>
                <a:cs typeface="Calibri"/>
              </a:rPr>
              <a:t> </a:t>
            </a:r>
            <a:r>
              <a:rPr sz="1400" spc="-10" dirty="0">
                <a:latin typeface="Calibri"/>
                <a:cs typeface="Calibri"/>
              </a:rPr>
              <a:t>Warranty</a:t>
            </a:r>
            <a:r>
              <a:rPr sz="1400" spc="-5" dirty="0">
                <a:latin typeface="Calibri"/>
                <a:cs typeface="Calibri"/>
              </a:rPr>
              <a:t> </a:t>
            </a:r>
            <a:r>
              <a:rPr sz="1400" spc="-15" dirty="0">
                <a:latin typeface="Calibri"/>
                <a:cs typeface="Calibri"/>
              </a:rPr>
              <a:t>Work,</a:t>
            </a:r>
            <a:r>
              <a:rPr sz="1400" spc="-5" dirty="0">
                <a:latin typeface="Calibri"/>
                <a:cs typeface="Calibri"/>
              </a:rPr>
              <a:t> </a:t>
            </a:r>
            <a:r>
              <a:rPr sz="1400" dirty="0">
                <a:latin typeface="Calibri"/>
                <a:cs typeface="Calibri"/>
              </a:rPr>
              <a:t>it </a:t>
            </a:r>
            <a:r>
              <a:rPr sz="1400" spc="-5" dirty="0">
                <a:latin typeface="Calibri"/>
                <a:cs typeface="Calibri"/>
              </a:rPr>
              <a:t>should</a:t>
            </a:r>
            <a:r>
              <a:rPr sz="1400" spc="-10" dirty="0">
                <a:latin typeface="Calibri"/>
                <a:cs typeface="Calibri"/>
              </a:rPr>
              <a:t> </a:t>
            </a:r>
            <a:r>
              <a:rPr sz="1400" spc="-5" dirty="0">
                <a:latin typeface="Calibri"/>
                <a:cs typeface="Calibri"/>
              </a:rPr>
              <a:t>be</a:t>
            </a:r>
            <a:r>
              <a:rPr sz="1400" dirty="0">
                <a:latin typeface="Calibri"/>
                <a:cs typeface="Calibri"/>
              </a:rPr>
              <a:t> </a:t>
            </a:r>
            <a:r>
              <a:rPr sz="1400" spc="-15" dirty="0">
                <a:latin typeface="Calibri"/>
                <a:cs typeface="Calibri"/>
              </a:rPr>
              <a:t>taken</a:t>
            </a:r>
            <a:r>
              <a:rPr sz="1400" spc="-10" dirty="0">
                <a:latin typeface="Calibri"/>
                <a:cs typeface="Calibri"/>
              </a:rPr>
              <a:t> to</a:t>
            </a:r>
            <a:r>
              <a:rPr sz="1400" dirty="0">
                <a:latin typeface="Calibri"/>
                <a:cs typeface="Calibri"/>
              </a:rPr>
              <a:t> an</a:t>
            </a:r>
            <a:r>
              <a:rPr sz="1400" spc="-10" dirty="0">
                <a:latin typeface="Calibri"/>
                <a:cs typeface="Calibri"/>
              </a:rPr>
              <a:t> </a:t>
            </a:r>
            <a:r>
              <a:rPr sz="1400" spc="-5" dirty="0">
                <a:latin typeface="Calibri"/>
                <a:cs typeface="Calibri"/>
              </a:rPr>
              <a:t>Authorized</a:t>
            </a:r>
            <a:r>
              <a:rPr sz="1400" spc="-10" dirty="0">
                <a:latin typeface="Calibri"/>
                <a:cs typeface="Calibri"/>
              </a:rPr>
              <a:t> </a:t>
            </a:r>
            <a:r>
              <a:rPr sz="1400" spc="-5" dirty="0">
                <a:latin typeface="Calibri"/>
                <a:cs typeface="Calibri"/>
              </a:rPr>
              <a:t>and </a:t>
            </a:r>
            <a:r>
              <a:rPr sz="1400" spc="-10" dirty="0">
                <a:latin typeface="Calibri"/>
                <a:cs typeface="Calibri"/>
              </a:rPr>
              <a:t>Approved</a:t>
            </a:r>
            <a:endParaRPr sz="1400">
              <a:latin typeface="Calibri"/>
              <a:cs typeface="Calibri"/>
            </a:endParaRPr>
          </a:p>
          <a:p>
            <a:pPr marL="12700">
              <a:lnSpc>
                <a:spcPct val="100000"/>
              </a:lnSpc>
              <a:spcBef>
                <a:spcPts val="365"/>
              </a:spcBef>
            </a:pPr>
            <a:r>
              <a:rPr sz="1400" i="1" spc="-5" dirty="0">
                <a:latin typeface="Calibri"/>
                <a:cs typeface="Calibri"/>
              </a:rPr>
              <a:t>SEA</a:t>
            </a:r>
            <a:r>
              <a:rPr sz="1400" i="1" spc="5" dirty="0">
                <a:latin typeface="Calibri"/>
                <a:cs typeface="Calibri"/>
              </a:rPr>
              <a:t> </a:t>
            </a:r>
            <a:r>
              <a:rPr sz="1400" i="1" spc="-10" dirty="0">
                <a:latin typeface="Calibri"/>
                <a:cs typeface="Calibri"/>
              </a:rPr>
              <a:t>PRO</a:t>
            </a:r>
            <a:r>
              <a:rPr sz="1400" i="1" dirty="0">
                <a:latin typeface="Calibri"/>
                <a:cs typeface="Calibri"/>
              </a:rPr>
              <a:t> </a:t>
            </a:r>
            <a:r>
              <a:rPr sz="1400" i="1" spc="-30" dirty="0">
                <a:latin typeface="Calibri"/>
                <a:cs typeface="Calibri"/>
              </a:rPr>
              <a:t>BOATS</a:t>
            </a:r>
            <a:r>
              <a:rPr sz="1400" i="1" dirty="0">
                <a:latin typeface="Calibri"/>
                <a:cs typeface="Calibri"/>
              </a:rPr>
              <a:t> </a:t>
            </a:r>
            <a:r>
              <a:rPr sz="1400" spc="-25" dirty="0">
                <a:latin typeface="Calibri"/>
                <a:cs typeface="Calibri"/>
              </a:rPr>
              <a:t>dealer.</a:t>
            </a:r>
            <a:r>
              <a:rPr sz="1400" spc="30" dirty="0">
                <a:latin typeface="Calibri"/>
                <a:cs typeface="Calibri"/>
              </a:rPr>
              <a:t> </a:t>
            </a:r>
            <a:r>
              <a:rPr sz="1400" spc="-60" dirty="0">
                <a:latin typeface="Calibri"/>
                <a:cs typeface="Calibri"/>
              </a:rPr>
              <a:t>To</a:t>
            </a:r>
            <a:r>
              <a:rPr sz="1400" dirty="0">
                <a:latin typeface="Calibri"/>
                <a:cs typeface="Calibri"/>
              </a:rPr>
              <a:t> </a:t>
            </a:r>
            <a:r>
              <a:rPr sz="1400" spc="-10" dirty="0">
                <a:latin typeface="Calibri"/>
                <a:cs typeface="Calibri"/>
              </a:rPr>
              <a:t>find </a:t>
            </a:r>
            <a:r>
              <a:rPr sz="1400" dirty="0">
                <a:latin typeface="Calibri"/>
                <a:cs typeface="Calibri"/>
              </a:rPr>
              <a:t>a </a:t>
            </a:r>
            <a:r>
              <a:rPr sz="1400" i="1" spc="-5" dirty="0">
                <a:latin typeface="Calibri"/>
                <a:cs typeface="Calibri"/>
              </a:rPr>
              <a:t>SEA</a:t>
            </a:r>
            <a:r>
              <a:rPr sz="1400" i="1" spc="5" dirty="0">
                <a:latin typeface="Calibri"/>
                <a:cs typeface="Calibri"/>
              </a:rPr>
              <a:t> </a:t>
            </a:r>
            <a:r>
              <a:rPr sz="1400" i="1" spc="-5" dirty="0">
                <a:latin typeface="Calibri"/>
                <a:cs typeface="Calibri"/>
              </a:rPr>
              <a:t>PRO</a:t>
            </a:r>
            <a:r>
              <a:rPr sz="1400" i="1" spc="-10" dirty="0">
                <a:latin typeface="Calibri"/>
                <a:cs typeface="Calibri"/>
              </a:rPr>
              <a:t> </a:t>
            </a:r>
            <a:r>
              <a:rPr sz="1400" i="1" spc="-30" dirty="0">
                <a:latin typeface="Calibri"/>
                <a:cs typeface="Calibri"/>
              </a:rPr>
              <a:t>BOATS</a:t>
            </a:r>
            <a:r>
              <a:rPr sz="1400" i="1" spc="5" dirty="0">
                <a:latin typeface="Calibri"/>
                <a:cs typeface="Calibri"/>
              </a:rPr>
              <a:t> </a:t>
            </a:r>
            <a:r>
              <a:rPr sz="1400" spc="-5" dirty="0">
                <a:latin typeface="Calibri"/>
                <a:cs typeface="Calibri"/>
              </a:rPr>
              <a:t>dealer</a:t>
            </a:r>
            <a:r>
              <a:rPr sz="1400" spc="5" dirty="0">
                <a:latin typeface="Calibri"/>
                <a:cs typeface="Calibri"/>
              </a:rPr>
              <a:t> </a:t>
            </a:r>
            <a:r>
              <a:rPr sz="1400" spc="-5" dirty="0">
                <a:latin typeface="Calibri"/>
                <a:cs typeface="Calibri"/>
              </a:rPr>
              <a:t>near</a:t>
            </a:r>
            <a:r>
              <a:rPr sz="1400" spc="5" dirty="0">
                <a:latin typeface="Calibri"/>
                <a:cs typeface="Calibri"/>
              </a:rPr>
              <a:t> </a:t>
            </a:r>
            <a:r>
              <a:rPr sz="1400" spc="-10" dirty="0">
                <a:latin typeface="Calibri"/>
                <a:cs typeface="Calibri"/>
              </a:rPr>
              <a:t>you </a:t>
            </a:r>
            <a:r>
              <a:rPr sz="1400" spc="-5" dirty="0">
                <a:latin typeface="Calibri"/>
                <a:cs typeface="Calibri"/>
              </a:rPr>
              <a:t>call</a:t>
            </a:r>
            <a:r>
              <a:rPr sz="1400" spc="5" dirty="0">
                <a:latin typeface="Calibri"/>
                <a:cs typeface="Calibri"/>
              </a:rPr>
              <a:t> </a:t>
            </a:r>
            <a:r>
              <a:rPr sz="1400" spc="-5" dirty="0">
                <a:latin typeface="Calibri"/>
                <a:cs typeface="Calibri"/>
              </a:rPr>
              <a:t>1-803-694-2644.</a:t>
            </a:r>
            <a:endParaRPr sz="1400">
              <a:latin typeface="Calibri"/>
              <a:cs typeface="Calibri"/>
            </a:endParaRPr>
          </a:p>
          <a:p>
            <a:pPr marL="12700">
              <a:lnSpc>
                <a:spcPct val="100000"/>
              </a:lnSpc>
              <a:spcBef>
                <a:spcPts val="940"/>
              </a:spcBef>
            </a:pPr>
            <a:r>
              <a:rPr sz="1000" spc="-10" dirty="0">
                <a:latin typeface="Calibri"/>
                <a:cs typeface="Calibri"/>
              </a:rPr>
              <a:t>Ver. </a:t>
            </a:r>
            <a:r>
              <a:rPr sz="1000" spc="-5" dirty="0">
                <a:latin typeface="Calibri"/>
                <a:cs typeface="Calibri"/>
              </a:rPr>
              <a:t>1.0.208.228.17</a:t>
            </a:r>
            <a:endParaRPr sz="1000">
              <a:latin typeface="Calibri"/>
              <a:cs typeface="Calibri"/>
            </a:endParaRPr>
          </a:p>
          <a:p>
            <a:pPr>
              <a:lnSpc>
                <a:spcPct val="100000"/>
              </a:lnSpc>
              <a:spcBef>
                <a:spcPts val="50"/>
              </a:spcBef>
            </a:pPr>
            <a:endParaRPr sz="800">
              <a:latin typeface="Calibri"/>
              <a:cs typeface="Calibri"/>
            </a:endParaRPr>
          </a:p>
          <a:p>
            <a:pPr marL="48895">
              <a:lnSpc>
                <a:spcPct val="100000"/>
              </a:lnSpc>
              <a:tabLst>
                <a:tab pos="7871459" algn="l"/>
              </a:tabLst>
            </a:pPr>
            <a:r>
              <a:rPr sz="1100" dirty="0">
                <a:latin typeface="Calibri"/>
                <a:cs typeface="Calibri"/>
              </a:rPr>
              <a:t>4	</a:t>
            </a: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5</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p:nvPr/>
        </p:nvSpPr>
        <p:spPr>
          <a:xfrm>
            <a:off x="444271" y="154940"/>
            <a:ext cx="9159875" cy="299720"/>
          </a:xfrm>
          <a:prstGeom prst="rect">
            <a:avLst/>
          </a:prstGeom>
        </p:spPr>
        <p:txBody>
          <a:bodyPr vert="horz" wrap="square" lIns="0" tIns="12700" rIns="0" bIns="0" rtlCol="0">
            <a:spAutoFit/>
          </a:bodyPr>
          <a:lstStyle/>
          <a:p>
            <a:pPr marL="12700">
              <a:lnSpc>
                <a:spcPct val="100000"/>
              </a:lnSpc>
              <a:spcBef>
                <a:spcPts val="100"/>
              </a:spcBef>
              <a:tabLst>
                <a:tab pos="3701415" algn="l"/>
                <a:tab pos="9146540" algn="l"/>
              </a:tabLst>
            </a:pPr>
            <a:r>
              <a:rPr sz="1800" u="sng" dirty="0">
                <a:uFill>
                  <a:solidFill>
                    <a:srgbClr val="000000"/>
                  </a:solidFill>
                </a:uFill>
                <a:latin typeface="Times New Roman"/>
                <a:cs typeface="Times New Roman"/>
              </a:rPr>
              <a:t> 	</a:t>
            </a:r>
            <a:r>
              <a:rPr sz="1800" u="sng" dirty="0">
                <a:uFill>
                  <a:solidFill>
                    <a:srgbClr val="000000"/>
                  </a:solidFill>
                </a:uFill>
                <a:latin typeface="Calibri"/>
                <a:cs typeface="Calibri"/>
              </a:rPr>
              <a:t>KEY</a:t>
            </a:r>
            <a:r>
              <a:rPr sz="1800" u="sng" spc="-30" dirty="0">
                <a:uFill>
                  <a:solidFill>
                    <a:srgbClr val="000000"/>
                  </a:solidFill>
                </a:uFill>
                <a:latin typeface="Calibri"/>
                <a:cs typeface="Calibri"/>
              </a:rPr>
              <a:t> </a:t>
            </a:r>
            <a:r>
              <a:rPr sz="1800" u="sng" spc="-20" dirty="0">
                <a:uFill>
                  <a:solidFill>
                    <a:srgbClr val="000000"/>
                  </a:solidFill>
                </a:uFill>
                <a:latin typeface="Calibri"/>
                <a:cs typeface="Calibri"/>
              </a:rPr>
              <a:t>INFORMATION	</a:t>
            </a:r>
            <a:endParaRPr sz="1800">
              <a:latin typeface="Calibri"/>
              <a:cs typeface="Calibri"/>
            </a:endParaRPr>
          </a:p>
        </p:txBody>
      </p:sp>
      <p:graphicFrame>
        <p:nvGraphicFramePr>
          <p:cNvPr id="8" name="object 8"/>
          <p:cNvGraphicFramePr>
            <a:graphicFrameLocks noGrp="1"/>
          </p:cNvGraphicFramePr>
          <p:nvPr/>
        </p:nvGraphicFramePr>
        <p:xfrm>
          <a:off x="1226769" y="667863"/>
          <a:ext cx="7559674" cy="6411595"/>
        </p:xfrm>
        <a:graphic>
          <a:graphicData uri="http://schemas.openxmlformats.org/drawingml/2006/table">
            <a:tbl>
              <a:tblPr firstRow="1" bandRow="1">
                <a:tableStyleId>{2D5ABB26-0587-4C30-8999-92F81FD0307C}</a:tableStyleId>
              </a:tblPr>
              <a:tblGrid>
                <a:gridCol w="1475740">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1475739">
                  <a:extLst>
                    <a:ext uri="{9D8B030D-6E8A-4147-A177-3AD203B41FA5}">
                      <a16:colId xmlns:a16="http://schemas.microsoft.com/office/drawing/2014/main" val="20002"/>
                    </a:ext>
                  </a:extLst>
                </a:gridCol>
                <a:gridCol w="2309495">
                  <a:extLst>
                    <a:ext uri="{9D8B030D-6E8A-4147-A177-3AD203B41FA5}">
                      <a16:colId xmlns:a16="http://schemas.microsoft.com/office/drawing/2014/main" val="20003"/>
                    </a:ext>
                  </a:extLst>
                </a:gridCol>
              </a:tblGrid>
              <a:tr h="267335">
                <a:tc gridSpan="4">
                  <a:txBody>
                    <a:bodyPr/>
                    <a:lstStyle/>
                    <a:p>
                      <a:pPr marL="37465">
                        <a:lnSpc>
                          <a:spcPct val="100000"/>
                        </a:lnSpc>
                        <a:spcBef>
                          <a:spcPts val="40"/>
                        </a:spcBef>
                      </a:pPr>
                      <a:r>
                        <a:rPr sz="1600" b="1" u="sng" spc="25" dirty="0">
                          <a:uFill>
                            <a:solidFill>
                              <a:srgbClr val="000000"/>
                            </a:solidFill>
                          </a:uFill>
                          <a:latin typeface="Calibri"/>
                          <a:cs typeface="Calibri"/>
                        </a:rPr>
                        <a:t>B</a:t>
                      </a:r>
                      <a:r>
                        <a:rPr sz="1600" b="1" u="sng" spc="5" dirty="0">
                          <a:uFill>
                            <a:solidFill>
                              <a:srgbClr val="000000"/>
                            </a:solidFill>
                          </a:uFill>
                          <a:latin typeface="Calibri"/>
                          <a:cs typeface="Calibri"/>
                        </a:rPr>
                        <a:t>O</a:t>
                      </a:r>
                      <a:r>
                        <a:rPr sz="1600" b="1" u="sng" spc="35" dirty="0">
                          <a:uFill>
                            <a:solidFill>
                              <a:srgbClr val="000000"/>
                            </a:solidFill>
                          </a:uFill>
                          <a:latin typeface="Calibri"/>
                          <a:cs typeface="Calibri"/>
                        </a:rPr>
                        <a:t>A</a:t>
                      </a:r>
                      <a:r>
                        <a:rPr sz="1600" b="1" u="sng" dirty="0">
                          <a:uFill>
                            <a:solidFill>
                              <a:srgbClr val="000000"/>
                            </a:solidFill>
                          </a:uFill>
                          <a:latin typeface="Calibri"/>
                          <a:cs typeface="Calibri"/>
                        </a:rPr>
                        <a:t>T</a:t>
                      </a:r>
                      <a:r>
                        <a:rPr sz="1600" b="1" u="sng" spc="-65" dirty="0">
                          <a:uFill>
                            <a:solidFill>
                              <a:srgbClr val="000000"/>
                            </a:solidFill>
                          </a:uFill>
                          <a:latin typeface="Calibri"/>
                          <a:cs typeface="Calibri"/>
                        </a:rPr>
                        <a:t> </a:t>
                      </a:r>
                      <a:r>
                        <a:rPr sz="1600" b="1" u="sng" spc="-10" dirty="0">
                          <a:uFill>
                            <a:solidFill>
                              <a:srgbClr val="000000"/>
                            </a:solidFill>
                          </a:uFill>
                          <a:latin typeface="Calibri"/>
                          <a:cs typeface="Calibri"/>
                        </a:rPr>
                        <a:t>I</a:t>
                      </a:r>
                      <a:r>
                        <a:rPr sz="1600" b="1" u="sng" spc="35" dirty="0">
                          <a:uFill>
                            <a:solidFill>
                              <a:srgbClr val="000000"/>
                            </a:solidFill>
                          </a:uFill>
                          <a:latin typeface="Calibri"/>
                          <a:cs typeface="Calibri"/>
                        </a:rPr>
                        <a:t>N</a:t>
                      </a:r>
                      <a:r>
                        <a:rPr sz="1600" b="1" u="sng" spc="15" dirty="0">
                          <a:uFill>
                            <a:solidFill>
                              <a:srgbClr val="000000"/>
                            </a:solidFill>
                          </a:uFill>
                          <a:latin typeface="Calibri"/>
                          <a:cs typeface="Calibri"/>
                        </a:rPr>
                        <a:t>F</a:t>
                      </a:r>
                      <a:r>
                        <a:rPr sz="1600" b="1" u="sng" spc="5" dirty="0">
                          <a:uFill>
                            <a:solidFill>
                              <a:srgbClr val="000000"/>
                            </a:solidFill>
                          </a:uFill>
                          <a:latin typeface="Calibri"/>
                          <a:cs typeface="Calibri"/>
                        </a:rPr>
                        <a:t>O</a:t>
                      </a:r>
                      <a:r>
                        <a:rPr sz="1600" b="1" u="sng" spc="20" dirty="0">
                          <a:uFill>
                            <a:solidFill>
                              <a:srgbClr val="000000"/>
                            </a:solidFill>
                          </a:uFill>
                          <a:latin typeface="Calibri"/>
                          <a:cs typeface="Calibri"/>
                        </a:rPr>
                        <a:t>RM</a:t>
                      </a:r>
                      <a:r>
                        <a:rPr sz="1600" b="1" u="sng" spc="35" dirty="0">
                          <a:uFill>
                            <a:solidFill>
                              <a:srgbClr val="000000"/>
                            </a:solidFill>
                          </a:uFill>
                          <a:latin typeface="Calibri"/>
                          <a:cs typeface="Calibri"/>
                        </a:rPr>
                        <a:t>A</a:t>
                      </a:r>
                      <a:r>
                        <a:rPr sz="1600" b="1" u="sng" spc="-40" dirty="0">
                          <a:uFill>
                            <a:solidFill>
                              <a:srgbClr val="000000"/>
                            </a:solidFill>
                          </a:uFill>
                          <a:latin typeface="Calibri"/>
                          <a:cs typeface="Calibri"/>
                        </a:rPr>
                        <a:t>T</a:t>
                      </a:r>
                      <a:r>
                        <a:rPr sz="1600" b="1" u="sng" spc="-10" dirty="0">
                          <a:uFill>
                            <a:solidFill>
                              <a:srgbClr val="000000"/>
                            </a:solidFill>
                          </a:uFill>
                          <a:latin typeface="Calibri"/>
                          <a:cs typeface="Calibri"/>
                        </a:rPr>
                        <a:t>I</a:t>
                      </a:r>
                      <a:r>
                        <a:rPr sz="1600" b="1" u="sng" spc="5" dirty="0">
                          <a:uFill>
                            <a:solidFill>
                              <a:srgbClr val="000000"/>
                            </a:solidFill>
                          </a:uFill>
                          <a:latin typeface="Calibri"/>
                          <a:cs typeface="Calibri"/>
                        </a:rPr>
                        <a:t>O</a:t>
                      </a:r>
                      <a:r>
                        <a:rPr sz="1600" b="1" u="sng" dirty="0">
                          <a:uFill>
                            <a:solidFill>
                              <a:srgbClr val="000000"/>
                            </a:solidFill>
                          </a:uFill>
                          <a:latin typeface="Calibri"/>
                          <a:cs typeface="Calibri"/>
                        </a:rPr>
                        <a:t>N</a:t>
                      </a:r>
                      <a:endParaRPr sz="1600">
                        <a:latin typeface="Calibri"/>
                        <a:cs typeface="Calibri"/>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6700">
                <a:tc>
                  <a:txBody>
                    <a:bodyPr/>
                    <a:lstStyle/>
                    <a:p>
                      <a:pPr marL="37465">
                        <a:lnSpc>
                          <a:spcPct val="100000"/>
                        </a:lnSpc>
                        <a:spcBef>
                          <a:spcPts val="40"/>
                        </a:spcBef>
                      </a:pPr>
                      <a:r>
                        <a:rPr sz="1600" dirty="0">
                          <a:latin typeface="Calibri"/>
                          <a:cs typeface="Calibri"/>
                        </a:rPr>
                        <a:t>MODEL</a:t>
                      </a:r>
                      <a:r>
                        <a:rPr sz="1600" spc="-65" dirty="0">
                          <a:latin typeface="Calibri"/>
                          <a:cs typeface="Calibri"/>
                        </a:rPr>
                        <a:t> </a:t>
                      </a:r>
                      <a:r>
                        <a:rPr sz="1600" spc="-25" dirty="0">
                          <a:latin typeface="Calibri"/>
                          <a:cs typeface="Calibri"/>
                        </a:rPr>
                        <a:t>#:</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0"/>
                        </a:spcBef>
                      </a:pPr>
                      <a:r>
                        <a:rPr sz="1600" spc="-5" dirty="0">
                          <a:latin typeface="Calibri"/>
                          <a:cs typeface="Calibri"/>
                        </a:rPr>
                        <a:t>HULL</a:t>
                      </a:r>
                      <a:r>
                        <a:rPr sz="1600" spc="-55" dirty="0">
                          <a:latin typeface="Calibri"/>
                          <a:cs typeface="Calibri"/>
                        </a:rPr>
                        <a:t> </a:t>
                      </a:r>
                      <a:r>
                        <a:rPr sz="1600" spc="10" dirty="0">
                          <a:latin typeface="Calibri"/>
                          <a:cs typeface="Calibri"/>
                        </a:rPr>
                        <a:t>SERIAL</a:t>
                      </a:r>
                      <a:r>
                        <a:rPr sz="1600" spc="-50" dirty="0">
                          <a:latin typeface="Calibri"/>
                          <a:cs typeface="Calibri"/>
                        </a:rPr>
                        <a:t> </a:t>
                      </a:r>
                      <a:r>
                        <a:rPr sz="1600" dirty="0">
                          <a:latin typeface="Calibri"/>
                          <a:cs typeface="Calibri"/>
                        </a:rPr>
                        <a:t>#</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67335">
                <a:tc>
                  <a:txBody>
                    <a:bodyPr/>
                    <a:lstStyle/>
                    <a:p>
                      <a:pPr marL="37465">
                        <a:lnSpc>
                          <a:spcPct val="100000"/>
                        </a:lnSpc>
                        <a:spcBef>
                          <a:spcPts val="45"/>
                        </a:spcBef>
                      </a:pPr>
                      <a:r>
                        <a:rPr sz="1600" spc="5" dirty="0">
                          <a:latin typeface="Calibri"/>
                          <a:cs typeface="Calibri"/>
                        </a:rPr>
                        <a:t>P</a:t>
                      </a:r>
                      <a:r>
                        <a:rPr sz="1600" spc="-20" dirty="0">
                          <a:latin typeface="Calibri"/>
                          <a:cs typeface="Calibri"/>
                        </a:rPr>
                        <a:t>U</a:t>
                      </a:r>
                      <a:r>
                        <a:rPr sz="1600" spc="-35" dirty="0">
                          <a:latin typeface="Calibri"/>
                          <a:cs typeface="Calibri"/>
                        </a:rPr>
                        <a:t>R</a:t>
                      </a:r>
                      <a:r>
                        <a:rPr sz="1600" spc="-20" dirty="0">
                          <a:latin typeface="Calibri"/>
                          <a:cs typeface="Calibri"/>
                        </a:rPr>
                        <a:t>C</a:t>
                      </a:r>
                      <a:r>
                        <a:rPr sz="1600" spc="5" dirty="0">
                          <a:latin typeface="Calibri"/>
                          <a:cs typeface="Calibri"/>
                        </a:rPr>
                        <a:t>H</a:t>
                      </a:r>
                      <a:r>
                        <a:rPr sz="1600" dirty="0">
                          <a:latin typeface="Calibri"/>
                          <a:cs typeface="Calibri"/>
                        </a:rPr>
                        <a:t>A</a:t>
                      </a:r>
                      <a:r>
                        <a:rPr sz="1600" spc="15" dirty="0">
                          <a:latin typeface="Calibri"/>
                          <a:cs typeface="Calibri"/>
                        </a:rPr>
                        <a:t>S</a:t>
                      </a:r>
                      <a:r>
                        <a:rPr sz="1600" dirty="0">
                          <a:latin typeface="Calibri"/>
                          <a:cs typeface="Calibri"/>
                        </a:rPr>
                        <a:t>E</a:t>
                      </a:r>
                      <a:r>
                        <a:rPr sz="1600" spc="-55" dirty="0">
                          <a:latin typeface="Calibri"/>
                          <a:cs typeface="Calibri"/>
                        </a:rPr>
                        <a:t> </a:t>
                      </a:r>
                      <a:r>
                        <a:rPr sz="1600" spc="20" dirty="0">
                          <a:latin typeface="Calibri"/>
                          <a:cs typeface="Calibri"/>
                        </a:rPr>
                        <a:t>D</a:t>
                      </a:r>
                      <a:r>
                        <a:rPr sz="1600" dirty="0">
                          <a:latin typeface="Calibri"/>
                          <a:cs typeface="Calibri"/>
                        </a:rPr>
                        <a:t>A</a:t>
                      </a:r>
                      <a:r>
                        <a:rPr sz="1600" spc="-30" dirty="0">
                          <a:latin typeface="Calibri"/>
                          <a:cs typeface="Calibri"/>
                        </a:rPr>
                        <a:t>TE</a:t>
                      </a:r>
                      <a:r>
                        <a:rPr sz="1600" dirty="0">
                          <a:latin typeface="Calibri"/>
                          <a:cs typeface="Calibri"/>
                        </a:rPr>
                        <a:t>:</a:t>
                      </a:r>
                      <a:endParaRPr sz="1600">
                        <a:latin typeface="Calibri"/>
                        <a:cs typeface="Calibri"/>
                      </a:endParaRPr>
                    </a:p>
                  </a:txBody>
                  <a:tcPr marL="0" marR="0" marT="5715"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5"/>
                        </a:spcBef>
                      </a:pPr>
                      <a:r>
                        <a:rPr sz="1600" spc="5" dirty="0">
                          <a:latin typeface="Calibri"/>
                          <a:cs typeface="Calibri"/>
                        </a:rPr>
                        <a:t>REGISTRATION</a:t>
                      </a:r>
                      <a:r>
                        <a:rPr sz="1600" spc="-65" dirty="0">
                          <a:latin typeface="Calibri"/>
                          <a:cs typeface="Calibri"/>
                        </a:rPr>
                        <a:t> </a:t>
                      </a:r>
                      <a:r>
                        <a:rPr sz="1600" spc="-25" dirty="0">
                          <a:latin typeface="Calibri"/>
                          <a:cs typeface="Calibri"/>
                        </a:rPr>
                        <a:t>#:</a:t>
                      </a:r>
                      <a:endParaRPr sz="16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6700">
                <a:tc>
                  <a:txBody>
                    <a:bodyPr/>
                    <a:lstStyle/>
                    <a:p>
                      <a:pPr marL="37465">
                        <a:lnSpc>
                          <a:spcPct val="100000"/>
                        </a:lnSpc>
                        <a:spcBef>
                          <a:spcPts val="40"/>
                        </a:spcBef>
                      </a:pPr>
                      <a:r>
                        <a:rPr sz="1600" spc="30" dirty="0">
                          <a:latin typeface="Calibri"/>
                          <a:cs typeface="Calibri"/>
                        </a:rPr>
                        <a:t>IGNITION</a:t>
                      </a:r>
                      <a:r>
                        <a:rPr sz="1600" spc="-65" dirty="0">
                          <a:latin typeface="Calibri"/>
                          <a:cs typeface="Calibri"/>
                        </a:rPr>
                        <a:t> </a:t>
                      </a:r>
                      <a:r>
                        <a:rPr sz="1600" spc="-10" dirty="0">
                          <a:latin typeface="Calibri"/>
                          <a:cs typeface="Calibri"/>
                        </a:rPr>
                        <a:t>KEY</a:t>
                      </a:r>
                      <a:r>
                        <a:rPr sz="1600" spc="-60" dirty="0">
                          <a:latin typeface="Calibri"/>
                          <a:cs typeface="Calibri"/>
                        </a:rPr>
                        <a:t> </a:t>
                      </a:r>
                      <a:r>
                        <a:rPr sz="1600" spc="-25" dirty="0">
                          <a:latin typeface="Calibri"/>
                          <a:cs typeface="Calibri"/>
                        </a:rPr>
                        <a:t>#:</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67335">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66700">
                <a:tc gridSpan="4">
                  <a:txBody>
                    <a:bodyPr/>
                    <a:lstStyle/>
                    <a:p>
                      <a:pPr marL="37465">
                        <a:lnSpc>
                          <a:spcPct val="100000"/>
                        </a:lnSpc>
                        <a:spcBef>
                          <a:spcPts val="40"/>
                        </a:spcBef>
                      </a:pPr>
                      <a:r>
                        <a:rPr sz="1600" b="1" u="sng" spc="5" dirty="0">
                          <a:uFill>
                            <a:solidFill>
                              <a:srgbClr val="000000"/>
                            </a:solidFill>
                          </a:uFill>
                          <a:latin typeface="Calibri"/>
                          <a:cs typeface="Calibri"/>
                        </a:rPr>
                        <a:t>ENGINE</a:t>
                      </a:r>
                      <a:r>
                        <a:rPr sz="1600" b="1" u="sng" spc="-90" dirty="0">
                          <a:uFill>
                            <a:solidFill>
                              <a:srgbClr val="000000"/>
                            </a:solidFill>
                          </a:uFill>
                          <a:latin typeface="Calibri"/>
                          <a:cs typeface="Calibri"/>
                        </a:rPr>
                        <a:t> </a:t>
                      </a:r>
                      <a:r>
                        <a:rPr sz="1600" b="1" u="sng" spc="10" dirty="0">
                          <a:uFill>
                            <a:solidFill>
                              <a:srgbClr val="000000"/>
                            </a:solidFill>
                          </a:uFill>
                          <a:latin typeface="Calibri"/>
                          <a:cs typeface="Calibri"/>
                        </a:rPr>
                        <a:t>INFORMATION</a:t>
                      </a:r>
                      <a:endParaRPr sz="1600">
                        <a:latin typeface="Calibri"/>
                        <a:cs typeface="Calibri"/>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67335">
                <a:tc>
                  <a:txBody>
                    <a:bodyPr/>
                    <a:lstStyle/>
                    <a:p>
                      <a:pPr marL="37465">
                        <a:lnSpc>
                          <a:spcPct val="100000"/>
                        </a:lnSpc>
                        <a:spcBef>
                          <a:spcPts val="45"/>
                        </a:spcBef>
                      </a:pPr>
                      <a:r>
                        <a:rPr sz="1600" spc="5" dirty="0">
                          <a:latin typeface="Calibri"/>
                          <a:cs typeface="Calibri"/>
                        </a:rPr>
                        <a:t>ENGINE</a:t>
                      </a:r>
                      <a:r>
                        <a:rPr sz="1600" spc="-90" dirty="0">
                          <a:latin typeface="Calibri"/>
                          <a:cs typeface="Calibri"/>
                        </a:rPr>
                        <a:t> </a:t>
                      </a:r>
                      <a:r>
                        <a:rPr sz="1600" spc="-10" dirty="0">
                          <a:latin typeface="Calibri"/>
                          <a:cs typeface="Calibri"/>
                        </a:rPr>
                        <a:t>MAKE:</a:t>
                      </a:r>
                      <a:endParaRPr sz="1600">
                        <a:latin typeface="Calibri"/>
                        <a:cs typeface="Calibri"/>
                      </a:endParaRPr>
                    </a:p>
                  </a:txBody>
                  <a:tcPr marL="0" marR="0" marT="5715"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5"/>
                        </a:spcBef>
                      </a:pPr>
                      <a:r>
                        <a:rPr sz="1600" dirty="0">
                          <a:latin typeface="Calibri"/>
                          <a:cs typeface="Calibri"/>
                        </a:rPr>
                        <a:t>MODEL</a:t>
                      </a:r>
                      <a:r>
                        <a:rPr sz="1600" spc="-65" dirty="0">
                          <a:latin typeface="Calibri"/>
                          <a:cs typeface="Calibri"/>
                        </a:rPr>
                        <a:t> </a:t>
                      </a:r>
                      <a:r>
                        <a:rPr sz="1600" spc="-25" dirty="0">
                          <a:latin typeface="Calibri"/>
                          <a:cs typeface="Calibri"/>
                        </a:rPr>
                        <a:t>#:</a:t>
                      </a:r>
                      <a:endParaRPr sz="16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67335">
                <a:tc>
                  <a:txBody>
                    <a:bodyPr/>
                    <a:lstStyle/>
                    <a:p>
                      <a:pPr marL="37465">
                        <a:lnSpc>
                          <a:spcPct val="100000"/>
                        </a:lnSpc>
                        <a:spcBef>
                          <a:spcPts val="40"/>
                        </a:spcBef>
                      </a:pPr>
                      <a:r>
                        <a:rPr sz="1600" spc="10" dirty="0">
                          <a:latin typeface="Calibri"/>
                          <a:cs typeface="Calibri"/>
                        </a:rPr>
                        <a:t>SERIAL</a:t>
                      </a:r>
                      <a:r>
                        <a:rPr sz="1600" spc="-60" dirty="0">
                          <a:latin typeface="Calibri"/>
                          <a:cs typeface="Calibri"/>
                        </a:rPr>
                        <a:t> </a:t>
                      </a:r>
                      <a:r>
                        <a:rPr sz="1600" spc="-25" dirty="0">
                          <a:latin typeface="Calibri"/>
                          <a:cs typeface="Calibri"/>
                        </a:rPr>
                        <a:t>#:</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67335">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67335">
                <a:tc gridSpan="4">
                  <a:txBody>
                    <a:bodyPr/>
                    <a:lstStyle/>
                    <a:p>
                      <a:pPr marL="37465">
                        <a:lnSpc>
                          <a:spcPct val="100000"/>
                        </a:lnSpc>
                        <a:spcBef>
                          <a:spcPts val="40"/>
                        </a:spcBef>
                      </a:pPr>
                      <a:r>
                        <a:rPr sz="1600" b="1" u="sng" spc="-10" dirty="0">
                          <a:uFill>
                            <a:solidFill>
                              <a:srgbClr val="000000"/>
                            </a:solidFill>
                          </a:uFill>
                          <a:latin typeface="Calibri"/>
                          <a:cs typeface="Calibri"/>
                        </a:rPr>
                        <a:t>PROPELLER</a:t>
                      </a:r>
                      <a:r>
                        <a:rPr sz="1600" b="1" u="sng" spc="-35" dirty="0">
                          <a:uFill>
                            <a:solidFill>
                              <a:srgbClr val="000000"/>
                            </a:solidFill>
                          </a:uFill>
                          <a:latin typeface="Calibri"/>
                          <a:cs typeface="Calibri"/>
                        </a:rPr>
                        <a:t> </a:t>
                      </a:r>
                      <a:r>
                        <a:rPr sz="1600" b="1" u="sng" spc="10" dirty="0">
                          <a:uFill>
                            <a:solidFill>
                              <a:srgbClr val="000000"/>
                            </a:solidFill>
                          </a:uFill>
                          <a:latin typeface="Calibri"/>
                          <a:cs typeface="Calibri"/>
                        </a:rPr>
                        <a:t>INFORMATION</a:t>
                      </a:r>
                      <a:endParaRPr sz="1600">
                        <a:latin typeface="Calibri"/>
                        <a:cs typeface="Calibri"/>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67335">
                <a:tc>
                  <a:txBody>
                    <a:bodyPr/>
                    <a:lstStyle/>
                    <a:p>
                      <a:pPr marL="37465">
                        <a:lnSpc>
                          <a:spcPct val="100000"/>
                        </a:lnSpc>
                        <a:spcBef>
                          <a:spcPts val="40"/>
                        </a:spcBef>
                      </a:pPr>
                      <a:r>
                        <a:rPr sz="1600" spc="-10" dirty="0">
                          <a:latin typeface="Calibri"/>
                          <a:cs typeface="Calibri"/>
                        </a:rPr>
                        <a:t>MAKE:</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0"/>
                        </a:spcBef>
                      </a:pPr>
                      <a:r>
                        <a:rPr sz="1600" dirty="0">
                          <a:latin typeface="Calibri"/>
                          <a:cs typeface="Calibri"/>
                        </a:rPr>
                        <a:t>#</a:t>
                      </a:r>
                      <a:r>
                        <a:rPr sz="1600" spc="-95" dirty="0">
                          <a:latin typeface="Calibri"/>
                          <a:cs typeface="Calibri"/>
                        </a:rPr>
                        <a:t> </a:t>
                      </a:r>
                      <a:r>
                        <a:rPr sz="1600" spc="15" dirty="0">
                          <a:latin typeface="Calibri"/>
                          <a:cs typeface="Calibri"/>
                        </a:rPr>
                        <a:t>OF</a:t>
                      </a:r>
                      <a:r>
                        <a:rPr sz="1600" spc="-30" dirty="0">
                          <a:latin typeface="Calibri"/>
                          <a:cs typeface="Calibri"/>
                        </a:rPr>
                        <a:t> </a:t>
                      </a:r>
                      <a:r>
                        <a:rPr sz="1600" spc="-5" dirty="0">
                          <a:latin typeface="Calibri"/>
                          <a:cs typeface="Calibri"/>
                        </a:rPr>
                        <a:t>BLADES:</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67335">
                <a:tc>
                  <a:txBody>
                    <a:bodyPr/>
                    <a:lstStyle/>
                    <a:p>
                      <a:pPr marL="37465">
                        <a:lnSpc>
                          <a:spcPct val="100000"/>
                        </a:lnSpc>
                        <a:spcBef>
                          <a:spcPts val="40"/>
                        </a:spcBef>
                      </a:pPr>
                      <a:r>
                        <a:rPr sz="1600" spc="-5" dirty="0">
                          <a:latin typeface="Calibri"/>
                          <a:cs typeface="Calibri"/>
                        </a:rPr>
                        <a:t>DIAMETER:</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0"/>
                        </a:spcBef>
                      </a:pPr>
                      <a:r>
                        <a:rPr sz="1600" spc="10" dirty="0">
                          <a:latin typeface="Calibri"/>
                          <a:cs typeface="Calibri"/>
                        </a:rPr>
                        <a:t>PITCH:</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67335">
                <a:tc>
                  <a:txBody>
                    <a:bodyPr/>
                    <a:lstStyle/>
                    <a:p>
                      <a:pPr marL="37465">
                        <a:lnSpc>
                          <a:spcPct val="100000"/>
                        </a:lnSpc>
                        <a:spcBef>
                          <a:spcPts val="40"/>
                        </a:spcBef>
                      </a:pPr>
                      <a:r>
                        <a:rPr sz="1600" spc="-5" dirty="0">
                          <a:latin typeface="Calibri"/>
                          <a:cs typeface="Calibri"/>
                        </a:rPr>
                        <a:t>PART</a:t>
                      </a:r>
                      <a:r>
                        <a:rPr sz="1600" spc="-90" dirty="0">
                          <a:latin typeface="Calibri"/>
                          <a:cs typeface="Calibri"/>
                        </a:rPr>
                        <a:t> </a:t>
                      </a:r>
                      <a:r>
                        <a:rPr sz="1600" dirty="0">
                          <a:latin typeface="Calibri"/>
                          <a:cs typeface="Calibri"/>
                        </a:rPr>
                        <a:t>#</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267335">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266700">
                <a:tc gridSpan="4">
                  <a:txBody>
                    <a:bodyPr/>
                    <a:lstStyle/>
                    <a:p>
                      <a:pPr marL="37465">
                        <a:lnSpc>
                          <a:spcPct val="100000"/>
                        </a:lnSpc>
                        <a:spcBef>
                          <a:spcPts val="40"/>
                        </a:spcBef>
                      </a:pPr>
                      <a:r>
                        <a:rPr sz="1600" b="1" u="sng" dirty="0">
                          <a:uFill>
                            <a:solidFill>
                              <a:srgbClr val="000000"/>
                            </a:solidFill>
                          </a:uFill>
                          <a:latin typeface="Calibri"/>
                          <a:cs typeface="Calibri"/>
                        </a:rPr>
                        <a:t>OPTIONAL</a:t>
                      </a:r>
                      <a:r>
                        <a:rPr sz="1600" b="1" u="sng" spc="-40" dirty="0">
                          <a:uFill>
                            <a:solidFill>
                              <a:srgbClr val="000000"/>
                            </a:solidFill>
                          </a:uFill>
                          <a:latin typeface="Calibri"/>
                          <a:cs typeface="Calibri"/>
                        </a:rPr>
                        <a:t> </a:t>
                      </a:r>
                      <a:r>
                        <a:rPr sz="1600" b="1" u="sng" spc="-10" dirty="0">
                          <a:uFill>
                            <a:solidFill>
                              <a:srgbClr val="000000"/>
                            </a:solidFill>
                          </a:uFill>
                          <a:latin typeface="Calibri"/>
                          <a:cs typeface="Calibri"/>
                        </a:rPr>
                        <a:t>EQUIPMENT</a:t>
                      </a:r>
                      <a:endParaRPr sz="1600">
                        <a:latin typeface="Calibri"/>
                        <a:cs typeface="Calibri"/>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67335">
                <a:tc>
                  <a:txBody>
                    <a:bodyPr/>
                    <a:lstStyle/>
                    <a:p>
                      <a:pPr marL="37465">
                        <a:lnSpc>
                          <a:spcPct val="100000"/>
                        </a:lnSpc>
                        <a:spcBef>
                          <a:spcPts val="40"/>
                        </a:spcBef>
                      </a:pPr>
                      <a:r>
                        <a:rPr sz="1600" spc="-10" dirty="0">
                          <a:latin typeface="Calibri"/>
                          <a:cs typeface="Calibri"/>
                        </a:rPr>
                        <a:t>MAKE:</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0"/>
                        </a:spcBef>
                      </a:pPr>
                      <a:r>
                        <a:rPr sz="1600" dirty="0">
                          <a:latin typeface="Calibri"/>
                          <a:cs typeface="Calibri"/>
                        </a:rPr>
                        <a:t>MODEL</a:t>
                      </a:r>
                      <a:r>
                        <a:rPr sz="1600" spc="-65" dirty="0">
                          <a:latin typeface="Calibri"/>
                          <a:cs typeface="Calibri"/>
                        </a:rPr>
                        <a:t> </a:t>
                      </a:r>
                      <a:r>
                        <a:rPr sz="1600" spc="-25" dirty="0">
                          <a:latin typeface="Calibri"/>
                          <a:cs typeface="Calibri"/>
                        </a:rPr>
                        <a:t>#:</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266700">
                <a:tc>
                  <a:txBody>
                    <a:bodyPr/>
                    <a:lstStyle/>
                    <a:p>
                      <a:pPr marL="37465">
                        <a:lnSpc>
                          <a:spcPct val="100000"/>
                        </a:lnSpc>
                        <a:spcBef>
                          <a:spcPts val="40"/>
                        </a:spcBef>
                      </a:pPr>
                      <a:r>
                        <a:rPr sz="1600" spc="10" dirty="0">
                          <a:latin typeface="Calibri"/>
                          <a:cs typeface="Calibri"/>
                        </a:rPr>
                        <a:t>SERIAL</a:t>
                      </a:r>
                      <a:r>
                        <a:rPr sz="1600" spc="-60" dirty="0">
                          <a:latin typeface="Calibri"/>
                          <a:cs typeface="Calibri"/>
                        </a:rPr>
                        <a:t> </a:t>
                      </a:r>
                      <a:r>
                        <a:rPr sz="1600" spc="-25" dirty="0">
                          <a:latin typeface="Calibri"/>
                          <a:cs typeface="Calibri"/>
                        </a:rPr>
                        <a:t>#:</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67335">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66700">
                <a:tc gridSpan="4">
                  <a:txBody>
                    <a:bodyPr/>
                    <a:lstStyle/>
                    <a:p>
                      <a:pPr marL="37465">
                        <a:lnSpc>
                          <a:spcPct val="100000"/>
                        </a:lnSpc>
                        <a:spcBef>
                          <a:spcPts val="40"/>
                        </a:spcBef>
                      </a:pPr>
                      <a:r>
                        <a:rPr sz="1600" b="1" u="sng" spc="-5" dirty="0">
                          <a:uFill>
                            <a:solidFill>
                              <a:srgbClr val="000000"/>
                            </a:solidFill>
                          </a:uFill>
                          <a:latin typeface="Calibri"/>
                          <a:cs typeface="Calibri"/>
                        </a:rPr>
                        <a:t>DEALER</a:t>
                      </a:r>
                      <a:r>
                        <a:rPr sz="1600" b="1" u="sng" spc="-45" dirty="0">
                          <a:uFill>
                            <a:solidFill>
                              <a:srgbClr val="000000"/>
                            </a:solidFill>
                          </a:uFill>
                          <a:latin typeface="Calibri"/>
                          <a:cs typeface="Calibri"/>
                        </a:rPr>
                        <a:t> </a:t>
                      </a:r>
                      <a:r>
                        <a:rPr sz="1600" b="1" u="sng" spc="10" dirty="0">
                          <a:uFill>
                            <a:solidFill>
                              <a:srgbClr val="000000"/>
                            </a:solidFill>
                          </a:uFill>
                          <a:latin typeface="Calibri"/>
                          <a:cs typeface="Calibri"/>
                        </a:rPr>
                        <a:t>INFORMATION</a:t>
                      </a:r>
                      <a:endParaRPr sz="1600">
                        <a:latin typeface="Calibri"/>
                        <a:cs typeface="Calibri"/>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267335">
                <a:tc>
                  <a:txBody>
                    <a:bodyPr/>
                    <a:lstStyle/>
                    <a:p>
                      <a:pPr marL="37465">
                        <a:lnSpc>
                          <a:spcPct val="100000"/>
                        </a:lnSpc>
                        <a:spcBef>
                          <a:spcPts val="45"/>
                        </a:spcBef>
                      </a:pPr>
                      <a:r>
                        <a:rPr sz="1600" spc="-15" dirty="0">
                          <a:latin typeface="Calibri"/>
                          <a:cs typeface="Calibri"/>
                        </a:rPr>
                        <a:t>NAME:</a:t>
                      </a:r>
                      <a:endParaRPr sz="1600">
                        <a:latin typeface="Calibri"/>
                        <a:cs typeface="Calibri"/>
                      </a:endParaRPr>
                    </a:p>
                  </a:txBody>
                  <a:tcPr marL="0" marR="0" marT="5715"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5"/>
                        </a:spcBef>
                      </a:pPr>
                      <a:r>
                        <a:rPr sz="1600" spc="5" dirty="0">
                          <a:latin typeface="Calibri"/>
                          <a:cs typeface="Calibri"/>
                        </a:rPr>
                        <a:t>PHONE</a:t>
                      </a:r>
                      <a:r>
                        <a:rPr sz="1600" spc="-90" dirty="0">
                          <a:latin typeface="Calibri"/>
                          <a:cs typeface="Calibri"/>
                        </a:rPr>
                        <a:t> </a:t>
                      </a:r>
                      <a:r>
                        <a:rPr sz="1600" spc="-25" dirty="0">
                          <a:latin typeface="Calibri"/>
                          <a:cs typeface="Calibri"/>
                        </a:rPr>
                        <a:t>#:</a:t>
                      </a:r>
                      <a:endParaRPr sz="16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9"/>
                  </a:ext>
                </a:extLst>
              </a:tr>
              <a:tr h="266700">
                <a:tc gridSpan="2">
                  <a:txBody>
                    <a:bodyPr/>
                    <a:lstStyle/>
                    <a:p>
                      <a:pPr marL="37465">
                        <a:lnSpc>
                          <a:spcPct val="100000"/>
                        </a:lnSpc>
                        <a:spcBef>
                          <a:spcPts val="40"/>
                        </a:spcBef>
                      </a:pPr>
                      <a:r>
                        <a:rPr sz="1600" spc="-20" dirty="0">
                          <a:latin typeface="Calibri"/>
                          <a:cs typeface="Calibri"/>
                        </a:rPr>
                        <a:t>STREET</a:t>
                      </a:r>
                      <a:r>
                        <a:rPr sz="1600" spc="-70" dirty="0">
                          <a:latin typeface="Calibri"/>
                          <a:cs typeface="Calibri"/>
                        </a:rPr>
                        <a:t> </a:t>
                      </a:r>
                      <a:r>
                        <a:rPr sz="1600" dirty="0">
                          <a:latin typeface="Calibri"/>
                          <a:cs typeface="Calibri"/>
                        </a:rPr>
                        <a:t>ADDRESS:</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37465">
                        <a:lnSpc>
                          <a:spcPct val="100000"/>
                        </a:lnSpc>
                        <a:spcBef>
                          <a:spcPts val="40"/>
                        </a:spcBef>
                      </a:pPr>
                      <a:r>
                        <a:rPr sz="1600" spc="5" dirty="0">
                          <a:latin typeface="Calibri"/>
                          <a:cs typeface="Calibri"/>
                        </a:rPr>
                        <a:t>CITY:</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0"/>
                  </a:ext>
                </a:extLst>
              </a:tr>
              <a:tr h="267335">
                <a:tc>
                  <a:txBody>
                    <a:bodyPr/>
                    <a:lstStyle/>
                    <a:p>
                      <a:pPr marL="37465">
                        <a:lnSpc>
                          <a:spcPct val="100000"/>
                        </a:lnSpc>
                        <a:spcBef>
                          <a:spcPts val="45"/>
                        </a:spcBef>
                      </a:pPr>
                      <a:r>
                        <a:rPr sz="1600" spc="-10" dirty="0">
                          <a:latin typeface="Calibri"/>
                          <a:cs typeface="Calibri"/>
                        </a:rPr>
                        <a:t>STATE:</a:t>
                      </a:r>
                      <a:endParaRPr sz="1600">
                        <a:latin typeface="Calibri"/>
                        <a:cs typeface="Calibri"/>
                      </a:endParaRPr>
                    </a:p>
                  </a:txBody>
                  <a:tcPr marL="0" marR="0" marT="5715"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5"/>
                        </a:spcBef>
                      </a:pPr>
                      <a:r>
                        <a:rPr sz="1600" spc="30" dirty="0">
                          <a:latin typeface="Calibri"/>
                          <a:cs typeface="Calibri"/>
                        </a:rPr>
                        <a:t>ZIP</a:t>
                      </a:r>
                      <a:r>
                        <a:rPr sz="1600" spc="-45" dirty="0">
                          <a:latin typeface="Calibri"/>
                          <a:cs typeface="Calibri"/>
                        </a:rPr>
                        <a:t> </a:t>
                      </a:r>
                      <a:r>
                        <a:rPr sz="1600" dirty="0">
                          <a:latin typeface="Calibri"/>
                          <a:cs typeface="Calibri"/>
                        </a:rPr>
                        <a:t>CODE:</a:t>
                      </a:r>
                      <a:endParaRPr sz="16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1"/>
                  </a:ext>
                </a:extLst>
              </a:tr>
              <a:tr h="267335">
                <a:tc>
                  <a:txBody>
                    <a:bodyPr/>
                    <a:lstStyle/>
                    <a:p>
                      <a:pPr marL="37465">
                        <a:lnSpc>
                          <a:spcPct val="100000"/>
                        </a:lnSpc>
                        <a:spcBef>
                          <a:spcPts val="40"/>
                        </a:spcBef>
                      </a:pPr>
                      <a:r>
                        <a:rPr sz="1600" spc="-5" dirty="0">
                          <a:latin typeface="Calibri"/>
                          <a:cs typeface="Calibri"/>
                        </a:rPr>
                        <a:t>SALES</a:t>
                      </a:r>
                      <a:r>
                        <a:rPr sz="1600" spc="-35" dirty="0">
                          <a:latin typeface="Calibri"/>
                          <a:cs typeface="Calibri"/>
                        </a:rPr>
                        <a:t> </a:t>
                      </a:r>
                      <a:r>
                        <a:rPr sz="1600" spc="-5" dirty="0">
                          <a:latin typeface="Calibri"/>
                          <a:cs typeface="Calibri"/>
                        </a:rPr>
                        <a:t>PERSON:</a:t>
                      </a:r>
                      <a:endParaRPr sz="1600">
                        <a:latin typeface="Calibri"/>
                        <a:cs typeface="Calibri"/>
                      </a:endParaRPr>
                    </a:p>
                  </a:txBody>
                  <a:tcPr marL="0" marR="0" marT="5080" marB="0">
                    <a:lnL w="12700">
                      <a:solidFill>
                        <a:srgbClr val="000000"/>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2"/>
                  </a:ext>
                </a:extLst>
              </a:tr>
              <a:tr h="26733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6</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p:nvPr/>
        </p:nvSpPr>
        <p:spPr>
          <a:xfrm>
            <a:off x="447636" y="139700"/>
            <a:ext cx="9159875" cy="1035050"/>
          </a:xfrm>
          <a:prstGeom prst="rect">
            <a:avLst/>
          </a:prstGeom>
        </p:spPr>
        <p:txBody>
          <a:bodyPr vert="horz" wrap="square" lIns="0" tIns="12700" rIns="0" bIns="0" rtlCol="0">
            <a:spAutoFit/>
          </a:bodyPr>
          <a:lstStyle/>
          <a:p>
            <a:pPr marL="12700">
              <a:lnSpc>
                <a:spcPct val="100000"/>
              </a:lnSpc>
              <a:spcBef>
                <a:spcPts val="100"/>
              </a:spcBef>
              <a:tabLst>
                <a:tab pos="3837940" algn="l"/>
                <a:tab pos="9146540" algn="l"/>
              </a:tabLst>
            </a:pPr>
            <a:r>
              <a:rPr sz="1800" u="sng" dirty="0">
                <a:uFill>
                  <a:solidFill>
                    <a:srgbClr val="000000"/>
                  </a:solidFill>
                </a:uFill>
                <a:latin typeface="Times New Roman"/>
                <a:cs typeface="Times New Roman"/>
              </a:rPr>
              <a:t> 	</a:t>
            </a:r>
            <a:r>
              <a:rPr sz="1800" u="sng" spc="-20" dirty="0">
                <a:uFill>
                  <a:solidFill>
                    <a:srgbClr val="000000"/>
                  </a:solidFill>
                </a:uFill>
                <a:latin typeface="Calibri"/>
                <a:cs typeface="Calibri"/>
              </a:rPr>
              <a:t>SPECIFICATIONS	</a:t>
            </a:r>
            <a:endParaRPr sz="1800">
              <a:latin typeface="Calibri"/>
              <a:cs typeface="Calibri"/>
            </a:endParaRPr>
          </a:p>
          <a:p>
            <a:pPr>
              <a:lnSpc>
                <a:spcPct val="100000"/>
              </a:lnSpc>
              <a:spcBef>
                <a:spcPts val="20"/>
              </a:spcBef>
            </a:pPr>
            <a:endParaRPr sz="2950">
              <a:latin typeface="Calibri"/>
              <a:cs typeface="Calibri"/>
            </a:endParaRPr>
          </a:p>
          <a:p>
            <a:pPr marL="3703954">
              <a:lnSpc>
                <a:spcPct val="100000"/>
              </a:lnSpc>
              <a:spcBef>
                <a:spcPts val="5"/>
              </a:spcBef>
              <a:tabLst>
                <a:tab pos="6447155" algn="l"/>
              </a:tabLst>
            </a:pPr>
            <a:r>
              <a:rPr sz="1800" u="sng" dirty="0">
                <a:uFill>
                  <a:solidFill>
                    <a:srgbClr val="000000"/>
                  </a:solidFill>
                </a:uFill>
                <a:latin typeface="Calibri"/>
                <a:cs typeface="Calibri"/>
              </a:rPr>
              <a:t>208</a:t>
            </a:r>
            <a:r>
              <a:rPr sz="1800" u="sng" spc="10" dirty="0">
                <a:uFill>
                  <a:solidFill>
                    <a:srgbClr val="000000"/>
                  </a:solidFill>
                </a:uFill>
                <a:latin typeface="Calibri"/>
                <a:cs typeface="Calibri"/>
              </a:rPr>
              <a:t> </a:t>
            </a:r>
            <a:r>
              <a:rPr sz="1800" u="sng" spc="-20" dirty="0">
                <a:uFill>
                  <a:solidFill>
                    <a:srgbClr val="000000"/>
                  </a:solidFill>
                </a:uFill>
                <a:latin typeface="Calibri"/>
                <a:cs typeface="Calibri"/>
              </a:rPr>
              <a:t>SPECIFICATIONS	</a:t>
            </a:r>
            <a:r>
              <a:rPr sz="1800" u="sng" dirty="0">
                <a:uFill>
                  <a:solidFill>
                    <a:srgbClr val="000000"/>
                  </a:solidFill>
                </a:uFill>
                <a:latin typeface="Calibri"/>
                <a:cs typeface="Calibri"/>
              </a:rPr>
              <a:t>228</a:t>
            </a:r>
            <a:r>
              <a:rPr sz="1800" u="sng" spc="-20" dirty="0">
                <a:uFill>
                  <a:solidFill>
                    <a:srgbClr val="000000"/>
                  </a:solidFill>
                </a:uFill>
                <a:latin typeface="Calibri"/>
                <a:cs typeface="Calibri"/>
              </a:rPr>
              <a:t> SPECIFICATIONS</a:t>
            </a:r>
            <a:endParaRPr sz="1800">
              <a:latin typeface="Calibri"/>
              <a:cs typeface="Calibri"/>
            </a:endParaRPr>
          </a:p>
        </p:txBody>
      </p:sp>
      <p:graphicFrame>
        <p:nvGraphicFramePr>
          <p:cNvPr id="7" name="object 7"/>
          <p:cNvGraphicFramePr>
            <a:graphicFrameLocks noGrp="1"/>
          </p:cNvGraphicFramePr>
          <p:nvPr/>
        </p:nvGraphicFramePr>
        <p:xfrm>
          <a:off x="1833879" y="1299463"/>
          <a:ext cx="6641465" cy="3423920"/>
        </p:xfrm>
        <a:graphic>
          <a:graphicData uri="http://schemas.openxmlformats.org/drawingml/2006/table">
            <a:tbl>
              <a:tblPr firstRow="1" bandRow="1">
                <a:tableStyleId>{2D5ABB26-0587-4C30-8999-92F81FD0307C}</a:tableStyleId>
              </a:tblPr>
              <a:tblGrid>
                <a:gridCol w="2814955">
                  <a:extLst>
                    <a:ext uri="{9D8B030D-6E8A-4147-A177-3AD203B41FA5}">
                      <a16:colId xmlns:a16="http://schemas.microsoft.com/office/drawing/2014/main" val="20000"/>
                    </a:ext>
                  </a:extLst>
                </a:gridCol>
                <a:gridCol w="2106295">
                  <a:extLst>
                    <a:ext uri="{9D8B030D-6E8A-4147-A177-3AD203B41FA5}">
                      <a16:colId xmlns:a16="http://schemas.microsoft.com/office/drawing/2014/main" val="20001"/>
                    </a:ext>
                  </a:extLst>
                </a:gridCol>
                <a:gridCol w="1720215">
                  <a:extLst>
                    <a:ext uri="{9D8B030D-6E8A-4147-A177-3AD203B41FA5}">
                      <a16:colId xmlns:a16="http://schemas.microsoft.com/office/drawing/2014/main" val="20002"/>
                    </a:ext>
                  </a:extLst>
                </a:gridCol>
              </a:tblGrid>
              <a:tr h="291465">
                <a:tc>
                  <a:txBody>
                    <a:bodyPr/>
                    <a:lstStyle/>
                    <a:p>
                      <a:pPr marL="31750">
                        <a:lnSpc>
                          <a:spcPts val="1710"/>
                        </a:lnSpc>
                      </a:pPr>
                      <a:r>
                        <a:rPr sz="1800" b="1" spc="60" dirty="0">
                          <a:latin typeface="Calibri"/>
                          <a:cs typeface="Calibri"/>
                        </a:rPr>
                        <a:t>Length</a:t>
                      </a:r>
                      <a:endParaRPr sz="1800">
                        <a:latin typeface="Calibri"/>
                        <a:cs typeface="Calibri"/>
                      </a:endParaRPr>
                    </a:p>
                  </a:txBody>
                  <a:tcPr marL="0" marR="0" marT="0" marB="0"/>
                </a:tc>
                <a:tc>
                  <a:txBody>
                    <a:bodyPr/>
                    <a:lstStyle/>
                    <a:p>
                      <a:pPr marL="417195">
                        <a:lnSpc>
                          <a:spcPts val="1710"/>
                        </a:lnSpc>
                      </a:pPr>
                      <a:r>
                        <a:rPr sz="1800" dirty="0">
                          <a:latin typeface="Calibri"/>
                          <a:cs typeface="Calibri"/>
                        </a:rPr>
                        <a:t>20’</a:t>
                      </a:r>
                      <a:r>
                        <a:rPr sz="1800" spc="-50" dirty="0">
                          <a:latin typeface="Calibri"/>
                          <a:cs typeface="Calibri"/>
                        </a:rPr>
                        <a:t> </a:t>
                      </a:r>
                      <a:r>
                        <a:rPr sz="1800" dirty="0">
                          <a:latin typeface="Calibri"/>
                          <a:cs typeface="Calibri"/>
                        </a:rPr>
                        <a:t>8”</a:t>
                      </a:r>
                      <a:endParaRPr sz="1800">
                        <a:latin typeface="Calibri"/>
                        <a:cs typeface="Calibri"/>
                      </a:endParaRPr>
                    </a:p>
                  </a:txBody>
                  <a:tcPr marL="0" marR="0" marT="0" marB="0"/>
                </a:tc>
                <a:tc>
                  <a:txBody>
                    <a:bodyPr/>
                    <a:lstStyle/>
                    <a:p>
                      <a:pPr marL="597535">
                        <a:lnSpc>
                          <a:spcPts val="1710"/>
                        </a:lnSpc>
                      </a:pPr>
                      <a:r>
                        <a:rPr sz="1800" dirty="0">
                          <a:latin typeface="Calibri"/>
                          <a:cs typeface="Calibri"/>
                        </a:rPr>
                        <a:t>22’</a:t>
                      </a:r>
                      <a:r>
                        <a:rPr sz="1800" spc="-50" dirty="0">
                          <a:latin typeface="Calibri"/>
                          <a:cs typeface="Calibri"/>
                        </a:rPr>
                        <a:t> </a:t>
                      </a:r>
                      <a:r>
                        <a:rPr sz="1800" dirty="0">
                          <a:latin typeface="Calibri"/>
                          <a:cs typeface="Calibri"/>
                        </a:rPr>
                        <a:t>8”</a:t>
                      </a:r>
                      <a:endParaRPr sz="1800">
                        <a:latin typeface="Calibri"/>
                        <a:cs typeface="Calibri"/>
                      </a:endParaRPr>
                    </a:p>
                  </a:txBody>
                  <a:tcPr marL="0" marR="0" marT="0" marB="0"/>
                </a:tc>
                <a:extLst>
                  <a:ext uri="{0D108BD9-81ED-4DB2-BD59-A6C34878D82A}">
                    <a16:rowId xmlns:a16="http://schemas.microsoft.com/office/drawing/2014/main" val="10000"/>
                  </a:ext>
                </a:extLst>
              </a:tr>
              <a:tr h="354965">
                <a:tc>
                  <a:txBody>
                    <a:bodyPr/>
                    <a:lstStyle/>
                    <a:p>
                      <a:pPr marL="31750">
                        <a:lnSpc>
                          <a:spcPct val="100000"/>
                        </a:lnSpc>
                        <a:spcBef>
                          <a:spcPts val="45"/>
                        </a:spcBef>
                      </a:pPr>
                      <a:r>
                        <a:rPr sz="1800" b="1" spc="-30" dirty="0">
                          <a:latin typeface="Calibri"/>
                          <a:cs typeface="Calibri"/>
                        </a:rPr>
                        <a:t>Beam</a:t>
                      </a:r>
                      <a:endParaRPr sz="1800">
                        <a:latin typeface="Calibri"/>
                        <a:cs typeface="Calibri"/>
                      </a:endParaRPr>
                    </a:p>
                  </a:txBody>
                  <a:tcPr marL="0" marR="0" marT="5715" marB="0"/>
                </a:tc>
                <a:tc>
                  <a:txBody>
                    <a:bodyPr/>
                    <a:lstStyle/>
                    <a:p>
                      <a:pPr marL="521334">
                        <a:lnSpc>
                          <a:spcPct val="100000"/>
                        </a:lnSpc>
                        <a:spcBef>
                          <a:spcPts val="45"/>
                        </a:spcBef>
                      </a:pPr>
                      <a:r>
                        <a:rPr sz="1800" dirty="0">
                          <a:latin typeface="Calibri"/>
                          <a:cs typeface="Calibri"/>
                        </a:rPr>
                        <a:t>8’</a:t>
                      </a:r>
                      <a:r>
                        <a:rPr sz="1800" spc="-50" dirty="0">
                          <a:latin typeface="Calibri"/>
                          <a:cs typeface="Calibri"/>
                        </a:rPr>
                        <a:t> </a:t>
                      </a:r>
                      <a:r>
                        <a:rPr sz="1800" dirty="0">
                          <a:latin typeface="Calibri"/>
                          <a:cs typeface="Calibri"/>
                        </a:rPr>
                        <a:t>4”</a:t>
                      </a:r>
                      <a:endParaRPr sz="1800">
                        <a:latin typeface="Calibri"/>
                        <a:cs typeface="Calibri"/>
                      </a:endParaRPr>
                    </a:p>
                  </a:txBody>
                  <a:tcPr marL="0" marR="0" marT="5715" marB="0"/>
                </a:tc>
                <a:tc>
                  <a:txBody>
                    <a:bodyPr/>
                    <a:lstStyle/>
                    <a:p>
                      <a:pPr marL="117475" algn="ctr">
                        <a:lnSpc>
                          <a:spcPct val="100000"/>
                        </a:lnSpc>
                        <a:spcBef>
                          <a:spcPts val="45"/>
                        </a:spcBef>
                      </a:pPr>
                      <a:r>
                        <a:rPr sz="1800" dirty="0">
                          <a:latin typeface="Calibri"/>
                          <a:cs typeface="Calibri"/>
                        </a:rPr>
                        <a:t>8’</a:t>
                      </a:r>
                      <a:r>
                        <a:rPr sz="1800" spc="-50" dirty="0">
                          <a:latin typeface="Calibri"/>
                          <a:cs typeface="Calibri"/>
                        </a:rPr>
                        <a:t> </a:t>
                      </a:r>
                      <a:r>
                        <a:rPr sz="1800" dirty="0">
                          <a:latin typeface="Calibri"/>
                          <a:cs typeface="Calibri"/>
                        </a:rPr>
                        <a:t>4”</a:t>
                      </a:r>
                      <a:endParaRPr sz="1800">
                        <a:latin typeface="Calibri"/>
                        <a:cs typeface="Calibri"/>
                      </a:endParaRPr>
                    </a:p>
                  </a:txBody>
                  <a:tcPr marL="0" marR="0" marT="5715" marB="0"/>
                </a:tc>
                <a:extLst>
                  <a:ext uri="{0D108BD9-81ED-4DB2-BD59-A6C34878D82A}">
                    <a16:rowId xmlns:a16="http://schemas.microsoft.com/office/drawing/2014/main" val="10001"/>
                  </a:ext>
                </a:extLst>
              </a:tr>
              <a:tr h="354965">
                <a:tc>
                  <a:txBody>
                    <a:bodyPr/>
                    <a:lstStyle/>
                    <a:p>
                      <a:pPr marL="31750">
                        <a:lnSpc>
                          <a:spcPct val="100000"/>
                        </a:lnSpc>
                        <a:spcBef>
                          <a:spcPts val="45"/>
                        </a:spcBef>
                      </a:pPr>
                      <a:r>
                        <a:rPr sz="1800" b="1" spc="45" dirty="0">
                          <a:latin typeface="Calibri"/>
                          <a:cs typeface="Calibri"/>
                        </a:rPr>
                        <a:t>Fuel</a:t>
                      </a:r>
                      <a:r>
                        <a:rPr sz="1800" b="1" spc="-30" dirty="0">
                          <a:latin typeface="Calibri"/>
                          <a:cs typeface="Calibri"/>
                        </a:rPr>
                        <a:t> </a:t>
                      </a:r>
                      <a:r>
                        <a:rPr sz="1800" b="1" spc="25" dirty="0">
                          <a:latin typeface="Calibri"/>
                          <a:cs typeface="Calibri"/>
                        </a:rPr>
                        <a:t>Capacity</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61</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5715" marB="0"/>
                </a:tc>
                <a:tc>
                  <a:txBody>
                    <a:bodyPr/>
                    <a:lstStyle/>
                    <a:p>
                      <a:pPr marL="597535">
                        <a:lnSpc>
                          <a:spcPct val="100000"/>
                        </a:lnSpc>
                        <a:spcBef>
                          <a:spcPts val="45"/>
                        </a:spcBef>
                      </a:pPr>
                      <a:r>
                        <a:rPr sz="1800" dirty="0">
                          <a:latin typeface="Calibri"/>
                          <a:cs typeface="Calibri"/>
                        </a:rPr>
                        <a:t>61</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5715" marB="0"/>
                </a:tc>
                <a:extLst>
                  <a:ext uri="{0D108BD9-81ED-4DB2-BD59-A6C34878D82A}">
                    <a16:rowId xmlns:a16="http://schemas.microsoft.com/office/drawing/2014/main" val="10002"/>
                  </a:ext>
                </a:extLst>
              </a:tr>
              <a:tr h="355600">
                <a:tc>
                  <a:txBody>
                    <a:bodyPr/>
                    <a:lstStyle/>
                    <a:p>
                      <a:pPr marL="31750">
                        <a:lnSpc>
                          <a:spcPct val="100000"/>
                        </a:lnSpc>
                        <a:spcBef>
                          <a:spcPts val="50"/>
                        </a:spcBef>
                      </a:pPr>
                      <a:r>
                        <a:rPr sz="1800" b="1" spc="40" dirty="0">
                          <a:latin typeface="Calibri"/>
                          <a:cs typeface="Calibri"/>
                        </a:rPr>
                        <a:t>Max</a:t>
                      </a:r>
                      <a:r>
                        <a:rPr sz="1800" b="1" spc="-20" dirty="0">
                          <a:latin typeface="Calibri"/>
                          <a:cs typeface="Calibri"/>
                        </a:rPr>
                        <a:t> </a:t>
                      </a:r>
                      <a:r>
                        <a:rPr sz="1800" b="1" spc="70" dirty="0">
                          <a:latin typeface="Calibri"/>
                          <a:cs typeface="Calibri"/>
                        </a:rPr>
                        <a:t>Horse</a:t>
                      </a:r>
                      <a:r>
                        <a:rPr sz="1800" b="1" spc="-20" dirty="0">
                          <a:latin typeface="Calibri"/>
                          <a:cs typeface="Calibri"/>
                        </a:rPr>
                        <a:t> </a:t>
                      </a:r>
                      <a:r>
                        <a:rPr sz="1800" b="1" spc="80" dirty="0">
                          <a:latin typeface="Calibri"/>
                          <a:cs typeface="Calibri"/>
                        </a:rPr>
                        <a:t>Power</a:t>
                      </a:r>
                      <a:endParaRPr sz="1800">
                        <a:latin typeface="Calibri"/>
                        <a:cs typeface="Calibri"/>
                      </a:endParaRPr>
                    </a:p>
                  </a:txBody>
                  <a:tcPr marL="0" marR="0" marT="6350" marB="0"/>
                </a:tc>
                <a:tc>
                  <a:txBody>
                    <a:bodyPr/>
                    <a:lstStyle/>
                    <a:p>
                      <a:pPr marL="417195">
                        <a:lnSpc>
                          <a:spcPct val="100000"/>
                        </a:lnSpc>
                        <a:spcBef>
                          <a:spcPts val="50"/>
                        </a:spcBef>
                      </a:pPr>
                      <a:r>
                        <a:rPr sz="1800" dirty="0">
                          <a:latin typeface="Calibri"/>
                          <a:cs typeface="Calibri"/>
                        </a:rPr>
                        <a:t>200</a:t>
                      </a:r>
                      <a:r>
                        <a:rPr sz="1800" spc="-40" dirty="0">
                          <a:latin typeface="Calibri"/>
                          <a:cs typeface="Calibri"/>
                        </a:rPr>
                        <a:t> </a:t>
                      </a:r>
                      <a:r>
                        <a:rPr sz="1800" spc="-65" dirty="0">
                          <a:latin typeface="Calibri"/>
                          <a:cs typeface="Calibri"/>
                        </a:rPr>
                        <a:t>H.P.</a:t>
                      </a:r>
                      <a:endParaRPr sz="1800">
                        <a:latin typeface="Calibri"/>
                        <a:cs typeface="Calibri"/>
                      </a:endParaRPr>
                    </a:p>
                  </a:txBody>
                  <a:tcPr marL="0" marR="0" marT="6350" marB="0"/>
                </a:tc>
                <a:tc>
                  <a:txBody>
                    <a:bodyPr/>
                    <a:lstStyle/>
                    <a:p>
                      <a:pPr marL="597535">
                        <a:lnSpc>
                          <a:spcPct val="100000"/>
                        </a:lnSpc>
                        <a:spcBef>
                          <a:spcPts val="50"/>
                        </a:spcBef>
                      </a:pPr>
                      <a:r>
                        <a:rPr sz="1800" dirty="0">
                          <a:latin typeface="Calibri"/>
                          <a:cs typeface="Calibri"/>
                        </a:rPr>
                        <a:t>250</a:t>
                      </a:r>
                      <a:r>
                        <a:rPr sz="1800" spc="-40" dirty="0">
                          <a:latin typeface="Calibri"/>
                          <a:cs typeface="Calibri"/>
                        </a:rPr>
                        <a:t> </a:t>
                      </a:r>
                      <a:r>
                        <a:rPr sz="1800" spc="-65" dirty="0">
                          <a:latin typeface="Calibri"/>
                          <a:cs typeface="Calibri"/>
                        </a:rPr>
                        <a:t>H.P.</a:t>
                      </a:r>
                      <a:endParaRPr sz="1800">
                        <a:latin typeface="Calibri"/>
                        <a:cs typeface="Calibri"/>
                      </a:endParaRPr>
                    </a:p>
                  </a:txBody>
                  <a:tcPr marL="0" marR="0" marT="6350" marB="0"/>
                </a:tc>
                <a:extLst>
                  <a:ext uri="{0D108BD9-81ED-4DB2-BD59-A6C34878D82A}">
                    <a16:rowId xmlns:a16="http://schemas.microsoft.com/office/drawing/2014/main" val="10003"/>
                  </a:ext>
                </a:extLst>
              </a:tr>
              <a:tr h="355600">
                <a:tc>
                  <a:txBody>
                    <a:bodyPr/>
                    <a:lstStyle/>
                    <a:p>
                      <a:pPr marL="31750">
                        <a:lnSpc>
                          <a:spcPct val="100000"/>
                        </a:lnSpc>
                        <a:spcBef>
                          <a:spcPts val="50"/>
                        </a:spcBef>
                      </a:pPr>
                      <a:r>
                        <a:rPr sz="1800" b="1" dirty="0">
                          <a:latin typeface="Calibri"/>
                          <a:cs typeface="Calibri"/>
                        </a:rPr>
                        <a:t>Live</a:t>
                      </a:r>
                      <a:r>
                        <a:rPr sz="1800" b="1" spc="-15" dirty="0">
                          <a:latin typeface="Calibri"/>
                          <a:cs typeface="Calibri"/>
                        </a:rPr>
                        <a:t> </a:t>
                      </a:r>
                      <a:r>
                        <a:rPr sz="1800" b="1" spc="85" dirty="0">
                          <a:latin typeface="Calibri"/>
                          <a:cs typeface="Calibri"/>
                        </a:rPr>
                        <a:t>Well</a:t>
                      </a:r>
                      <a:r>
                        <a:rPr sz="1800" b="1" spc="-20" dirty="0">
                          <a:latin typeface="Calibri"/>
                          <a:cs typeface="Calibri"/>
                        </a:rPr>
                        <a:t> </a:t>
                      </a:r>
                      <a:r>
                        <a:rPr sz="1800" b="1" dirty="0">
                          <a:latin typeface="Calibri"/>
                          <a:cs typeface="Calibri"/>
                        </a:rPr>
                        <a:t>(2</a:t>
                      </a:r>
                      <a:r>
                        <a:rPr sz="1800" b="1" spc="-15" dirty="0">
                          <a:latin typeface="Calibri"/>
                          <a:cs typeface="Calibri"/>
                        </a:rPr>
                        <a:t> </a:t>
                      </a:r>
                      <a:r>
                        <a:rPr sz="1800" b="1" spc="-10" dirty="0">
                          <a:latin typeface="Calibri"/>
                          <a:cs typeface="Calibri"/>
                        </a:rPr>
                        <a:t>EA.)</a:t>
                      </a:r>
                      <a:endParaRPr sz="1800">
                        <a:latin typeface="Calibri"/>
                        <a:cs typeface="Calibri"/>
                      </a:endParaRPr>
                    </a:p>
                  </a:txBody>
                  <a:tcPr marL="0" marR="0" marT="6350" marB="0"/>
                </a:tc>
                <a:tc>
                  <a:txBody>
                    <a:bodyPr/>
                    <a:lstStyle/>
                    <a:p>
                      <a:pPr marL="417195">
                        <a:lnSpc>
                          <a:spcPct val="100000"/>
                        </a:lnSpc>
                        <a:spcBef>
                          <a:spcPts val="50"/>
                        </a:spcBef>
                      </a:pPr>
                      <a:r>
                        <a:rPr sz="1800" dirty="0">
                          <a:latin typeface="Calibri"/>
                          <a:cs typeface="Calibri"/>
                        </a:rPr>
                        <a:t>16</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6350" marB="0"/>
                </a:tc>
                <a:tc>
                  <a:txBody>
                    <a:bodyPr/>
                    <a:lstStyle/>
                    <a:p>
                      <a:pPr marL="597535">
                        <a:lnSpc>
                          <a:spcPct val="100000"/>
                        </a:lnSpc>
                        <a:spcBef>
                          <a:spcPts val="50"/>
                        </a:spcBef>
                      </a:pPr>
                      <a:r>
                        <a:rPr sz="1800" dirty="0">
                          <a:latin typeface="Calibri"/>
                          <a:cs typeface="Calibri"/>
                        </a:rPr>
                        <a:t>16</a:t>
                      </a:r>
                      <a:r>
                        <a:rPr sz="1800" spc="-40" dirty="0">
                          <a:latin typeface="Calibri"/>
                          <a:cs typeface="Calibri"/>
                        </a:rPr>
                        <a:t> </a:t>
                      </a:r>
                      <a:r>
                        <a:rPr sz="1800" spc="85" dirty="0">
                          <a:latin typeface="Calibri"/>
                          <a:cs typeface="Calibri"/>
                        </a:rPr>
                        <a:t>Gal</a:t>
                      </a:r>
                      <a:endParaRPr sz="1800">
                        <a:latin typeface="Calibri"/>
                        <a:cs typeface="Calibri"/>
                      </a:endParaRPr>
                    </a:p>
                  </a:txBody>
                  <a:tcPr marL="0" marR="0" marT="6350" marB="0"/>
                </a:tc>
                <a:extLst>
                  <a:ext uri="{0D108BD9-81ED-4DB2-BD59-A6C34878D82A}">
                    <a16:rowId xmlns:a16="http://schemas.microsoft.com/office/drawing/2014/main" val="10004"/>
                  </a:ext>
                </a:extLst>
              </a:tr>
              <a:tr h="354965">
                <a:tc>
                  <a:txBody>
                    <a:bodyPr/>
                    <a:lstStyle/>
                    <a:p>
                      <a:pPr marL="31750">
                        <a:lnSpc>
                          <a:spcPct val="100000"/>
                        </a:lnSpc>
                        <a:spcBef>
                          <a:spcPts val="45"/>
                        </a:spcBef>
                      </a:pPr>
                      <a:r>
                        <a:rPr sz="1800" b="1" spc="30" dirty="0">
                          <a:latin typeface="Calibri"/>
                          <a:cs typeface="Calibri"/>
                        </a:rPr>
                        <a:t>Deadrise</a:t>
                      </a:r>
                      <a:r>
                        <a:rPr sz="1800" b="1" spc="-25" dirty="0">
                          <a:latin typeface="Calibri"/>
                          <a:cs typeface="Calibri"/>
                        </a:rPr>
                        <a:t> </a:t>
                      </a:r>
                      <a:r>
                        <a:rPr sz="1800" b="1" spc="15" dirty="0">
                          <a:latin typeface="Calibri"/>
                          <a:cs typeface="Calibri"/>
                        </a:rPr>
                        <a:t>@</a:t>
                      </a:r>
                      <a:r>
                        <a:rPr sz="1800" b="1" spc="-25" dirty="0">
                          <a:latin typeface="Calibri"/>
                          <a:cs typeface="Calibri"/>
                        </a:rPr>
                        <a:t> </a:t>
                      </a:r>
                      <a:r>
                        <a:rPr sz="1800" b="1" spc="70" dirty="0">
                          <a:latin typeface="Calibri"/>
                          <a:cs typeface="Calibri"/>
                        </a:rPr>
                        <a:t>Transom</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15</a:t>
                      </a:r>
                      <a:r>
                        <a:rPr sz="1800" spc="-35" dirty="0">
                          <a:latin typeface="Calibri"/>
                          <a:cs typeface="Calibri"/>
                        </a:rPr>
                        <a:t> </a:t>
                      </a:r>
                      <a:r>
                        <a:rPr sz="1800" spc="10" dirty="0">
                          <a:latin typeface="Calibri"/>
                          <a:cs typeface="Calibri"/>
                        </a:rPr>
                        <a:t>Degrees</a:t>
                      </a:r>
                      <a:endParaRPr sz="1800">
                        <a:latin typeface="Calibri"/>
                        <a:cs typeface="Calibri"/>
                      </a:endParaRPr>
                    </a:p>
                  </a:txBody>
                  <a:tcPr marL="0" marR="0" marT="5715" marB="0"/>
                </a:tc>
                <a:tc>
                  <a:txBody>
                    <a:bodyPr/>
                    <a:lstStyle/>
                    <a:p>
                      <a:pPr marL="597535">
                        <a:lnSpc>
                          <a:spcPct val="100000"/>
                        </a:lnSpc>
                        <a:spcBef>
                          <a:spcPts val="45"/>
                        </a:spcBef>
                      </a:pPr>
                      <a:r>
                        <a:rPr sz="1800" dirty="0">
                          <a:latin typeface="Calibri"/>
                          <a:cs typeface="Calibri"/>
                        </a:rPr>
                        <a:t>15</a:t>
                      </a:r>
                      <a:r>
                        <a:rPr sz="1800" spc="-35" dirty="0">
                          <a:latin typeface="Calibri"/>
                          <a:cs typeface="Calibri"/>
                        </a:rPr>
                        <a:t> </a:t>
                      </a:r>
                      <a:r>
                        <a:rPr sz="1800" spc="10" dirty="0">
                          <a:latin typeface="Calibri"/>
                          <a:cs typeface="Calibri"/>
                        </a:rPr>
                        <a:t>Degrees</a:t>
                      </a:r>
                      <a:endParaRPr sz="1800">
                        <a:latin typeface="Calibri"/>
                        <a:cs typeface="Calibri"/>
                      </a:endParaRPr>
                    </a:p>
                  </a:txBody>
                  <a:tcPr marL="0" marR="0" marT="5715" marB="0"/>
                </a:tc>
                <a:extLst>
                  <a:ext uri="{0D108BD9-81ED-4DB2-BD59-A6C34878D82A}">
                    <a16:rowId xmlns:a16="http://schemas.microsoft.com/office/drawing/2014/main" val="10005"/>
                  </a:ext>
                </a:extLst>
              </a:tr>
              <a:tr h="354965">
                <a:tc>
                  <a:txBody>
                    <a:bodyPr/>
                    <a:lstStyle/>
                    <a:p>
                      <a:pPr marL="31750">
                        <a:lnSpc>
                          <a:spcPct val="100000"/>
                        </a:lnSpc>
                        <a:spcBef>
                          <a:spcPts val="45"/>
                        </a:spcBef>
                      </a:pPr>
                      <a:r>
                        <a:rPr sz="1800" b="1" spc="135" dirty="0">
                          <a:latin typeface="Calibri"/>
                          <a:cs typeface="Calibri"/>
                        </a:rPr>
                        <a:t>Draft</a:t>
                      </a:r>
                      <a:endParaRPr sz="1800">
                        <a:latin typeface="Calibri"/>
                        <a:cs typeface="Calibri"/>
                      </a:endParaRPr>
                    </a:p>
                  </a:txBody>
                  <a:tcPr marL="0" marR="0" marT="5715" marB="0"/>
                </a:tc>
                <a:tc>
                  <a:txBody>
                    <a:bodyPr/>
                    <a:lstStyle/>
                    <a:p>
                      <a:pPr marL="417195">
                        <a:lnSpc>
                          <a:spcPct val="100000"/>
                        </a:lnSpc>
                        <a:spcBef>
                          <a:spcPts val="45"/>
                        </a:spcBef>
                      </a:pPr>
                      <a:r>
                        <a:rPr sz="1800" spc="-5" dirty="0">
                          <a:latin typeface="Calibri"/>
                          <a:cs typeface="Calibri"/>
                        </a:rPr>
                        <a:t>12”</a:t>
                      </a:r>
                      <a:endParaRPr sz="1800">
                        <a:latin typeface="Calibri"/>
                        <a:cs typeface="Calibri"/>
                      </a:endParaRPr>
                    </a:p>
                  </a:txBody>
                  <a:tcPr marL="0" marR="0" marT="5715" marB="0"/>
                </a:tc>
                <a:tc>
                  <a:txBody>
                    <a:bodyPr/>
                    <a:lstStyle/>
                    <a:p>
                      <a:pPr marL="597535">
                        <a:lnSpc>
                          <a:spcPct val="100000"/>
                        </a:lnSpc>
                        <a:spcBef>
                          <a:spcPts val="45"/>
                        </a:spcBef>
                      </a:pPr>
                      <a:r>
                        <a:rPr sz="1800" spc="-5" dirty="0">
                          <a:latin typeface="Calibri"/>
                          <a:cs typeface="Calibri"/>
                        </a:rPr>
                        <a:t>12”</a:t>
                      </a:r>
                      <a:endParaRPr sz="1800">
                        <a:latin typeface="Calibri"/>
                        <a:cs typeface="Calibri"/>
                      </a:endParaRPr>
                    </a:p>
                  </a:txBody>
                  <a:tcPr marL="0" marR="0" marT="5715" marB="0"/>
                </a:tc>
                <a:extLst>
                  <a:ext uri="{0D108BD9-81ED-4DB2-BD59-A6C34878D82A}">
                    <a16:rowId xmlns:a16="http://schemas.microsoft.com/office/drawing/2014/main" val="10006"/>
                  </a:ext>
                </a:extLst>
              </a:tr>
              <a:tr h="354965">
                <a:tc>
                  <a:txBody>
                    <a:bodyPr/>
                    <a:lstStyle/>
                    <a:p>
                      <a:pPr marL="31750">
                        <a:lnSpc>
                          <a:spcPct val="100000"/>
                        </a:lnSpc>
                        <a:spcBef>
                          <a:spcPts val="45"/>
                        </a:spcBef>
                      </a:pPr>
                      <a:r>
                        <a:rPr sz="1800" b="1" spc="30" dirty="0">
                          <a:latin typeface="Calibri"/>
                          <a:cs typeface="Calibri"/>
                        </a:rPr>
                        <a:t>Fish</a:t>
                      </a:r>
                      <a:r>
                        <a:rPr sz="1800" b="1" spc="-45" dirty="0">
                          <a:latin typeface="Calibri"/>
                          <a:cs typeface="Calibri"/>
                        </a:rPr>
                        <a:t> </a:t>
                      </a:r>
                      <a:r>
                        <a:rPr sz="1800" b="1" spc="45" dirty="0">
                          <a:latin typeface="Calibri"/>
                          <a:cs typeface="Calibri"/>
                        </a:rPr>
                        <a:t>Box</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150</a:t>
                      </a:r>
                      <a:r>
                        <a:rPr sz="1800" spc="-35" dirty="0">
                          <a:latin typeface="Calibri"/>
                          <a:cs typeface="Calibri"/>
                        </a:rPr>
                        <a:t> </a:t>
                      </a:r>
                      <a:r>
                        <a:rPr sz="1800" spc="75" dirty="0">
                          <a:latin typeface="Calibri"/>
                          <a:cs typeface="Calibri"/>
                        </a:rPr>
                        <a:t>Quarts</a:t>
                      </a:r>
                      <a:endParaRPr sz="1800">
                        <a:latin typeface="Calibri"/>
                        <a:cs typeface="Calibri"/>
                      </a:endParaRPr>
                    </a:p>
                  </a:txBody>
                  <a:tcPr marL="0" marR="0" marT="5715" marB="0"/>
                </a:tc>
                <a:tc>
                  <a:txBody>
                    <a:bodyPr/>
                    <a:lstStyle/>
                    <a:p>
                      <a:pPr marL="597535">
                        <a:lnSpc>
                          <a:spcPct val="100000"/>
                        </a:lnSpc>
                        <a:spcBef>
                          <a:spcPts val="45"/>
                        </a:spcBef>
                      </a:pPr>
                      <a:r>
                        <a:rPr sz="1800" dirty="0">
                          <a:latin typeface="Calibri"/>
                          <a:cs typeface="Calibri"/>
                        </a:rPr>
                        <a:t>150</a:t>
                      </a:r>
                      <a:r>
                        <a:rPr sz="1800" spc="-50" dirty="0">
                          <a:latin typeface="Calibri"/>
                          <a:cs typeface="Calibri"/>
                        </a:rPr>
                        <a:t> </a:t>
                      </a:r>
                      <a:r>
                        <a:rPr sz="1800" spc="75"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07"/>
                  </a:ext>
                </a:extLst>
              </a:tr>
              <a:tr h="354965">
                <a:tc>
                  <a:txBody>
                    <a:bodyPr/>
                    <a:lstStyle/>
                    <a:p>
                      <a:pPr marL="31750">
                        <a:lnSpc>
                          <a:spcPct val="100000"/>
                        </a:lnSpc>
                        <a:spcBef>
                          <a:spcPts val="45"/>
                        </a:spcBef>
                      </a:pPr>
                      <a:r>
                        <a:rPr sz="1800" b="1" spc="100" dirty="0">
                          <a:latin typeface="Calibri"/>
                          <a:cs typeface="Calibri"/>
                        </a:rPr>
                        <a:t>Cooler</a:t>
                      </a:r>
                      <a:endParaRPr sz="1800">
                        <a:latin typeface="Calibri"/>
                        <a:cs typeface="Calibri"/>
                      </a:endParaRPr>
                    </a:p>
                  </a:txBody>
                  <a:tcPr marL="0" marR="0" marT="5715" marB="0"/>
                </a:tc>
                <a:tc>
                  <a:txBody>
                    <a:bodyPr/>
                    <a:lstStyle/>
                    <a:p>
                      <a:pPr marL="417195">
                        <a:lnSpc>
                          <a:spcPct val="100000"/>
                        </a:lnSpc>
                        <a:spcBef>
                          <a:spcPts val="45"/>
                        </a:spcBef>
                      </a:pPr>
                      <a:r>
                        <a:rPr sz="1800" dirty="0">
                          <a:latin typeface="Calibri"/>
                          <a:cs typeface="Calibri"/>
                        </a:rPr>
                        <a:t>32</a:t>
                      </a:r>
                      <a:r>
                        <a:rPr sz="1800" spc="-35" dirty="0">
                          <a:latin typeface="Calibri"/>
                          <a:cs typeface="Calibri"/>
                        </a:rPr>
                        <a:t> </a:t>
                      </a:r>
                      <a:r>
                        <a:rPr sz="1800" spc="75" dirty="0">
                          <a:latin typeface="Calibri"/>
                          <a:cs typeface="Calibri"/>
                        </a:rPr>
                        <a:t>Quarts</a:t>
                      </a:r>
                      <a:endParaRPr sz="1800">
                        <a:latin typeface="Calibri"/>
                        <a:cs typeface="Calibri"/>
                      </a:endParaRPr>
                    </a:p>
                  </a:txBody>
                  <a:tcPr marL="0" marR="0" marT="5715" marB="0"/>
                </a:tc>
                <a:tc>
                  <a:txBody>
                    <a:bodyPr/>
                    <a:lstStyle/>
                    <a:p>
                      <a:pPr marL="597535">
                        <a:lnSpc>
                          <a:spcPct val="100000"/>
                        </a:lnSpc>
                        <a:spcBef>
                          <a:spcPts val="45"/>
                        </a:spcBef>
                      </a:pPr>
                      <a:r>
                        <a:rPr sz="1800" dirty="0">
                          <a:latin typeface="Calibri"/>
                          <a:cs typeface="Calibri"/>
                        </a:rPr>
                        <a:t>32</a:t>
                      </a:r>
                      <a:r>
                        <a:rPr sz="1800" spc="-35" dirty="0">
                          <a:latin typeface="Calibri"/>
                          <a:cs typeface="Calibri"/>
                        </a:rPr>
                        <a:t> </a:t>
                      </a:r>
                      <a:r>
                        <a:rPr sz="1800" spc="75" dirty="0">
                          <a:latin typeface="Calibri"/>
                          <a:cs typeface="Calibri"/>
                        </a:rPr>
                        <a:t>Quarts</a:t>
                      </a:r>
                      <a:endParaRPr sz="1800">
                        <a:latin typeface="Calibri"/>
                        <a:cs typeface="Calibri"/>
                      </a:endParaRPr>
                    </a:p>
                  </a:txBody>
                  <a:tcPr marL="0" marR="0" marT="5715" marB="0"/>
                </a:tc>
                <a:extLst>
                  <a:ext uri="{0D108BD9-81ED-4DB2-BD59-A6C34878D82A}">
                    <a16:rowId xmlns:a16="http://schemas.microsoft.com/office/drawing/2014/main" val="10008"/>
                  </a:ext>
                </a:extLst>
              </a:tr>
              <a:tr h="291465">
                <a:tc>
                  <a:txBody>
                    <a:bodyPr/>
                    <a:lstStyle/>
                    <a:p>
                      <a:pPr marL="31750">
                        <a:lnSpc>
                          <a:spcPts val="2150"/>
                        </a:lnSpc>
                        <a:spcBef>
                          <a:spcPts val="45"/>
                        </a:spcBef>
                      </a:pPr>
                      <a:r>
                        <a:rPr sz="1800" b="1" spc="90" dirty="0">
                          <a:latin typeface="Calibri"/>
                          <a:cs typeface="Calibri"/>
                        </a:rPr>
                        <a:t>Dry</a:t>
                      </a:r>
                      <a:r>
                        <a:rPr sz="1800" b="1" spc="-20" dirty="0">
                          <a:latin typeface="Calibri"/>
                          <a:cs typeface="Calibri"/>
                        </a:rPr>
                        <a:t> </a:t>
                      </a:r>
                      <a:r>
                        <a:rPr sz="1800" b="1" spc="50" dirty="0">
                          <a:latin typeface="Calibri"/>
                          <a:cs typeface="Calibri"/>
                        </a:rPr>
                        <a:t>Weight</a:t>
                      </a:r>
                      <a:r>
                        <a:rPr sz="1800" b="1" spc="-20" dirty="0">
                          <a:latin typeface="Calibri"/>
                          <a:cs typeface="Calibri"/>
                        </a:rPr>
                        <a:t> </a:t>
                      </a:r>
                      <a:r>
                        <a:rPr sz="1800" b="1" spc="35" dirty="0">
                          <a:latin typeface="Calibri"/>
                          <a:cs typeface="Calibri"/>
                        </a:rPr>
                        <a:t>(No</a:t>
                      </a:r>
                      <a:r>
                        <a:rPr sz="1800" b="1" spc="-20" dirty="0">
                          <a:latin typeface="Calibri"/>
                          <a:cs typeface="Calibri"/>
                        </a:rPr>
                        <a:t> </a:t>
                      </a:r>
                      <a:r>
                        <a:rPr sz="1800" b="1" spc="95" dirty="0">
                          <a:latin typeface="Calibri"/>
                          <a:cs typeface="Calibri"/>
                        </a:rPr>
                        <a:t>Motor)</a:t>
                      </a:r>
                      <a:endParaRPr sz="1800">
                        <a:latin typeface="Calibri"/>
                        <a:cs typeface="Calibri"/>
                      </a:endParaRPr>
                    </a:p>
                  </a:txBody>
                  <a:tcPr marL="0" marR="0" marT="5715" marB="0"/>
                </a:tc>
                <a:tc>
                  <a:txBody>
                    <a:bodyPr/>
                    <a:lstStyle/>
                    <a:p>
                      <a:pPr marL="417195">
                        <a:lnSpc>
                          <a:spcPts val="2150"/>
                        </a:lnSpc>
                        <a:spcBef>
                          <a:spcPts val="45"/>
                        </a:spcBef>
                      </a:pPr>
                      <a:r>
                        <a:rPr sz="1800" dirty="0">
                          <a:latin typeface="Calibri"/>
                          <a:cs typeface="Calibri"/>
                        </a:rPr>
                        <a:t>2250</a:t>
                      </a:r>
                      <a:r>
                        <a:rPr sz="1800" spc="-45" dirty="0">
                          <a:latin typeface="Calibri"/>
                          <a:cs typeface="Calibri"/>
                        </a:rPr>
                        <a:t> </a:t>
                      </a:r>
                      <a:r>
                        <a:rPr sz="1800" spc="-5" dirty="0">
                          <a:latin typeface="Calibri"/>
                          <a:cs typeface="Calibri"/>
                        </a:rPr>
                        <a:t>LBS.</a:t>
                      </a:r>
                      <a:endParaRPr sz="1800">
                        <a:latin typeface="Calibri"/>
                        <a:cs typeface="Calibri"/>
                      </a:endParaRPr>
                    </a:p>
                  </a:txBody>
                  <a:tcPr marL="0" marR="0" marT="5715" marB="0"/>
                </a:tc>
                <a:tc>
                  <a:txBody>
                    <a:bodyPr/>
                    <a:lstStyle/>
                    <a:p>
                      <a:pPr marL="597535">
                        <a:lnSpc>
                          <a:spcPts val="2150"/>
                        </a:lnSpc>
                        <a:spcBef>
                          <a:spcPts val="45"/>
                        </a:spcBef>
                      </a:pPr>
                      <a:r>
                        <a:rPr sz="1800" dirty="0">
                          <a:latin typeface="Calibri"/>
                          <a:cs typeface="Calibri"/>
                        </a:rPr>
                        <a:t>2325</a:t>
                      </a:r>
                      <a:r>
                        <a:rPr sz="1800" spc="-45" dirty="0">
                          <a:latin typeface="Calibri"/>
                          <a:cs typeface="Calibri"/>
                        </a:rPr>
                        <a:t> </a:t>
                      </a:r>
                      <a:r>
                        <a:rPr sz="1800" spc="-5" dirty="0">
                          <a:latin typeface="Calibri"/>
                          <a:cs typeface="Calibri"/>
                        </a:rPr>
                        <a:t>LBS.</a:t>
                      </a:r>
                      <a:endParaRPr sz="1800">
                        <a:latin typeface="Calibri"/>
                        <a:cs typeface="Calibri"/>
                      </a:endParaRPr>
                    </a:p>
                  </a:txBody>
                  <a:tcPr marL="0" marR="0" marT="5715" marB="0"/>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6" y="472033"/>
            <a:ext cx="10047605" cy="7300595"/>
            <a:chOff x="6146" y="472033"/>
            <a:chExt cx="10047605" cy="7300595"/>
          </a:xfrm>
        </p:grpSpPr>
        <p:pic>
          <p:nvPicPr>
            <p:cNvPr id="3" name="object 3"/>
            <p:cNvPicPr/>
            <p:nvPr/>
          </p:nvPicPr>
          <p:blipFill>
            <a:blip r:embed="rId2" cstate="print"/>
            <a:stretch>
              <a:fillRect/>
            </a:stretch>
          </p:blipFill>
          <p:spPr>
            <a:xfrm>
              <a:off x="4145533" y="7242045"/>
              <a:ext cx="1765173" cy="530352"/>
            </a:xfrm>
            <a:prstGeom prst="rect">
              <a:avLst/>
            </a:prstGeom>
          </p:spPr>
        </p:pic>
        <p:pic>
          <p:nvPicPr>
            <p:cNvPr id="4" name="object 4"/>
            <p:cNvPicPr/>
            <p:nvPr/>
          </p:nvPicPr>
          <p:blipFill>
            <a:blip r:embed="rId3" cstate="print"/>
            <a:stretch>
              <a:fillRect/>
            </a:stretch>
          </p:blipFill>
          <p:spPr>
            <a:xfrm>
              <a:off x="6146" y="472033"/>
              <a:ext cx="10047477" cy="6807581"/>
            </a:xfrm>
            <a:prstGeom prst="rect">
              <a:avLst/>
            </a:prstGeom>
          </p:spPr>
        </p:pic>
      </p:grpSp>
      <p:sp>
        <p:nvSpPr>
          <p:cNvPr id="5" name="object 5"/>
          <p:cNvSpPr txBox="1">
            <a:spLocks noGrp="1"/>
          </p:cNvSpPr>
          <p:nvPr>
            <p:ph type="title"/>
          </p:nvPr>
        </p:nvSpPr>
        <p:spPr>
          <a:xfrm>
            <a:off x="440931" y="139700"/>
            <a:ext cx="9159875" cy="299720"/>
          </a:xfrm>
          <a:prstGeom prst="rect">
            <a:avLst/>
          </a:prstGeom>
        </p:spPr>
        <p:txBody>
          <a:bodyPr vert="horz" wrap="square" lIns="0" tIns="12700" rIns="0" bIns="0" rtlCol="0">
            <a:spAutoFit/>
          </a:bodyPr>
          <a:lstStyle/>
          <a:p>
            <a:pPr marL="12700">
              <a:lnSpc>
                <a:spcPct val="100000"/>
              </a:lnSpc>
              <a:spcBef>
                <a:spcPts val="100"/>
              </a:spcBef>
              <a:tabLst>
                <a:tab pos="3583940" algn="l"/>
                <a:tab pos="9146540" algn="l"/>
              </a:tabLst>
            </a:pPr>
            <a:r>
              <a:rPr dirty="0">
                <a:latin typeface="Times New Roman"/>
                <a:cs typeface="Times New Roman"/>
              </a:rPr>
              <a:t> 	</a:t>
            </a:r>
            <a:r>
              <a:rPr spc="-25" dirty="0"/>
              <a:t>STANDARD</a:t>
            </a:r>
            <a:r>
              <a:rPr spc="-45" dirty="0"/>
              <a:t> </a:t>
            </a:r>
            <a:r>
              <a:rPr spc="-25" dirty="0"/>
              <a:t>FEATURES	</a:t>
            </a:r>
          </a:p>
        </p:txBody>
      </p:sp>
      <p:sp>
        <p:nvSpPr>
          <p:cNvPr id="6" name="object 6"/>
          <p:cNvSpPr txBox="1"/>
          <p:nvPr/>
        </p:nvSpPr>
        <p:spPr>
          <a:xfrm>
            <a:off x="473455" y="397232"/>
            <a:ext cx="3759835" cy="7141845"/>
          </a:xfrm>
          <a:prstGeom prst="rect">
            <a:avLst/>
          </a:prstGeom>
        </p:spPr>
        <p:txBody>
          <a:bodyPr vert="horz" wrap="square" lIns="0" tIns="92075" rIns="0" bIns="0" rtlCol="0">
            <a:spAutoFit/>
          </a:bodyPr>
          <a:lstStyle/>
          <a:p>
            <a:pPr marL="116205" indent="-104139">
              <a:lnSpc>
                <a:spcPct val="100000"/>
              </a:lnSpc>
              <a:spcBef>
                <a:spcPts val="725"/>
              </a:spcBef>
              <a:buSzPct val="71428"/>
              <a:buFont typeface="Symbol"/>
              <a:buChar char=""/>
              <a:tabLst>
                <a:tab pos="116839" algn="l"/>
              </a:tabLst>
            </a:pPr>
            <a:r>
              <a:rPr sz="1400" spc="25" dirty="0">
                <a:latin typeface="Calibri"/>
                <a:cs typeface="Calibri"/>
              </a:rPr>
              <a:t>Hand</a:t>
            </a:r>
            <a:r>
              <a:rPr sz="1400" spc="-25" dirty="0">
                <a:latin typeface="Calibri"/>
                <a:cs typeface="Calibri"/>
              </a:rPr>
              <a:t> </a:t>
            </a:r>
            <a:r>
              <a:rPr sz="1400" spc="15" dirty="0">
                <a:latin typeface="Calibri"/>
                <a:cs typeface="Calibri"/>
              </a:rPr>
              <a:t>Laid</a:t>
            </a:r>
            <a:r>
              <a:rPr sz="1400" spc="-20" dirty="0">
                <a:latin typeface="Calibri"/>
                <a:cs typeface="Calibri"/>
              </a:rPr>
              <a:t> </a:t>
            </a:r>
            <a:r>
              <a:rPr sz="1400" spc="45" dirty="0">
                <a:latin typeface="Calibri"/>
                <a:cs typeface="Calibri"/>
              </a:rPr>
              <a:t>Fiberglass</a:t>
            </a:r>
            <a:r>
              <a:rPr sz="1400" spc="-20" dirty="0">
                <a:latin typeface="Calibri"/>
                <a:cs typeface="Calibri"/>
              </a:rPr>
              <a:t> </a:t>
            </a:r>
            <a:r>
              <a:rPr sz="1400" spc="100" dirty="0">
                <a:latin typeface="Calibri"/>
                <a:cs typeface="Calibri"/>
              </a:rPr>
              <a:t>Hull</a:t>
            </a:r>
            <a:endParaRPr sz="1400">
              <a:latin typeface="Calibri"/>
              <a:cs typeface="Calibri"/>
            </a:endParaRPr>
          </a:p>
          <a:p>
            <a:pPr marL="116205" indent="-104139">
              <a:lnSpc>
                <a:spcPct val="100000"/>
              </a:lnSpc>
              <a:spcBef>
                <a:spcPts val="630"/>
              </a:spcBef>
              <a:buSzPct val="71428"/>
              <a:buFont typeface="Symbol"/>
              <a:buChar char=""/>
              <a:tabLst>
                <a:tab pos="116839" algn="l"/>
              </a:tabLst>
            </a:pPr>
            <a:r>
              <a:rPr sz="1400" spc="-5" dirty="0">
                <a:latin typeface="Calibri"/>
                <a:cs typeface="Calibri"/>
              </a:rPr>
              <a:t>100%</a:t>
            </a:r>
            <a:r>
              <a:rPr sz="1400" spc="-10" dirty="0">
                <a:latin typeface="Calibri"/>
                <a:cs typeface="Calibri"/>
              </a:rPr>
              <a:t> </a:t>
            </a:r>
            <a:r>
              <a:rPr sz="1400" spc="120" dirty="0">
                <a:latin typeface="Calibri"/>
                <a:cs typeface="Calibri"/>
              </a:rPr>
              <a:t>All</a:t>
            </a:r>
            <a:r>
              <a:rPr sz="1400" dirty="0">
                <a:latin typeface="Calibri"/>
                <a:cs typeface="Calibri"/>
              </a:rPr>
              <a:t> Composite </a:t>
            </a:r>
            <a:r>
              <a:rPr sz="1400" spc="70" dirty="0">
                <a:latin typeface="Calibri"/>
                <a:cs typeface="Calibri"/>
              </a:rPr>
              <a:t>Construction</a:t>
            </a:r>
            <a:r>
              <a:rPr sz="1400" spc="-15" dirty="0">
                <a:latin typeface="Calibri"/>
                <a:cs typeface="Calibri"/>
              </a:rPr>
              <a:t> </a:t>
            </a:r>
            <a:r>
              <a:rPr sz="1400" dirty="0">
                <a:latin typeface="Calibri"/>
                <a:cs typeface="Calibri"/>
              </a:rPr>
              <a:t>=</a:t>
            </a:r>
            <a:r>
              <a:rPr sz="1400" spc="-10" dirty="0">
                <a:latin typeface="Calibri"/>
                <a:cs typeface="Calibri"/>
              </a:rPr>
              <a:t> </a:t>
            </a:r>
            <a:r>
              <a:rPr sz="1400" spc="40" dirty="0">
                <a:latin typeface="Calibri"/>
                <a:cs typeface="Calibri"/>
              </a:rPr>
              <a:t>No</a:t>
            </a:r>
            <a:r>
              <a:rPr sz="1400" spc="-20" dirty="0">
                <a:latin typeface="Calibri"/>
                <a:cs typeface="Calibri"/>
              </a:rPr>
              <a:t> </a:t>
            </a:r>
            <a:r>
              <a:rPr sz="1400" spc="45" dirty="0">
                <a:latin typeface="Calibri"/>
                <a:cs typeface="Calibri"/>
              </a:rPr>
              <a:t>Rot</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10</a:t>
            </a:r>
            <a:r>
              <a:rPr sz="1400" spc="-25" dirty="0">
                <a:latin typeface="Calibri"/>
                <a:cs typeface="Calibri"/>
              </a:rPr>
              <a:t> </a:t>
            </a:r>
            <a:r>
              <a:rPr sz="1400" spc="15" dirty="0">
                <a:latin typeface="Calibri"/>
                <a:cs typeface="Calibri"/>
              </a:rPr>
              <a:t>Year</a:t>
            </a:r>
            <a:r>
              <a:rPr sz="1400" spc="-15" dirty="0">
                <a:latin typeface="Calibri"/>
                <a:cs typeface="Calibri"/>
              </a:rPr>
              <a:t> </a:t>
            </a:r>
            <a:r>
              <a:rPr sz="1400" spc="45" dirty="0">
                <a:latin typeface="Calibri"/>
                <a:cs typeface="Calibri"/>
              </a:rPr>
              <a:t>Transferable</a:t>
            </a:r>
            <a:r>
              <a:rPr sz="1400" spc="-15" dirty="0">
                <a:latin typeface="Calibri"/>
                <a:cs typeface="Calibri"/>
              </a:rPr>
              <a:t> </a:t>
            </a:r>
            <a:r>
              <a:rPr sz="1400" spc="105" dirty="0">
                <a:latin typeface="Calibri"/>
                <a:cs typeface="Calibri"/>
              </a:rPr>
              <a:t>Hull</a:t>
            </a:r>
            <a:r>
              <a:rPr sz="1400" spc="-15" dirty="0">
                <a:latin typeface="Calibri"/>
                <a:cs typeface="Calibri"/>
              </a:rPr>
              <a:t> </a:t>
            </a:r>
            <a:r>
              <a:rPr sz="1400" spc="55" dirty="0">
                <a:latin typeface="Calibri"/>
                <a:cs typeface="Calibri"/>
              </a:rPr>
              <a:t>Warranty</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Lifetime</a:t>
            </a:r>
            <a:r>
              <a:rPr sz="1400" spc="-25" dirty="0">
                <a:latin typeface="Calibri"/>
                <a:cs typeface="Calibri"/>
              </a:rPr>
              <a:t> </a:t>
            </a:r>
            <a:r>
              <a:rPr sz="1400" spc="45" dirty="0">
                <a:latin typeface="Calibri"/>
                <a:cs typeface="Calibri"/>
              </a:rPr>
              <a:t>Hardware</a:t>
            </a:r>
            <a:r>
              <a:rPr sz="1400" spc="-5" dirty="0">
                <a:latin typeface="Calibri"/>
                <a:cs typeface="Calibri"/>
              </a:rPr>
              <a:t> </a:t>
            </a:r>
            <a:r>
              <a:rPr sz="1400" spc="55" dirty="0">
                <a:latin typeface="Calibri"/>
                <a:cs typeface="Calibri"/>
              </a:rPr>
              <a:t>Warranty</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5</a:t>
            </a:r>
            <a:r>
              <a:rPr sz="1400" spc="-15" dirty="0">
                <a:latin typeface="Calibri"/>
                <a:cs typeface="Calibri"/>
              </a:rPr>
              <a:t> </a:t>
            </a:r>
            <a:r>
              <a:rPr sz="1400" spc="15" dirty="0">
                <a:latin typeface="Calibri"/>
                <a:cs typeface="Calibri"/>
              </a:rPr>
              <a:t>Year</a:t>
            </a:r>
            <a:r>
              <a:rPr sz="1400" spc="-15" dirty="0">
                <a:latin typeface="Calibri"/>
                <a:cs typeface="Calibri"/>
              </a:rPr>
              <a:t> </a:t>
            </a:r>
            <a:r>
              <a:rPr sz="1400" spc="50" dirty="0">
                <a:latin typeface="Calibri"/>
                <a:cs typeface="Calibri"/>
              </a:rPr>
              <a:t>Bow</a:t>
            </a:r>
            <a:r>
              <a:rPr sz="1400" spc="-15" dirty="0">
                <a:latin typeface="Calibri"/>
                <a:cs typeface="Calibri"/>
              </a:rPr>
              <a:t> </a:t>
            </a:r>
            <a:r>
              <a:rPr sz="1400" spc="75" dirty="0">
                <a:latin typeface="Calibri"/>
                <a:cs typeface="Calibri"/>
              </a:rPr>
              <a:t>to</a:t>
            </a:r>
            <a:r>
              <a:rPr sz="1400" spc="-15" dirty="0">
                <a:latin typeface="Calibri"/>
                <a:cs typeface="Calibri"/>
              </a:rPr>
              <a:t> </a:t>
            </a:r>
            <a:r>
              <a:rPr sz="1400" spc="50" dirty="0">
                <a:latin typeface="Calibri"/>
                <a:cs typeface="Calibri"/>
              </a:rPr>
              <a:t>Stern</a:t>
            </a:r>
            <a:r>
              <a:rPr sz="1400" dirty="0">
                <a:latin typeface="Calibri"/>
                <a:cs typeface="Calibri"/>
              </a:rPr>
              <a:t> </a:t>
            </a:r>
            <a:r>
              <a:rPr sz="1400" spc="55" dirty="0">
                <a:latin typeface="Calibri"/>
                <a:cs typeface="Calibri"/>
              </a:rPr>
              <a:t>Warranty</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5" dirty="0">
                <a:latin typeface="Calibri"/>
                <a:cs typeface="Calibri"/>
              </a:rPr>
              <a:t>Hydraulic</a:t>
            </a:r>
            <a:r>
              <a:rPr sz="1400" spc="-35" dirty="0">
                <a:latin typeface="Calibri"/>
                <a:cs typeface="Calibri"/>
              </a:rPr>
              <a:t> </a:t>
            </a:r>
            <a:r>
              <a:rPr sz="1400" spc="45" dirty="0">
                <a:latin typeface="Calibri"/>
                <a:cs typeface="Calibri"/>
              </a:rPr>
              <a:t>Tilt</a:t>
            </a:r>
            <a:r>
              <a:rPr sz="1400" spc="-20" dirty="0">
                <a:latin typeface="Calibri"/>
                <a:cs typeface="Calibri"/>
              </a:rPr>
              <a:t> </a:t>
            </a:r>
            <a:r>
              <a:rPr sz="1400" spc="35" dirty="0">
                <a:latin typeface="Calibri"/>
                <a:cs typeface="Calibri"/>
              </a:rPr>
              <a:t>Steering</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dirty="0">
                <a:latin typeface="Calibri"/>
                <a:cs typeface="Calibri"/>
              </a:rPr>
              <a:t>Composite</a:t>
            </a:r>
            <a:r>
              <a:rPr sz="1400" spc="-25" dirty="0">
                <a:latin typeface="Calibri"/>
                <a:cs typeface="Calibri"/>
              </a:rPr>
              <a:t> </a:t>
            </a:r>
            <a:r>
              <a:rPr sz="1400" spc="30" dirty="0">
                <a:latin typeface="Calibri"/>
                <a:cs typeface="Calibri"/>
              </a:rPr>
              <a:t>Transom</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0" dirty="0">
                <a:latin typeface="Calibri"/>
                <a:cs typeface="Calibri"/>
              </a:rPr>
              <a:t>Engineered</a:t>
            </a:r>
            <a:r>
              <a:rPr sz="1400" spc="-10" dirty="0">
                <a:latin typeface="Calibri"/>
                <a:cs typeface="Calibri"/>
              </a:rPr>
              <a:t> </a:t>
            </a:r>
            <a:r>
              <a:rPr sz="1400" spc="25" dirty="0">
                <a:latin typeface="Calibri"/>
                <a:cs typeface="Calibri"/>
              </a:rPr>
              <a:t>Custom</a:t>
            </a:r>
            <a:r>
              <a:rPr sz="1400" spc="-20" dirty="0">
                <a:latin typeface="Calibri"/>
                <a:cs typeface="Calibri"/>
              </a:rPr>
              <a:t> </a:t>
            </a:r>
            <a:r>
              <a:rPr sz="1400" spc="45" dirty="0">
                <a:latin typeface="Calibri"/>
                <a:cs typeface="Calibri"/>
              </a:rPr>
              <a:t>Fiberglass</a:t>
            </a:r>
            <a:r>
              <a:rPr sz="1400" spc="-10" dirty="0">
                <a:latin typeface="Calibri"/>
                <a:cs typeface="Calibri"/>
              </a:rPr>
              <a:t> </a:t>
            </a:r>
            <a:r>
              <a:rPr sz="1400" spc="70" dirty="0">
                <a:latin typeface="Calibri"/>
                <a:cs typeface="Calibri"/>
              </a:rPr>
              <a:t>Stringer</a:t>
            </a:r>
            <a:r>
              <a:rPr sz="1400" spc="-25" dirty="0">
                <a:latin typeface="Calibri"/>
                <a:cs typeface="Calibri"/>
              </a:rPr>
              <a:t> </a:t>
            </a:r>
            <a:r>
              <a:rPr sz="1400" spc="-20" dirty="0">
                <a:latin typeface="Calibri"/>
                <a:cs typeface="Calibri"/>
              </a:rPr>
              <a:t>System</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SIMRAD</a:t>
            </a:r>
            <a:r>
              <a:rPr sz="1400" spc="-25" dirty="0">
                <a:latin typeface="Calibri"/>
                <a:cs typeface="Calibri"/>
              </a:rPr>
              <a:t> </a:t>
            </a:r>
            <a:r>
              <a:rPr sz="1400" spc="60" dirty="0">
                <a:latin typeface="Calibri"/>
                <a:cs typeface="Calibri"/>
              </a:rPr>
              <a:t>Electronics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Custom</a:t>
            </a:r>
            <a:r>
              <a:rPr sz="1400" spc="-25" dirty="0">
                <a:latin typeface="Calibri"/>
                <a:cs typeface="Calibri"/>
              </a:rPr>
              <a:t> </a:t>
            </a:r>
            <a:r>
              <a:rPr sz="1400" spc="45" dirty="0">
                <a:latin typeface="Calibri"/>
                <a:cs typeface="Calibri"/>
              </a:rPr>
              <a:t>High</a:t>
            </a:r>
            <a:r>
              <a:rPr sz="1400" spc="-25" dirty="0">
                <a:latin typeface="Calibri"/>
                <a:cs typeface="Calibri"/>
              </a:rPr>
              <a:t> </a:t>
            </a:r>
            <a:r>
              <a:rPr sz="1400" spc="10" dirty="0">
                <a:latin typeface="Calibri"/>
                <a:cs typeface="Calibri"/>
              </a:rPr>
              <a:t>Volume</a:t>
            </a:r>
            <a:r>
              <a:rPr sz="1400" spc="-25" dirty="0">
                <a:latin typeface="Calibri"/>
                <a:cs typeface="Calibri"/>
              </a:rPr>
              <a:t> </a:t>
            </a:r>
            <a:r>
              <a:rPr sz="1400" spc="25" dirty="0">
                <a:latin typeface="Calibri"/>
                <a:cs typeface="Calibri"/>
              </a:rPr>
              <a:t>Cockpit</a:t>
            </a:r>
            <a:r>
              <a:rPr sz="1400" spc="-25" dirty="0">
                <a:latin typeface="Calibri"/>
                <a:cs typeface="Calibri"/>
              </a:rPr>
              <a:t> </a:t>
            </a:r>
            <a:r>
              <a:rPr sz="1400" spc="50" dirty="0">
                <a:latin typeface="Calibri"/>
                <a:cs typeface="Calibri"/>
              </a:rPr>
              <a:t>Drains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120" dirty="0">
                <a:latin typeface="Calibri"/>
                <a:cs typeface="Calibri"/>
              </a:rPr>
              <a:t>All</a:t>
            </a:r>
            <a:r>
              <a:rPr sz="1400"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20" dirty="0">
                <a:latin typeface="Calibri"/>
                <a:cs typeface="Calibri"/>
              </a:rPr>
              <a:t> </a:t>
            </a:r>
            <a:r>
              <a:rPr sz="1400" spc="45" dirty="0">
                <a:latin typeface="Calibri"/>
                <a:cs typeface="Calibri"/>
              </a:rPr>
              <a:t>Forged</a:t>
            </a:r>
            <a:r>
              <a:rPr sz="1400" spc="-15" dirty="0">
                <a:latin typeface="Calibri"/>
                <a:cs typeface="Calibri"/>
              </a:rPr>
              <a:t> </a:t>
            </a:r>
            <a:r>
              <a:rPr sz="1400" spc="60" dirty="0">
                <a:latin typeface="Calibri"/>
                <a:cs typeface="Calibri"/>
              </a:rPr>
              <a:t>Thru</a:t>
            </a:r>
            <a:r>
              <a:rPr sz="1400" spc="-5" dirty="0">
                <a:latin typeface="Calibri"/>
                <a:cs typeface="Calibri"/>
              </a:rPr>
              <a:t> </a:t>
            </a:r>
            <a:r>
              <a:rPr sz="1400" spc="105" dirty="0">
                <a:latin typeface="Calibri"/>
                <a:cs typeface="Calibri"/>
              </a:rPr>
              <a:t>Hull</a:t>
            </a:r>
            <a:r>
              <a:rPr sz="1400" spc="-10" dirty="0">
                <a:latin typeface="Calibri"/>
                <a:cs typeface="Calibri"/>
              </a:rPr>
              <a:t> </a:t>
            </a:r>
            <a:r>
              <a:rPr sz="1400" spc="55" dirty="0">
                <a:latin typeface="Calibri"/>
                <a:cs typeface="Calibri"/>
              </a:rPr>
              <a:t>Fittings</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120" dirty="0">
                <a:latin typeface="Calibri"/>
                <a:cs typeface="Calibri"/>
              </a:rPr>
              <a:t>All</a:t>
            </a:r>
            <a:r>
              <a:rPr sz="1400" spc="-5"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 dirty="0">
                <a:latin typeface="Calibri"/>
                <a:cs typeface="Calibri"/>
              </a:rPr>
              <a:t>Pop</a:t>
            </a:r>
            <a:r>
              <a:rPr sz="1400" spc="-15" dirty="0">
                <a:latin typeface="Calibri"/>
                <a:cs typeface="Calibri"/>
              </a:rPr>
              <a:t> </a:t>
            </a:r>
            <a:r>
              <a:rPr sz="1400" spc="-40" dirty="0">
                <a:latin typeface="Calibri"/>
                <a:cs typeface="Calibri"/>
              </a:rPr>
              <a:t>Up</a:t>
            </a:r>
            <a:r>
              <a:rPr sz="1400" spc="-10" dirty="0">
                <a:latin typeface="Calibri"/>
                <a:cs typeface="Calibri"/>
              </a:rPr>
              <a:t> </a:t>
            </a:r>
            <a:r>
              <a:rPr sz="1400" spc="25" dirty="0">
                <a:latin typeface="Calibri"/>
                <a:cs typeface="Calibri"/>
              </a:rPr>
              <a:t>Cleats</a:t>
            </a:r>
            <a:r>
              <a:rPr sz="1400" spc="-15" dirty="0">
                <a:latin typeface="Calibri"/>
                <a:cs typeface="Calibri"/>
              </a:rPr>
              <a:t> </a:t>
            </a:r>
            <a:r>
              <a:rPr sz="1400" spc="-5" dirty="0">
                <a:latin typeface="Calibri"/>
                <a:cs typeface="Calibri"/>
              </a:rPr>
              <a:t>(5)</a:t>
            </a:r>
            <a:endParaRPr sz="1400">
              <a:latin typeface="Calibri"/>
              <a:cs typeface="Calibri"/>
            </a:endParaRPr>
          </a:p>
          <a:p>
            <a:pPr marL="116205" indent="-104139">
              <a:lnSpc>
                <a:spcPct val="100000"/>
              </a:lnSpc>
              <a:spcBef>
                <a:spcPts val="620"/>
              </a:spcBef>
              <a:buSzPct val="71428"/>
              <a:buFont typeface="Symbol"/>
              <a:buChar char=""/>
              <a:tabLst>
                <a:tab pos="116839" algn="l"/>
              </a:tabLst>
            </a:pPr>
            <a:r>
              <a:rPr sz="1400" spc="25" dirty="0">
                <a:latin typeface="Calibri"/>
                <a:cs typeface="Calibri"/>
              </a:rPr>
              <a:t>Stainless</a:t>
            </a:r>
            <a:r>
              <a:rPr sz="1400" spc="-15" dirty="0">
                <a:latin typeface="Calibri"/>
                <a:cs typeface="Calibri"/>
              </a:rPr>
              <a:t> </a:t>
            </a:r>
            <a:r>
              <a:rPr sz="1400" spc="15" dirty="0">
                <a:latin typeface="Calibri"/>
                <a:cs typeface="Calibri"/>
              </a:rPr>
              <a:t>Steel</a:t>
            </a:r>
            <a:r>
              <a:rPr sz="1400" spc="-15" dirty="0">
                <a:latin typeface="Calibri"/>
                <a:cs typeface="Calibri"/>
              </a:rPr>
              <a:t> </a:t>
            </a:r>
            <a:r>
              <a:rPr sz="1400" dirty="0">
                <a:latin typeface="Calibri"/>
                <a:cs typeface="Calibri"/>
              </a:rPr>
              <a:t>Rub </a:t>
            </a:r>
            <a:r>
              <a:rPr sz="1400" spc="45" dirty="0">
                <a:latin typeface="Calibri"/>
                <a:cs typeface="Calibri"/>
              </a:rPr>
              <a:t>Rail</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35" dirty="0">
                <a:latin typeface="Calibri"/>
                <a:cs typeface="Calibri"/>
              </a:rPr>
              <a:t>Steering</a:t>
            </a:r>
            <a:r>
              <a:rPr sz="1400" spc="5" dirty="0">
                <a:latin typeface="Calibri"/>
                <a:cs typeface="Calibri"/>
              </a:rPr>
              <a:t> Wheel</a:t>
            </a:r>
            <a:r>
              <a:rPr sz="1400" spc="-10" dirty="0">
                <a:latin typeface="Calibri"/>
                <a:cs typeface="Calibri"/>
              </a:rPr>
              <a:t> </a:t>
            </a:r>
            <a:r>
              <a:rPr sz="1400" spc="65" dirty="0">
                <a:latin typeface="Calibri"/>
                <a:cs typeface="Calibri"/>
              </a:rPr>
              <a:t>with</a:t>
            </a:r>
            <a:r>
              <a:rPr sz="1400" spc="-10" dirty="0">
                <a:latin typeface="Calibri"/>
                <a:cs typeface="Calibri"/>
              </a:rPr>
              <a:t> </a:t>
            </a:r>
            <a:r>
              <a:rPr sz="1400" spc="25" dirty="0">
                <a:latin typeface="Calibri"/>
                <a:cs typeface="Calibri"/>
              </a:rPr>
              <a:t>Knob</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5" dirty="0">
                <a:latin typeface="Calibri"/>
                <a:cs typeface="Calibri"/>
              </a:rPr>
              <a:t>Custom</a:t>
            </a:r>
            <a:r>
              <a:rPr sz="1400" spc="-20" dirty="0">
                <a:latin typeface="Calibri"/>
                <a:cs typeface="Calibri"/>
              </a:rPr>
              <a:t> </a:t>
            </a:r>
            <a:r>
              <a:rPr sz="1400" spc="45" dirty="0">
                <a:latin typeface="Calibri"/>
                <a:cs typeface="Calibri"/>
              </a:rPr>
              <a:t>Powder</a:t>
            </a:r>
            <a:r>
              <a:rPr sz="1400" spc="-25" dirty="0">
                <a:latin typeface="Calibri"/>
                <a:cs typeface="Calibri"/>
              </a:rPr>
              <a:t> </a:t>
            </a:r>
            <a:r>
              <a:rPr sz="1400" spc="5" dirty="0">
                <a:latin typeface="Calibri"/>
                <a:cs typeface="Calibri"/>
              </a:rPr>
              <a:t>Coated</a:t>
            </a:r>
            <a:r>
              <a:rPr sz="1400" spc="-15" dirty="0">
                <a:latin typeface="Calibri"/>
                <a:cs typeface="Calibri"/>
              </a:rPr>
              <a:t> </a:t>
            </a:r>
            <a:r>
              <a:rPr sz="1400" spc="25" dirty="0">
                <a:latin typeface="Calibri"/>
                <a:cs typeface="Calibri"/>
              </a:rPr>
              <a:t>Leaning</a:t>
            </a:r>
            <a:r>
              <a:rPr sz="1400" spc="-10" dirty="0">
                <a:latin typeface="Calibri"/>
                <a:cs typeface="Calibri"/>
              </a:rPr>
              <a:t> </a:t>
            </a:r>
            <a:r>
              <a:rPr sz="1400" spc="50" dirty="0">
                <a:latin typeface="Calibri"/>
                <a:cs typeface="Calibri"/>
              </a:rPr>
              <a:t>Post</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Custom</a:t>
            </a:r>
            <a:r>
              <a:rPr sz="1400" spc="-15" dirty="0">
                <a:latin typeface="Calibri"/>
                <a:cs typeface="Calibri"/>
              </a:rPr>
              <a:t> </a:t>
            </a:r>
            <a:r>
              <a:rPr sz="1400" spc="20" dirty="0">
                <a:latin typeface="Calibri"/>
                <a:cs typeface="Calibri"/>
              </a:rPr>
              <a:t>Dash</a:t>
            </a:r>
            <a:r>
              <a:rPr sz="1400" spc="-20" dirty="0">
                <a:latin typeface="Calibri"/>
                <a:cs typeface="Calibri"/>
              </a:rPr>
              <a:t> </a:t>
            </a:r>
            <a:r>
              <a:rPr sz="1400" spc="65" dirty="0">
                <a:latin typeface="Calibri"/>
                <a:cs typeface="Calibri"/>
              </a:rPr>
              <a:t>with</a:t>
            </a:r>
            <a:r>
              <a:rPr sz="1400" spc="-20"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25" dirty="0">
                <a:latin typeface="Calibri"/>
                <a:cs typeface="Calibri"/>
              </a:rPr>
              <a:t> </a:t>
            </a:r>
            <a:r>
              <a:rPr sz="1400" spc="20" dirty="0">
                <a:latin typeface="Calibri"/>
                <a:cs typeface="Calibri"/>
              </a:rPr>
              <a:t>Switches</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70" dirty="0">
                <a:latin typeface="Calibri"/>
                <a:cs typeface="Calibri"/>
              </a:rPr>
              <a:t>Forward</a:t>
            </a:r>
            <a:r>
              <a:rPr sz="1400" spc="-25" dirty="0">
                <a:latin typeface="Calibri"/>
                <a:cs typeface="Calibri"/>
              </a:rPr>
              <a:t> </a:t>
            </a:r>
            <a:r>
              <a:rPr sz="1400" spc="35" dirty="0">
                <a:latin typeface="Calibri"/>
                <a:cs typeface="Calibri"/>
              </a:rPr>
              <a:t>and</a:t>
            </a:r>
            <a:r>
              <a:rPr sz="1400" spc="-15" dirty="0">
                <a:latin typeface="Calibri"/>
                <a:cs typeface="Calibri"/>
              </a:rPr>
              <a:t> </a:t>
            </a:r>
            <a:r>
              <a:rPr sz="1400" spc="30" dirty="0">
                <a:latin typeface="Calibri"/>
                <a:cs typeface="Calibri"/>
              </a:rPr>
              <a:t>Rear</a:t>
            </a:r>
            <a:r>
              <a:rPr sz="1400" spc="-15" dirty="0">
                <a:latin typeface="Calibri"/>
                <a:cs typeface="Calibri"/>
              </a:rPr>
              <a:t> </a:t>
            </a:r>
            <a:r>
              <a:rPr sz="1400" spc="45" dirty="0">
                <a:latin typeface="Calibri"/>
                <a:cs typeface="Calibri"/>
              </a:rPr>
              <a:t>Casting</a:t>
            </a:r>
            <a:r>
              <a:rPr sz="1400" spc="-10" dirty="0">
                <a:latin typeface="Calibri"/>
                <a:cs typeface="Calibri"/>
              </a:rPr>
              <a:t> </a:t>
            </a:r>
            <a:r>
              <a:rPr sz="1400" dirty="0">
                <a:latin typeface="Calibri"/>
                <a:cs typeface="Calibri"/>
              </a:rPr>
              <a:t>Decks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Pop</a:t>
            </a:r>
            <a:r>
              <a:rPr sz="1400" spc="-20" dirty="0">
                <a:latin typeface="Calibri"/>
                <a:cs typeface="Calibri"/>
              </a:rPr>
              <a:t> </a:t>
            </a:r>
            <a:r>
              <a:rPr sz="1400" spc="-40" dirty="0">
                <a:latin typeface="Calibri"/>
                <a:cs typeface="Calibri"/>
              </a:rPr>
              <a:t>Up</a:t>
            </a:r>
            <a:r>
              <a:rPr sz="1400" spc="-15" dirty="0">
                <a:latin typeface="Calibri"/>
                <a:cs typeface="Calibri"/>
              </a:rPr>
              <a:t> </a:t>
            </a:r>
            <a:r>
              <a:rPr sz="1400" spc="30" dirty="0">
                <a:latin typeface="Calibri"/>
                <a:cs typeface="Calibri"/>
              </a:rPr>
              <a:t>Rear</a:t>
            </a:r>
            <a:r>
              <a:rPr sz="1400" spc="-15" dirty="0">
                <a:latin typeface="Calibri"/>
                <a:cs typeface="Calibri"/>
              </a:rPr>
              <a:t> </a:t>
            </a:r>
            <a:r>
              <a:rPr sz="1400" spc="-20" dirty="0">
                <a:latin typeface="Calibri"/>
                <a:cs typeface="Calibri"/>
              </a:rPr>
              <a:t>Jump</a:t>
            </a:r>
            <a:r>
              <a:rPr sz="1400" spc="-15" dirty="0">
                <a:latin typeface="Calibri"/>
                <a:cs typeface="Calibri"/>
              </a:rPr>
              <a:t> </a:t>
            </a:r>
            <a:r>
              <a:rPr sz="1400" spc="-5" dirty="0">
                <a:latin typeface="Calibri"/>
                <a:cs typeface="Calibri"/>
              </a:rPr>
              <a:t>Seats</a:t>
            </a:r>
            <a:r>
              <a:rPr sz="1400" spc="-20" dirty="0">
                <a:latin typeface="Calibri"/>
                <a:cs typeface="Calibri"/>
              </a:rPr>
              <a:t> </a:t>
            </a:r>
            <a:r>
              <a:rPr sz="1400" spc="65" dirty="0">
                <a:latin typeface="Calibri"/>
                <a:cs typeface="Calibri"/>
              </a:rPr>
              <a:t>with</a:t>
            </a:r>
            <a:r>
              <a:rPr sz="1400" spc="-20" dirty="0">
                <a:latin typeface="Calibri"/>
                <a:cs typeface="Calibri"/>
              </a:rPr>
              <a:t> </a:t>
            </a:r>
            <a:r>
              <a:rPr sz="1400" spc="50" dirty="0">
                <a:latin typeface="Calibri"/>
                <a:cs typeface="Calibri"/>
              </a:rPr>
              <a:t>Dry</a:t>
            </a:r>
            <a:r>
              <a:rPr sz="1400" spc="-15" dirty="0">
                <a:latin typeface="Calibri"/>
                <a:cs typeface="Calibri"/>
              </a:rPr>
              <a:t> </a:t>
            </a:r>
            <a:r>
              <a:rPr sz="1400" spc="50" dirty="0">
                <a:latin typeface="Calibri"/>
                <a:cs typeface="Calibri"/>
              </a:rPr>
              <a:t>Storage</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0" dirty="0">
                <a:latin typeface="Calibri"/>
                <a:cs typeface="Calibri"/>
              </a:rPr>
              <a:t>Bow</a:t>
            </a:r>
            <a:r>
              <a:rPr sz="1400" spc="-10" dirty="0">
                <a:latin typeface="Calibri"/>
                <a:cs typeface="Calibri"/>
              </a:rPr>
              <a:t> </a:t>
            </a:r>
            <a:r>
              <a:rPr sz="1400" spc="20" dirty="0">
                <a:latin typeface="Calibri"/>
                <a:cs typeface="Calibri"/>
              </a:rPr>
              <a:t>Lockable</a:t>
            </a:r>
            <a:r>
              <a:rPr sz="1400" spc="-5" dirty="0">
                <a:latin typeface="Calibri"/>
                <a:cs typeface="Calibri"/>
              </a:rPr>
              <a:t> </a:t>
            </a:r>
            <a:r>
              <a:rPr sz="1400" spc="30" dirty="0">
                <a:latin typeface="Calibri"/>
                <a:cs typeface="Calibri"/>
              </a:rPr>
              <a:t>Rod</a:t>
            </a:r>
            <a:r>
              <a:rPr sz="1400" spc="-10" dirty="0">
                <a:latin typeface="Calibri"/>
                <a:cs typeface="Calibri"/>
              </a:rPr>
              <a:t> </a:t>
            </a:r>
            <a:r>
              <a:rPr sz="1400" spc="45" dirty="0">
                <a:latin typeface="Calibri"/>
                <a:cs typeface="Calibri"/>
              </a:rPr>
              <a:t>Storage</a:t>
            </a:r>
            <a:r>
              <a:rPr sz="1400" spc="-10" dirty="0">
                <a:latin typeface="Calibri"/>
                <a:cs typeface="Calibri"/>
              </a:rPr>
              <a:t> </a:t>
            </a:r>
            <a:r>
              <a:rPr sz="1400" spc="-5" dirty="0">
                <a:latin typeface="Calibri"/>
                <a:cs typeface="Calibri"/>
              </a:rPr>
              <a:t>(2)</a:t>
            </a:r>
            <a:r>
              <a:rPr sz="1400" spc="-10" dirty="0">
                <a:latin typeface="Calibri"/>
                <a:cs typeface="Calibri"/>
              </a:rPr>
              <a:t> </a:t>
            </a:r>
            <a:r>
              <a:rPr sz="1400" spc="65" dirty="0">
                <a:latin typeface="Calibri"/>
                <a:cs typeface="Calibri"/>
              </a:rPr>
              <a:t>with</a:t>
            </a:r>
            <a:r>
              <a:rPr sz="1400" dirty="0">
                <a:latin typeface="Calibri"/>
                <a:cs typeface="Calibri"/>
              </a:rPr>
              <a:t> </a:t>
            </a:r>
            <a:r>
              <a:rPr sz="1400" spc="-5" dirty="0">
                <a:latin typeface="Calibri"/>
                <a:cs typeface="Calibri"/>
              </a:rPr>
              <a:t>LED</a:t>
            </a:r>
            <a:r>
              <a:rPr sz="1400" spc="-10" dirty="0">
                <a:latin typeface="Calibri"/>
                <a:cs typeface="Calibri"/>
              </a:rPr>
              <a:t> </a:t>
            </a:r>
            <a:r>
              <a:rPr sz="1400" spc="60" dirty="0">
                <a:latin typeface="Calibri"/>
                <a:cs typeface="Calibri"/>
              </a:rPr>
              <a:t>Lighting</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50" dirty="0">
                <a:latin typeface="Calibri"/>
                <a:cs typeface="Calibri"/>
              </a:rPr>
              <a:t>Large</a:t>
            </a:r>
            <a:r>
              <a:rPr sz="1400" spc="-30" dirty="0">
                <a:latin typeface="Calibri"/>
                <a:cs typeface="Calibri"/>
              </a:rPr>
              <a:t> </a:t>
            </a:r>
            <a:r>
              <a:rPr sz="1400" spc="40" dirty="0">
                <a:latin typeface="Calibri"/>
                <a:cs typeface="Calibri"/>
              </a:rPr>
              <a:t>Insulated</a:t>
            </a:r>
            <a:r>
              <a:rPr sz="1400" spc="-25" dirty="0">
                <a:latin typeface="Calibri"/>
                <a:cs typeface="Calibri"/>
              </a:rPr>
              <a:t> </a:t>
            </a:r>
            <a:r>
              <a:rPr sz="1400" spc="20" dirty="0">
                <a:latin typeface="Calibri"/>
                <a:cs typeface="Calibri"/>
              </a:rPr>
              <a:t>Fish</a:t>
            </a:r>
            <a:r>
              <a:rPr sz="1400" spc="-30" dirty="0">
                <a:latin typeface="Calibri"/>
                <a:cs typeface="Calibri"/>
              </a:rPr>
              <a:t> </a:t>
            </a:r>
            <a:r>
              <a:rPr sz="1400" spc="30" dirty="0">
                <a:latin typeface="Calibri"/>
                <a:cs typeface="Calibri"/>
              </a:rPr>
              <a:t>Box</a:t>
            </a:r>
            <a:endParaRPr sz="1400">
              <a:latin typeface="Calibri"/>
              <a:cs typeface="Calibri"/>
            </a:endParaRPr>
          </a:p>
          <a:p>
            <a:pPr marL="116205" indent="-104139">
              <a:lnSpc>
                <a:spcPct val="100000"/>
              </a:lnSpc>
              <a:spcBef>
                <a:spcPts val="620"/>
              </a:spcBef>
              <a:buSzPct val="71428"/>
              <a:buFont typeface="Symbol"/>
              <a:buChar char=""/>
              <a:tabLst>
                <a:tab pos="116839" algn="l"/>
              </a:tabLst>
            </a:pPr>
            <a:r>
              <a:rPr sz="1400" spc="25" dirty="0">
                <a:latin typeface="Calibri"/>
                <a:cs typeface="Calibri"/>
              </a:rPr>
              <a:t>Custom</a:t>
            </a:r>
            <a:r>
              <a:rPr sz="1400" spc="-30" dirty="0">
                <a:latin typeface="Calibri"/>
                <a:cs typeface="Calibri"/>
              </a:rPr>
              <a:t> </a:t>
            </a:r>
            <a:r>
              <a:rPr sz="1400" spc="75" dirty="0">
                <a:latin typeface="Calibri"/>
                <a:cs typeface="Calibri"/>
              </a:rPr>
              <a:t>Anchor</a:t>
            </a:r>
            <a:r>
              <a:rPr sz="1400" spc="-30" dirty="0">
                <a:latin typeface="Calibri"/>
                <a:cs typeface="Calibri"/>
              </a:rPr>
              <a:t> </a:t>
            </a:r>
            <a:r>
              <a:rPr sz="1400" spc="35" dirty="0">
                <a:latin typeface="Calibri"/>
                <a:cs typeface="Calibri"/>
              </a:rPr>
              <a:t>Locker</a:t>
            </a:r>
            <a:endParaRPr sz="1400">
              <a:latin typeface="Calibri"/>
              <a:cs typeface="Calibri"/>
            </a:endParaRPr>
          </a:p>
          <a:p>
            <a:pPr marL="116205" indent="-104139">
              <a:lnSpc>
                <a:spcPct val="100000"/>
              </a:lnSpc>
              <a:spcBef>
                <a:spcPts val="640"/>
              </a:spcBef>
              <a:buSzPct val="71428"/>
              <a:buFont typeface="Symbol"/>
              <a:buChar char=""/>
              <a:tabLst>
                <a:tab pos="116839" algn="l"/>
              </a:tabLst>
            </a:pPr>
            <a:r>
              <a:rPr sz="1400" spc="40" dirty="0">
                <a:latin typeface="Calibri"/>
                <a:cs typeface="Calibri"/>
              </a:rPr>
              <a:t>Under</a:t>
            </a:r>
            <a:r>
              <a:rPr sz="1400" spc="-20" dirty="0">
                <a:latin typeface="Calibri"/>
                <a:cs typeface="Calibri"/>
              </a:rPr>
              <a:t> </a:t>
            </a:r>
            <a:r>
              <a:rPr sz="1400" spc="40" dirty="0">
                <a:latin typeface="Calibri"/>
                <a:cs typeface="Calibri"/>
              </a:rPr>
              <a:t>Gunwale</a:t>
            </a:r>
            <a:r>
              <a:rPr sz="1400" spc="-15" dirty="0">
                <a:latin typeface="Calibri"/>
                <a:cs typeface="Calibri"/>
              </a:rPr>
              <a:t> </a:t>
            </a:r>
            <a:r>
              <a:rPr sz="1400" spc="30" dirty="0">
                <a:latin typeface="Calibri"/>
                <a:cs typeface="Calibri"/>
              </a:rPr>
              <a:t>Rod</a:t>
            </a:r>
            <a:r>
              <a:rPr sz="1400" spc="-30" dirty="0">
                <a:latin typeface="Calibri"/>
                <a:cs typeface="Calibri"/>
              </a:rPr>
              <a:t> </a:t>
            </a:r>
            <a:r>
              <a:rPr sz="1400" spc="50" dirty="0">
                <a:latin typeface="Calibri"/>
                <a:cs typeface="Calibri"/>
              </a:rPr>
              <a:t>Storage</a:t>
            </a:r>
            <a:r>
              <a:rPr sz="1400" spc="-15"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Reel</a:t>
            </a:r>
            <a:r>
              <a:rPr sz="1400" spc="-15" dirty="0">
                <a:latin typeface="Calibri"/>
                <a:cs typeface="Calibri"/>
              </a:rPr>
              <a:t> </a:t>
            </a:r>
            <a:r>
              <a:rPr sz="1400" spc="-5" dirty="0">
                <a:latin typeface="Calibri"/>
                <a:cs typeface="Calibri"/>
              </a:rPr>
              <a:t>Pads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40" dirty="0">
                <a:latin typeface="Calibri"/>
                <a:cs typeface="Calibri"/>
              </a:rPr>
              <a:t>Under</a:t>
            </a:r>
            <a:r>
              <a:rPr sz="1400" spc="-25" dirty="0">
                <a:latin typeface="Calibri"/>
                <a:cs typeface="Calibri"/>
              </a:rPr>
              <a:t> </a:t>
            </a:r>
            <a:r>
              <a:rPr sz="1400" spc="40" dirty="0">
                <a:latin typeface="Calibri"/>
                <a:cs typeface="Calibri"/>
              </a:rPr>
              <a:t>Gunwale</a:t>
            </a:r>
            <a:r>
              <a:rPr sz="1400" spc="-25" dirty="0">
                <a:latin typeface="Calibri"/>
                <a:cs typeface="Calibri"/>
              </a:rPr>
              <a:t> </a:t>
            </a:r>
            <a:r>
              <a:rPr sz="1400" spc="-5" dirty="0">
                <a:latin typeface="Calibri"/>
                <a:cs typeface="Calibri"/>
              </a:rPr>
              <a:t>LED</a:t>
            </a:r>
            <a:r>
              <a:rPr sz="1400" spc="-35" dirty="0">
                <a:latin typeface="Calibri"/>
                <a:cs typeface="Calibri"/>
              </a:rPr>
              <a:t> </a:t>
            </a:r>
            <a:r>
              <a:rPr sz="1400" spc="60" dirty="0">
                <a:latin typeface="Calibri"/>
                <a:cs typeface="Calibri"/>
              </a:rPr>
              <a:t>Lighting</a:t>
            </a:r>
            <a:endParaRPr sz="1400">
              <a:latin typeface="Calibri"/>
              <a:cs typeface="Calibri"/>
            </a:endParaRPr>
          </a:p>
          <a:p>
            <a:pPr>
              <a:lnSpc>
                <a:spcPct val="100000"/>
              </a:lnSpc>
              <a:spcBef>
                <a:spcPts val="10"/>
              </a:spcBef>
            </a:pPr>
            <a:endParaRPr sz="1300">
              <a:latin typeface="Calibri"/>
              <a:cs typeface="Calibri"/>
            </a:endParaRPr>
          </a:p>
          <a:p>
            <a:pPr marL="32384">
              <a:lnSpc>
                <a:spcPct val="100000"/>
              </a:lnSpc>
            </a:pPr>
            <a:r>
              <a:rPr sz="1100" spc="-5" dirty="0">
                <a:latin typeface="Calibri"/>
                <a:cs typeface="Calibri"/>
              </a:rPr>
              <a:t>208</a:t>
            </a:r>
            <a:r>
              <a:rPr sz="1100" spc="-10"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7" name="object 7"/>
          <p:cNvSpPr txBox="1"/>
          <p:nvPr/>
        </p:nvSpPr>
        <p:spPr>
          <a:xfrm>
            <a:off x="5124069" y="397232"/>
            <a:ext cx="4463415" cy="7141845"/>
          </a:xfrm>
          <a:prstGeom prst="rect">
            <a:avLst/>
          </a:prstGeom>
        </p:spPr>
        <p:txBody>
          <a:bodyPr vert="horz" wrap="square" lIns="0" tIns="92075" rIns="0" bIns="0" rtlCol="0">
            <a:spAutoFit/>
          </a:bodyPr>
          <a:lstStyle/>
          <a:p>
            <a:pPr marL="116205" indent="-104139">
              <a:lnSpc>
                <a:spcPct val="100000"/>
              </a:lnSpc>
              <a:spcBef>
                <a:spcPts val="725"/>
              </a:spcBef>
              <a:buSzPct val="71428"/>
              <a:buFont typeface="Symbol"/>
              <a:buChar char=""/>
              <a:tabLst>
                <a:tab pos="116839" algn="l"/>
              </a:tabLst>
            </a:pPr>
            <a:r>
              <a:rPr sz="1400" spc="50" dirty="0">
                <a:latin typeface="Calibri"/>
                <a:cs typeface="Calibri"/>
              </a:rPr>
              <a:t>Large</a:t>
            </a:r>
            <a:r>
              <a:rPr sz="1400" spc="-10" dirty="0">
                <a:latin typeface="Calibri"/>
                <a:cs typeface="Calibri"/>
              </a:rPr>
              <a:t> </a:t>
            </a:r>
            <a:r>
              <a:rPr sz="1400" spc="40" dirty="0">
                <a:latin typeface="Calibri"/>
                <a:cs typeface="Calibri"/>
              </a:rPr>
              <a:t>Insulated</a:t>
            </a:r>
            <a:r>
              <a:rPr sz="1400" spc="-15" dirty="0">
                <a:latin typeface="Calibri"/>
                <a:cs typeface="Calibri"/>
              </a:rPr>
              <a:t> </a:t>
            </a:r>
            <a:r>
              <a:rPr sz="1400" spc="65" dirty="0">
                <a:latin typeface="Calibri"/>
                <a:cs typeface="Calibri"/>
              </a:rPr>
              <a:t>Well</a:t>
            </a:r>
            <a:r>
              <a:rPr sz="1400" spc="-10" dirty="0">
                <a:latin typeface="Calibri"/>
                <a:cs typeface="Calibri"/>
              </a:rPr>
              <a:t> </a:t>
            </a:r>
            <a:r>
              <a:rPr sz="1400" spc="65" dirty="0">
                <a:latin typeface="Calibri"/>
                <a:cs typeface="Calibri"/>
              </a:rPr>
              <a:t>with</a:t>
            </a:r>
            <a:r>
              <a:rPr sz="1400" spc="-15" dirty="0">
                <a:latin typeface="Calibri"/>
                <a:cs typeface="Calibri"/>
              </a:rPr>
              <a:t> </a:t>
            </a:r>
            <a:r>
              <a:rPr sz="1400" spc="-5" dirty="0">
                <a:latin typeface="Calibri"/>
                <a:cs typeface="Calibri"/>
              </a:rPr>
              <a:t>LED</a:t>
            </a:r>
            <a:r>
              <a:rPr sz="1400" spc="-10" dirty="0">
                <a:latin typeface="Calibri"/>
                <a:cs typeface="Calibri"/>
              </a:rPr>
              <a:t> </a:t>
            </a:r>
            <a:r>
              <a:rPr sz="1400" spc="60" dirty="0">
                <a:latin typeface="Calibri"/>
                <a:cs typeface="Calibri"/>
              </a:rPr>
              <a:t>Lighting</a:t>
            </a:r>
            <a:r>
              <a:rPr sz="1400" spc="5" dirty="0">
                <a:latin typeface="Calibri"/>
                <a:cs typeface="Calibri"/>
              </a:rPr>
              <a:t> </a:t>
            </a:r>
            <a:r>
              <a:rPr sz="1200" spc="20" dirty="0">
                <a:latin typeface="Calibri"/>
                <a:cs typeface="Calibri"/>
              </a:rPr>
              <a:t>(Aerated</a:t>
            </a:r>
            <a:r>
              <a:rPr sz="1200" spc="5" dirty="0">
                <a:latin typeface="Calibri"/>
                <a:cs typeface="Calibri"/>
              </a:rPr>
              <a:t> </a:t>
            </a:r>
            <a:r>
              <a:rPr sz="1200" spc="30" dirty="0">
                <a:latin typeface="Calibri"/>
                <a:cs typeface="Calibri"/>
              </a:rPr>
              <a:t>Optional)</a:t>
            </a:r>
            <a:endParaRPr sz="1200">
              <a:latin typeface="Calibri"/>
              <a:cs typeface="Calibri"/>
            </a:endParaRPr>
          </a:p>
          <a:p>
            <a:pPr marL="116205" marR="321945" indent="-104139">
              <a:lnSpc>
                <a:spcPct val="102099"/>
              </a:lnSpc>
              <a:spcBef>
                <a:spcPts val="590"/>
              </a:spcBef>
              <a:buSzPct val="71428"/>
              <a:buFont typeface="Symbol"/>
              <a:buChar char=""/>
              <a:tabLst>
                <a:tab pos="116839" algn="l"/>
              </a:tabLst>
            </a:pPr>
            <a:r>
              <a:rPr sz="1400" spc="10" dirty="0">
                <a:latin typeface="Calibri"/>
                <a:cs typeface="Calibri"/>
              </a:rPr>
              <a:t>Aerated</a:t>
            </a:r>
            <a:r>
              <a:rPr sz="1400" spc="-15" dirty="0">
                <a:latin typeface="Calibri"/>
                <a:cs typeface="Calibri"/>
              </a:rPr>
              <a:t> </a:t>
            </a:r>
            <a:r>
              <a:rPr sz="1400" spc="35" dirty="0">
                <a:latin typeface="Calibri"/>
                <a:cs typeface="Calibri"/>
              </a:rPr>
              <a:t>Bait</a:t>
            </a:r>
            <a:r>
              <a:rPr sz="1400" dirty="0">
                <a:latin typeface="Calibri"/>
                <a:cs typeface="Calibri"/>
              </a:rPr>
              <a:t> </a:t>
            </a:r>
            <a:r>
              <a:rPr sz="1400" spc="60" dirty="0">
                <a:latin typeface="Calibri"/>
                <a:cs typeface="Calibri"/>
              </a:rPr>
              <a:t>Wells</a:t>
            </a:r>
            <a:r>
              <a:rPr sz="1400" spc="-15" dirty="0">
                <a:latin typeface="Calibri"/>
                <a:cs typeface="Calibri"/>
              </a:rPr>
              <a:t> </a:t>
            </a:r>
            <a:r>
              <a:rPr sz="1400" dirty="0">
                <a:latin typeface="Calibri"/>
                <a:cs typeface="Calibri"/>
              </a:rPr>
              <a:t>(2)</a:t>
            </a:r>
            <a:r>
              <a:rPr sz="1400" spc="-20" dirty="0">
                <a:latin typeface="Calibri"/>
                <a:cs typeface="Calibri"/>
              </a:rPr>
              <a:t> </a:t>
            </a:r>
            <a:r>
              <a:rPr sz="1400" spc="65" dirty="0">
                <a:latin typeface="Calibri"/>
                <a:cs typeface="Calibri"/>
              </a:rPr>
              <a:t>with</a:t>
            </a:r>
            <a:r>
              <a:rPr sz="1400" spc="-15" dirty="0">
                <a:latin typeface="Calibri"/>
                <a:cs typeface="Calibri"/>
              </a:rPr>
              <a:t> </a:t>
            </a:r>
            <a:r>
              <a:rPr sz="1400" spc="-5" dirty="0">
                <a:latin typeface="Calibri"/>
                <a:cs typeface="Calibri"/>
              </a:rPr>
              <a:t>LED</a:t>
            </a:r>
            <a:r>
              <a:rPr sz="1400" dirty="0">
                <a:latin typeface="Calibri"/>
                <a:cs typeface="Calibri"/>
              </a:rPr>
              <a:t> </a:t>
            </a:r>
            <a:r>
              <a:rPr sz="1400" spc="60" dirty="0">
                <a:latin typeface="Calibri"/>
                <a:cs typeface="Calibri"/>
              </a:rPr>
              <a:t>Lighting</a:t>
            </a:r>
            <a:r>
              <a:rPr sz="1400" spc="-5" dirty="0">
                <a:latin typeface="Calibri"/>
                <a:cs typeface="Calibri"/>
              </a:rPr>
              <a:t> </a:t>
            </a:r>
            <a:r>
              <a:rPr sz="1400" spc="35" dirty="0">
                <a:latin typeface="Calibri"/>
                <a:cs typeface="Calibri"/>
              </a:rPr>
              <a:t>and</a:t>
            </a:r>
            <a:r>
              <a:rPr sz="1400" spc="-10" dirty="0">
                <a:latin typeface="Calibri"/>
                <a:cs typeface="Calibri"/>
              </a:rPr>
              <a:t> </a:t>
            </a:r>
            <a:r>
              <a:rPr sz="1400" spc="40" dirty="0">
                <a:latin typeface="Calibri"/>
                <a:cs typeface="Calibri"/>
              </a:rPr>
              <a:t>No</a:t>
            </a:r>
            <a:r>
              <a:rPr sz="1400" spc="-10" dirty="0">
                <a:latin typeface="Calibri"/>
                <a:cs typeface="Calibri"/>
              </a:rPr>
              <a:t> </a:t>
            </a:r>
            <a:r>
              <a:rPr sz="1400" spc="90" dirty="0">
                <a:latin typeface="Calibri"/>
                <a:cs typeface="Calibri"/>
              </a:rPr>
              <a:t>Clog </a:t>
            </a:r>
            <a:r>
              <a:rPr sz="1400" spc="-300" dirty="0">
                <a:latin typeface="Calibri"/>
                <a:cs typeface="Calibri"/>
              </a:rPr>
              <a:t> </a:t>
            </a:r>
            <a:r>
              <a:rPr sz="1400" spc="50" dirty="0">
                <a:latin typeface="Calibri"/>
                <a:cs typeface="Calibri"/>
              </a:rPr>
              <a:t>Drain</a:t>
            </a:r>
            <a:r>
              <a:rPr sz="1400" spc="-5" dirty="0">
                <a:latin typeface="Calibri"/>
                <a:cs typeface="Calibri"/>
              </a:rPr>
              <a:t> </a:t>
            </a:r>
            <a:r>
              <a:rPr sz="1400" spc="-20" dirty="0">
                <a:latin typeface="Calibri"/>
                <a:cs typeface="Calibri"/>
              </a:rPr>
              <a:t>System</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dirty="0">
                <a:latin typeface="Calibri"/>
                <a:cs typeface="Calibri"/>
              </a:rPr>
              <a:t>Easy</a:t>
            </a:r>
            <a:r>
              <a:rPr sz="1400" spc="-15" dirty="0">
                <a:latin typeface="Calibri"/>
                <a:cs typeface="Calibri"/>
              </a:rPr>
              <a:t> </a:t>
            </a:r>
            <a:r>
              <a:rPr sz="1400" spc="5" dirty="0">
                <a:latin typeface="Calibri"/>
                <a:cs typeface="Calibri"/>
              </a:rPr>
              <a:t>Access</a:t>
            </a:r>
            <a:r>
              <a:rPr sz="1400" dirty="0">
                <a:latin typeface="Calibri"/>
                <a:cs typeface="Calibri"/>
              </a:rPr>
              <a:t> </a:t>
            </a:r>
            <a:r>
              <a:rPr sz="1400" spc="35" dirty="0">
                <a:latin typeface="Calibri"/>
                <a:cs typeface="Calibri"/>
              </a:rPr>
              <a:t>Lazarette</a:t>
            </a:r>
            <a:r>
              <a:rPr sz="1400" spc="-10" dirty="0">
                <a:latin typeface="Calibri"/>
                <a:cs typeface="Calibri"/>
              </a:rPr>
              <a:t> </a:t>
            </a:r>
            <a:r>
              <a:rPr sz="1400" spc="135" dirty="0">
                <a:latin typeface="Calibri"/>
                <a:cs typeface="Calibri"/>
              </a:rPr>
              <a:t>for</a:t>
            </a:r>
            <a:r>
              <a:rPr sz="1400" dirty="0">
                <a:latin typeface="Calibri"/>
                <a:cs typeface="Calibri"/>
              </a:rPr>
              <a:t> </a:t>
            </a:r>
            <a:r>
              <a:rPr sz="1400" spc="20" dirty="0">
                <a:latin typeface="Calibri"/>
                <a:cs typeface="Calibri"/>
              </a:rPr>
              <a:t>Batteries</a:t>
            </a:r>
            <a:r>
              <a:rPr sz="1400" spc="-10" dirty="0">
                <a:latin typeface="Calibri"/>
                <a:cs typeface="Calibri"/>
              </a:rPr>
              <a:t> </a:t>
            </a:r>
            <a:r>
              <a:rPr sz="1400" spc="35" dirty="0">
                <a:latin typeface="Calibri"/>
                <a:cs typeface="Calibri"/>
              </a:rPr>
              <a:t>and</a:t>
            </a:r>
            <a:r>
              <a:rPr sz="1400" spc="-10" dirty="0">
                <a:latin typeface="Calibri"/>
                <a:cs typeface="Calibri"/>
              </a:rPr>
              <a:t> </a:t>
            </a:r>
            <a:r>
              <a:rPr sz="1400" spc="15" dirty="0">
                <a:latin typeface="Calibri"/>
                <a:cs typeface="Calibri"/>
              </a:rPr>
              <a:t>Seacocks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Easy</a:t>
            </a:r>
            <a:r>
              <a:rPr sz="1400" spc="-15" dirty="0">
                <a:latin typeface="Calibri"/>
                <a:cs typeface="Calibri"/>
              </a:rPr>
              <a:t> </a:t>
            </a:r>
            <a:r>
              <a:rPr sz="1400" spc="5" dirty="0">
                <a:latin typeface="Calibri"/>
                <a:cs typeface="Calibri"/>
              </a:rPr>
              <a:t>Access</a:t>
            </a:r>
            <a:r>
              <a:rPr sz="1400" spc="-10" dirty="0">
                <a:latin typeface="Calibri"/>
                <a:cs typeface="Calibri"/>
              </a:rPr>
              <a:t> </a:t>
            </a:r>
            <a:r>
              <a:rPr sz="1400" spc="95" dirty="0">
                <a:latin typeface="Calibri"/>
                <a:cs typeface="Calibri"/>
              </a:rPr>
              <a:t>Trolling</a:t>
            </a:r>
            <a:r>
              <a:rPr sz="1400" spc="-5" dirty="0">
                <a:latin typeface="Calibri"/>
                <a:cs typeface="Calibri"/>
              </a:rPr>
              <a:t> </a:t>
            </a:r>
            <a:r>
              <a:rPr sz="1400" spc="80" dirty="0">
                <a:latin typeface="Calibri"/>
                <a:cs typeface="Calibri"/>
              </a:rPr>
              <a:t>Motor</a:t>
            </a:r>
            <a:r>
              <a:rPr sz="1400" spc="-20" dirty="0">
                <a:latin typeface="Calibri"/>
                <a:cs typeface="Calibri"/>
              </a:rPr>
              <a:t> </a:t>
            </a:r>
            <a:r>
              <a:rPr sz="1400" spc="30" dirty="0">
                <a:latin typeface="Calibri"/>
                <a:cs typeface="Calibri"/>
              </a:rPr>
              <a:t>Battery</a:t>
            </a:r>
            <a:r>
              <a:rPr sz="1400" spc="-10" dirty="0">
                <a:latin typeface="Calibri"/>
                <a:cs typeface="Calibri"/>
              </a:rPr>
              <a:t> </a:t>
            </a:r>
            <a:r>
              <a:rPr sz="1400" spc="100" dirty="0">
                <a:latin typeface="Calibri"/>
                <a:cs typeface="Calibri"/>
              </a:rPr>
              <a:t>Floor</a:t>
            </a:r>
            <a:r>
              <a:rPr sz="1400" spc="-10" dirty="0">
                <a:latin typeface="Calibri"/>
                <a:cs typeface="Calibri"/>
              </a:rPr>
              <a:t> </a:t>
            </a:r>
            <a:r>
              <a:rPr sz="1400" spc="40" dirty="0">
                <a:latin typeface="Calibri"/>
                <a:cs typeface="Calibri"/>
              </a:rPr>
              <a:t>Locker</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95" dirty="0">
                <a:latin typeface="Calibri"/>
                <a:cs typeface="Calibri"/>
              </a:rPr>
              <a:t>Trolling</a:t>
            </a:r>
            <a:r>
              <a:rPr sz="1400" spc="-5" dirty="0">
                <a:latin typeface="Calibri"/>
                <a:cs typeface="Calibri"/>
              </a:rPr>
              <a:t> </a:t>
            </a:r>
            <a:r>
              <a:rPr sz="1400" spc="75" dirty="0">
                <a:latin typeface="Calibri"/>
                <a:cs typeface="Calibri"/>
              </a:rPr>
              <a:t>Motor</a:t>
            </a:r>
            <a:r>
              <a:rPr sz="1400" spc="-15" dirty="0">
                <a:latin typeface="Calibri"/>
                <a:cs typeface="Calibri"/>
              </a:rPr>
              <a:t> </a:t>
            </a:r>
            <a:r>
              <a:rPr sz="1400" spc="15" dirty="0">
                <a:latin typeface="Calibri"/>
                <a:cs typeface="Calibri"/>
              </a:rPr>
              <a:t>Panel</a:t>
            </a:r>
            <a:r>
              <a:rPr sz="1400" spc="-5"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TM</a:t>
            </a:r>
            <a:r>
              <a:rPr sz="1400" spc="-10" dirty="0">
                <a:latin typeface="Calibri"/>
                <a:cs typeface="Calibri"/>
              </a:rPr>
              <a:t> </a:t>
            </a:r>
            <a:r>
              <a:rPr sz="1400" spc="80" dirty="0">
                <a:latin typeface="Calibri"/>
                <a:cs typeface="Calibri"/>
              </a:rPr>
              <a:t>Plug</a:t>
            </a:r>
            <a:r>
              <a:rPr sz="1400" dirty="0">
                <a:latin typeface="Calibri"/>
                <a:cs typeface="Calibri"/>
              </a:rPr>
              <a:t> </a:t>
            </a:r>
            <a:r>
              <a:rPr sz="1400" spc="35" dirty="0">
                <a:latin typeface="Calibri"/>
                <a:cs typeface="Calibri"/>
              </a:rPr>
              <a:t>and</a:t>
            </a:r>
            <a:r>
              <a:rPr sz="1400" spc="-10" dirty="0">
                <a:latin typeface="Calibri"/>
                <a:cs typeface="Calibri"/>
              </a:rPr>
              <a:t> </a:t>
            </a:r>
            <a:r>
              <a:rPr sz="1400" spc="20" dirty="0">
                <a:latin typeface="Calibri"/>
                <a:cs typeface="Calibri"/>
              </a:rPr>
              <a:t>Trim</a:t>
            </a:r>
            <a:r>
              <a:rPr sz="1400" spc="-5" dirty="0">
                <a:latin typeface="Calibri"/>
                <a:cs typeface="Calibri"/>
              </a:rPr>
              <a:t> </a:t>
            </a:r>
            <a:r>
              <a:rPr sz="1400" spc="40" dirty="0">
                <a:latin typeface="Calibri"/>
                <a:cs typeface="Calibri"/>
              </a:rPr>
              <a:t>Switch</a:t>
            </a:r>
            <a:endParaRPr sz="1400">
              <a:latin typeface="Calibri"/>
              <a:cs typeface="Calibri"/>
            </a:endParaRPr>
          </a:p>
          <a:p>
            <a:pPr marL="116205" indent="-104139">
              <a:lnSpc>
                <a:spcPct val="100000"/>
              </a:lnSpc>
              <a:spcBef>
                <a:spcPts val="630"/>
              </a:spcBef>
              <a:buSzPct val="71428"/>
              <a:buFont typeface="Symbol"/>
              <a:buChar char=""/>
              <a:tabLst>
                <a:tab pos="116839" algn="l"/>
              </a:tabLst>
            </a:pPr>
            <a:r>
              <a:rPr sz="1400" spc="30" dirty="0">
                <a:latin typeface="Calibri"/>
                <a:cs typeface="Calibri"/>
              </a:rPr>
              <a:t>Automatic</a:t>
            </a:r>
            <a:r>
              <a:rPr sz="1400" spc="-35" dirty="0">
                <a:latin typeface="Calibri"/>
                <a:cs typeface="Calibri"/>
              </a:rPr>
              <a:t> </a:t>
            </a:r>
            <a:r>
              <a:rPr sz="1400" spc="40" dirty="0">
                <a:latin typeface="Calibri"/>
                <a:cs typeface="Calibri"/>
              </a:rPr>
              <a:t>Bilge</a:t>
            </a:r>
            <a:r>
              <a:rPr sz="1400" spc="-30" dirty="0">
                <a:latin typeface="Calibri"/>
                <a:cs typeface="Calibri"/>
              </a:rPr>
              <a:t> </a:t>
            </a:r>
            <a:r>
              <a:rPr sz="1400" spc="-25" dirty="0">
                <a:latin typeface="Calibri"/>
                <a:cs typeface="Calibri"/>
              </a:rPr>
              <a:t>Pump</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15" dirty="0">
                <a:latin typeface="Calibri"/>
                <a:cs typeface="Calibri"/>
              </a:rPr>
              <a:t>Deluxe</a:t>
            </a:r>
            <a:r>
              <a:rPr sz="1400" spc="-25" dirty="0">
                <a:latin typeface="Calibri"/>
                <a:cs typeface="Calibri"/>
              </a:rPr>
              <a:t> </a:t>
            </a:r>
            <a:r>
              <a:rPr sz="1400" spc="40" dirty="0">
                <a:latin typeface="Calibri"/>
                <a:cs typeface="Calibri"/>
              </a:rPr>
              <a:t>Console</a:t>
            </a:r>
            <a:r>
              <a:rPr sz="1400" spc="-25" dirty="0">
                <a:latin typeface="Calibri"/>
                <a:cs typeface="Calibri"/>
              </a:rPr>
              <a:t> </a:t>
            </a:r>
            <a:r>
              <a:rPr sz="1400" spc="65" dirty="0">
                <a:latin typeface="Calibri"/>
                <a:cs typeface="Calibri"/>
              </a:rPr>
              <a:t>with</a:t>
            </a:r>
            <a:r>
              <a:rPr sz="1400" spc="-30" dirty="0">
                <a:latin typeface="Calibri"/>
                <a:cs typeface="Calibri"/>
              </a:rPr>
              <a:t> </a:t>
            </a:r>
            <a:r>
              <a:rPr sz="1400" spc="50" dirty="0">
                <a:latin typeface="Calibri"/>
                <a:cs typeface="Calibri"/>
              </a:rPr>
              <a:t>Storage</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25" dirty="0">
                <a:latin typeface="Calibri"/>
                <a:cs typeface="Calibri"/>
              </a:rPr>
              <a:t>Windshield</a:t>
            </a:r>
            <a:r>
              <a:rPr sz="1400" spc="-15" dirty="0">
                <a:latin typeface="Calibri"/>
                <a:cs typeface="Calibri"/>
              </a:rPr>
              <a:t> </a:t>
            </a:r>
            <a:r>
              <a:rPr sz="1400" spc="40" dirty="0">
                <a:latin typeface="Calibri"/>
                <a:cs typeface="Calibri"/>
              </a:rPr>
              <a:t>Grab</a:t>
            </a:r>
            <a:r>
              <a:rPr sz="1400" spc="-5" dirty="0">
                <a:latin typeface="Calibri"/>
                <a:cs typeface="Calibri"/>
              </a:rPr>
              <a:t> </a:t>
            </a:r>
            <a:r>
              <a:rPr sz="1400" spc="50" dirty="0">
                <a:latin typeface="Calibri"/>
                <a:cs typeface="Calibri"/>
              </a:rPr>
              <a:t>Rail</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32</a:t>
            </a:r>
            <a:r>
              <a:rPr sz="1400" spc="-20" dirty="0">
                <a:latin typeface="Calibri"/>
                <a:cs typeface="Calibri"/>
              </a:rPr>
              <a:t> </a:t>
            </a:r>
            <a:r>
              <a:rPr sz="1400" spc="70" dirty="0">
                <a:latin typeface="Calibri"/>
                <a:cs typeface="Calibri"/>
              </a:rPr>
              <a:t>Quart</a:t>
            </a:r>
            <a:r>
              <a:rPr sz="1400" spc="-10" dirty="0">
                <a:latin typeface="Calibri"/>
                <a:cs typeface="Calibri"/>
              </a:rPr>
              <a:t> </a:t>
            </a:r>
            <a:r>
              <a:rPr sz="1400" spc="35" dirty="0">
                <a:latin typeface="Calibri"/>
                <a:cs typeface="Calibri"/>
              </a:rPr>
              <a:t>Insulated</a:t>
            </a:r>
            <a:r>
              <a:rPr sz="1400" spc="-15" dirty="0">
                <a:latin typeface="Calibri"/>
                <a:cs typeface="Calibri"/>
              </a:rPr>
              <a:t> </a:t>
            </a:r>
            <a:r>
              <a:rPr sz="1400" spc="65" dirty="0">
                <a:latin typeface="Calibri"/>
                <a:cs typeface="Calibri"/>
              </a:rPr>
              <a:t>Cooler</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Windshield</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15" dirty="0">
                <a:latin typeface="Calibri"/>
                <a:cs typeface="Calibri"/>
              </a:rPr>
              <a:t>Compass</a:t>
            </a:r>
            <a:r>
              <a:rPr sz="1400" spc="-40" dirty="0">
                <a:latin typeface="Calibri"/>
                <a:cs typeface="Calibri"/>
              </a:rPr>
              <a:t> </a:t>
            </a:r>
            <a:r>
              <a:rPr sz="1400" dirty="0">
                <a:latin typeface="Calibri"/>
                <a:cs typeface="Calibri"/>
              </a:rPr>
              <a:t>/</a:t>
            </a:r>
            <a:r>
              <a:rPr sz="1400" spc="-30" dirty="0">
                <a:latin typeface="Calibri"/>
                <a:cs typeface="Calibri"/>
              </a:rPr>
              <a:t> </a:t>
            </a:r>
            <a:r>
              <a:rPr sz="1400" spc="80" dirty="0">
                <a:latin typeface="Calibri"/>
                <a:cs typeface="Calibri"/>
              </a:rPr>
              <a:t>Horn</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5" dirty="0">
                <a:latin typeface="Calibri"/>
                <a:cs typeface="Calibri"/>
              </a:rPr>
              <a:t> </a:t>
            </a:r>
            <a:r>
              <a:rPr sz="1400" spc="15" dirty="0">
                <a:latin typeface="Calibri"/>
                <a:cs typeface="Calibri"/>
              </a:rPr>
              <a:t>Steel</a:t>
            </a:r>
            <a:r>
              <a:rPr sz="1400" spc="-10" dirty="0">
                <a:latin typeface="Calibri"/>
                <a:cs typeface="Calibri"/>
              </a:rPr>
              <a:t> Cup </a:t>
            </a:r>
            <a:r>
              <a:rPr sz="1400" spc="55" dirty="0">
                <a:latin typeface="Calibri"/>
                <a:cs typeface="Calibri"/>
              </a:rPr>
              <a:t>Holders</a:t>
            </a:r>
            <a:r>
              <a:rPr sz="1400" spc="-15" dirty="0">
                <a:latin typeface="Calibri"/>
                <a:cs typeface="Calibri"/>
              </a:rPr>
              <a:t> </a:t>
            </a:r>
            <a:r>
              <a:rPr sz="1400" spc="-5" dirty="0">
                <a:latin typeface="Calibri"/>
                <a:cs typeface="Calibri"/>
              </a:rPr>
              <a:t>(6)</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LED</a:t>
            </a:r>
            <a:r>
              <a:rPr sz="1400" spc="-25" dirty="0">
                <a:latin typeface="Calibri"/>
                <a:cs typeface="Calibri"/>
              </a:rPr>
              <a:t> </a:t>
            </a:r>
            <a:r>
              <a:rPr sz="1400" spc="35" dirty="0">
                <a:latin typeface="Calibri"/>
                <a:cs typeface="Calibri"/>
              </a:rPr>
              <a:t>Courtesy</a:t>
            </a:r>
            <a:r>
              <a:rPr sz="1400" spc="-25" dirty="0">
                <a:latin typeface="Calibri"/>
                <a:cs typeface="Calibri"/>
              </a:rPr>
              <a:t> </a:t>
            </a:r>
            <a:r>
              <a:rPr sz="1400" spc="50" dirty="0">
                <a:latin typeface="Calibri"/>
                <a:cs typeface="Calibri"/>
              </a:rPr>
              <a:t>Lights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20" dirty="0">
                <a:latin typeface="Calibri"/>
                <a:cs typeface="Calibri"/>
              </a:rPr>
              <a:t>Yachts</a:t>
            </a:r>
            <a:r>
              <a:rPr sz="1400" spc="-25" dirty="0">
                <a:latin typeface="Calibri"/>
                <a:cs typeface="Calibri"/>
              </a:rPr>
              <a:t> </a:t>
            </a:r>
            <a:r>
              <a:rPr sz="1400" spc="30" dirty="0">
                <a:latin typeface="Calibri"/>
                <a:cs typeface="Calibri"/>
              </a:rPr>
              <a:t>Style</a:t>
            </a:r>
            <a:r>
              <a:rPr sz="1400" spc="-20" dirty="0">
                <a:latin typeface="Calibri"/>
                <a:cs typeface="Calibri"/>
              </a:rPr>
              <a:t> </a:t>
            </a:r>
            <a:r>
              <a:rPr sz="1400" spc="45" dirty="0">
                <a:latin typeface="Calibri"/>
                <a:cs typeface="Calibri"/>
              </a:rPr>
              <a:t>Non</a:t>
            </a:r>
            <a:r>
              <a:rPr sz="1400" spc="-15" dirty="0">
                <a:latin typeface="Calibri"/>
                <a:cs typeface="Calibri"/>
              </a:rPr>
              <a:t> </a:t>
            </a:r>
            <a:r>
              <a:rPr sz="1400" spc="10" dirty="0">
                <a:latin typeface="Calibri"/>
                <a:cs typeface="Calibri"/>
              </a:rPr>
              <a:t>Skid</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5" dirty="0">
                <a:latin typeface="Calibri"/>
                <a:cs typeface="Calibri"/>
              </a:rPr>
              <a:t>1/2</a:t>
            </a:r>
            <a:r>
              <a:rPr sz="1400" spc="-25" dirty="0">
                <a:latin typeface="Calibri"/>
                <a:cs typeface="Calibri"/>
              </a:rPr>
              <a:t> </a:t>
            </a:r>
            <a:r>
              <a:rPr sz="1400" dirty="0">
                <a:latin typeface="Calibri"/>
                <a:cs typeface="Calibri"/>
              </a:rPr>
              <a:t>Swim</a:t>
            </a:r>
            <a:r>
              <a:rPr sz="1400" spc="-25" dirty="0">
                <a:latin typeface="Calibri"/>
                <a:cs typeface="Calibri"/>
              </a:rPr>
              <a:t> </a:t>
            </a:r>
            <a:r>
              <a:rPr sz="1400" spc="70" dirty="0">
                <a:latin typeface="Calibri"/>
                <a:cs typeface="Calibri"/>
              </a:rPr>
              <a:t>Platform</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15" dirty="0">
                <a:latin typeface="Calibri"/>
                <a:cs typeface="Calibri"/>
              </a:rPr>
              <a:t>Deluxe</a:t>
            </a:r>
            <a:r>
              <a:rPr sz="1400" spc="-15" dirty="0">
                <a:latin typeface="Calibri"/>
                <a:cs typeface="Calibri"/>
              </a:rPr>
              <a:t> </a:t>
            </a: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5" dirty="0">
                <a:latin typeface="Calibri"/>
                <a:cs typeface="Calibri"/>
              </a:rPr>
              <a:t>Bow</a:t>
            </a:r>
            <a:r>
              <a:rPr sz="1400" spc="-15" dirty="0">
                <a:latin typeface="Calibri"/>
                <a:cs typeface="Calibri"/>
              </a:rPr>
              <a:t> </a:t>
            </a:r>
            <a:r>
              <a:rPr sz="1400" spc="35" dirty="0">
                <a:latin typeface="Calibri"/>
                <a:cs typeface="Calibri"/>
              </a:rPr>
              <a:t>and</a:t>
            </a:r>
            <a:r>
              <a:rPr sz="1400" spc="-15" dirty="0">
                <a:latin typeface="Calibri"/>
                <a:cs typeface="Calibri"/>
              </a:rPr>
              <a:t> </a:t>
            </a:r>
            <a:r>
              <a:rPr sz="1400" spc="50" dirty="0">
                <a:latin typeface="Calibri"/>
                <a:cs typeface="Calibri"/>
              </a:rPr>
              <a:t>Stern</a:t>
            </a:r>
            <a:r>
              <a:rPr sz="1400" spc="-5" dirty="0">
                <a:latin typeface="Calibri"/>
                <a:cs typeface="Calibri"/>
              </a:rPr>
              <a:t> </a:t>
            </a:r>
            <a:r>
              <a:rPr sz="1400" spc="-35" dirty="0">
                <a:latin typeface="Calibri"/>
                <a:cs typeface="Calibri"/>
              </a:rPr>
              <a:t>Eyes</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0" dirty="0">
                <a:latin typeface="Calibri"/>
                <a:cs typeface="Calibri"/>
              </a:rPr>
              <a:t>Raw</a:t>
            </a:r>
            <a:r>
              <a:rPr sz="1400" spc="-20" dirty="0">
                <a:latin typeface="Calibri"/>
                <a:cs typeface="Calibri"/>
              </a:rPr>
              <a:t> </a:t>
            </a:r>
            <a:r>
              <a:rPr sz="1400" spc="15" dirty="0">
                <a:latin typeface="Calibri"/>
                <a:cs typeface="Calibri"/>
              </a:rPr>
              <a:t>Water</a:t>
            </a:r>
            <a:r>
              <a:rPr sz="1400" spc="-25" dirty="0">
                <a:latin typeface="Calibri"/>
                <a:cs typeface="Calibri"/>
              </a:rPr>
              <a:t> </a:t>
            </a:r>
            <a:r>
              <a:rPr sz="1400" spc="30" dirty="0">
                <a:latin typeface="Calibri"/>
                <a:cs typeface="Calibri"/>
              </a:rPr>
              <a:t>Washdown</a:t>
            </a:r>
            <a:r>
              <a:rPr sz="1400" spc="-20" dirty="0">
                <a:latin typeface="Calibri"/>
                <a:cs typeface="Calibri"/>
              </a:rPr>
              <a:t> </a:t>
            </a:r>
            <a:r>
              <a:rPr sz="1400" spc="65" dirty="0">
                <a:latin typeface="Calibri"/>
                <a:cs typeface="Calibri"/>
              </a:rPr>
              <a:t>with</a:t>
            </a:r>
            <a:r>
              <a:rPr sz="1400" spc="-25" dirty="0">
                <a:latin typeface="Calibri"/>
                <a:cs typeface="Calibri"/>
              </a:rPr>
              <a:t> </a:t>
            </a:r>
            <a:r>
              <a:rPr sz="1400" spc="30" dirty="0">
                <a:latin typeface="Calibri"/>
                <a:cs typeface="Calibri"/>
              </a:rPr>
              <a:t>Pocket</a:t>
            </a:r>
            <a:r>
              <a:rPr sz="1400" spc="-5" dirty="0">
                <a:latin typeface="Calibri"/>
                <a:cs typeface="Calibri"/>
              </a:rPr>
              <a:t> </a:t>
            </a:r>
            <a:r>
              <a:rPr sz="1400" dirty="0">
                <a:latin typeface="Calibri"/>
                <a:cs typeface="Calibri"/>
              </a:rPr>
              <a:t>Hose</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25" dirty="0">
                <a:latin typeface="Calibri"/>
                <a:cs typeface="Calibri"/>
              </a:rPr>
              <a:t>Stainless</a:t>
            </a:r>
            <a:r>
              <a:rPr sz="1400" spc="-10" dirty="0">
                <a:latin typeface="Calibri"/>
                <a:cs typeface="Calibri"/>
              </a:rPr>
              <a:t> </a:t>
            </a:r>
            <a:r>
              <a:rPr sz="1400" spc="15" dirty="0">
                <a:latin typeface="Calibri"/>
                <a:cs typeface="Calibri"/>
              </a:rPr>
              <a:t>Steel</a:t>
            </a:r>
            <a:r>
              <a:rPr sz="1400" spc="-10" dirty="0">
                <a:latin typeface="Calibri"/>
                <a:cs typeface="Calibri"/>
              </a:rPr>
              <a:t> </a:t>
            </a:r>
            <a:r>
              <a:rPr sz="1400" spc="50" dirty="0">
                <a:latin typeface="Calibri"/>
                <a:cs typeface="Calibri"/>
              </a:rPr>
              <a:t>Flush</a:t>
            </a:r>
            <a:r>
              <a:rPr sz="1400" spc="-10" dirty="0">
                <a:latin typeface="Calibri"/>
                <a:cs typeface="Calibri"/>
              </a:rPr>
              <a:t> </a:t>
            </a:r>
            <a:r>
              <a:rPr sz="1400" spc="30" dirty="0">
                <a:latin typeface="Calibri"/>
                <a:cs typeface="Calibri"/>
              </a:rPr>
              <a:t>Rod</a:t>
            </a:r>
            <a:r>
              <a:rPr sz="1400" spc="-15" dirty="0">
                <a:latin typeface="Calibri"/>
                <a:cs typeface="Calibri"/>
              </a:rPr>
              <a:t> </a:t>
            </a:r>
            <a:r>
              <a:rPr sz="1400" spc="55" dirty="0">
                <a:latin typeface="Calibri"/>
                <a:cs typeface="Calibri"/>
              </a:rPr>
              <a:t>Holders</a:t>
            </a:r>
            <a:r>
              <a:rPr sz="1400" spc="-5" dirty="0">
                <a:latin typeface="Calibri"/>
                <a:cs typeface="Calibri"/>
              </a:rPr>
              <a:t> </a:t>
            </a:r>
            <a:r>
              <a:rPr sz="1400" dirty="0">
                <a:latin typeface="Calibri"/>
                <a:cs typeface="Calibri"/>
              </a:rPr>
              <a:t>(2)</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spc="55" dirty="0">
                <a:latin typeface="Calibri"/>
                <a:cs typeface="Calibri"/>
              </a:rPr>
              <a:t>Vertical</a:t>
            </a:r>
            <a:r>
              <a:rPr sz="1400" spc="-10" dirty="0">
                <a:latin typeface="Calibri"/>
                <a:cs typeface="Calibri"/>
              </a:rPr>
              <a:t> </a:t>
            </a:r>
            <a:r>
              <a:rPr sz="1400" spc="30" dirty="0">
                <a:latin typeface="Calibri"/>
                <a:cs typeface="Calibri"/>
              </a:rPr>
              <a:t>Rod</a:t>
            </a:r>
            <a:r>
              <a:rPr sz="1400" spc="-20" dirty="0">
                <a:latin typeface="Calibri"/>
                <a:cs typeface="Calibri"/>
              </a:rPr>
              <a:t> </a:t>
            </a:r>
            <a:r>
              <a:rPr sz="1400" spc="55" dirty="0">
                <a:latin typeface="Calibri"/>
                <a:cs typeface="Calibri"/>
              </a:rPr>
              <a:t>Holders</a:t>
            </a:r>
            <a:r>
              <a:rPr sz="1400" spc="-15" dirty="0">
                <a:latin typeface="Calibri"/>
                <a:cs typeface="Calibri"/>
              </a:rPr>
              <a:t> </a:t>
            </a:r>
            <a:r>
              <a:rPr sz="1400" spc="-5" dirty="0">
                <a:latin typeface="Calibri"/>
                <a:cs typeface="Calibri"/>
              </a:rPr>
              <a:t>(6)</a:t>
            </a:r>
            <a:endParaRPr sz="1400">
              <a:latin typeface="Calibri"/>
              <a:cs typeface="Calibri"/>
            </a:endParaRPr>
          </a:p>
          <a:p>
            <a:pPr marL="116205" indent="-104139">
              <a:lnSpc>
                <a:spcPct val="100000"/>
              </a:lnSpc>
              <a:spcBef>
                <a:spcPts val="625"/>
              </a:spcBef>
              <a:buSzPct val="71428"/>
              <a:buFont typeface="Symbol"/>
              <a:buChar char=""/>
              <a:tabLst>
                <a:tab pos="116839" algn="l"/>
              </a:tabLst>
            </a:pPr>
            <a:r>
              <a:rPr sz="1400" spc="60" dirty="0">
                <a:latin typeface="Calibri"/>
                <a:cs typeface="Calibri"/>
              </a:rPr>
              <a:t>Dual</a:t>
            </a:r>
            <a:r>
              <a:rPr sz="1400" spc="-10" dirty="0">
                <a:latin typeface="Calibri"/>
                <a:cs typeface="Calibri"/>
              </a:rPr>
              <a:t> </a:t>
            </a:r>
            <a:r>
              <a:rPr sz="1400" spc="45" dirty="0">
                <a:latin typeface="Calibri"/>
                <a:cs typeface="Calibri"/>
              </a:rPr>
              <a:t>High</a:t>
            </a:r>
            <a:r>
              <a:rPr sz="1400" spc="-25" dirty="0">
                <a:latin typeface="Calibri"/>
                <a:cs typeface="Calibri"/>
              </a:rPr>
              <a:t> </a:t>
            </a:r>
            <a:r>
              <a:rPr sz="1400" spc="-45" dirty="0">
                <a:latin typeface="Calibri"/>
                <a:cs typeface="Calibri"/>
              </a:rPr>
              <a:t>Speed</a:t>
            </a:r>
            <a:r>
              <a:rPr sz="1400" spc="-25" dirty="0">
                <a:latin typeface="Calibri"/>
                <a:cs typeface="Calibri"/>
              </a:rPr>
              <a:t> </a:t>
            </a:r>
            <a:r>
              <a:rPr sz="1400" spc="10" dirty="0">
                <a:latin typeface="Calibri"/>
                <a:cs typeface="Calibri"/>
              </a:rPr>
              <a:t>Pickups</a:t>
            </a:r>
            <a:r>
              <a:rPr sz="1400" spc="-20" dirty="0">
                <a:latin typeface="Calibri"/>
                <a:cs typeface="Calibri"/>
              </a:rPr>
              <a:t> </a:t>
            </a:r>
            <a:r>
              <a:rPr sz="1400" spc="65" dirty="0">
                <a:latin typeface="Calibri"/>
                <a:cs typeface="Calibri"/>
              </a:rPr>
              <a:t>with</a:t>
            </a:r>
            <a:r>
              <a:rPr sz="1400" spc="-25" dirty="0">
                <a:latin typeface="Calibri"/>
                <a:cs typeface="Calibri"/>
              </a:rPr>
              <a:t> </a:t>
            </a:r>
            <a:r>
              <a:rPr sz="1400" spc="-30" dirty="0">
                <a:latin typeface="Calibri"/>
                <a:cs typeface="Calibri"/>
              </a:rPr>
              <a:t>Sea</a:t>
            </a:r>
            <a:r>
              <a:rPr sz="1400" spc="-10" dirty="0">
                <a:latin typeface="Calibri"/>
                <a:cs typeface="Calibri"/>
              </a:rPr>
              <a:t> </a:t>
            </a:r>
            <a:r>
              <a:rPr sz="1400" spc="30" dirty="0">
                <a:latin typeface="Calibri"/>
                <a:cs typeface="Calibri"/>
              </a:rPr>
              <a:t>Cocks</a:t>
            </a:r>
            <a:endParaRPr sz="1400">
              <a:latin typeface="Calibri"/>
              <a:cs typeface="Calibri"/>
            </a:endParaRPr>
          </a:p>
          <a:p>
            <a:pPr marL="116205" indent="-104139">
              <a:lnSpc>
                <a:spcPct val="100000"/>
              </a:lnSpc>
              <a:spcBef>
                <a:spcPts val="635"/>
              </a:spcBef>
              <a:buSzPct val="71428"/>
              <a:buFont typeface="Symbol"/>
              <a:buChar char=""/>
              <a:tabLst>
                <a:tab pos="116839" algn="l"/>
              </a:tabLst>
            </a:pPr>
            <a:r>
              <a:rPr sz="1400" dirty="0">
                <a:latin typeface="Calibri"/>
                <a:cs typeface="Calibri"/>
              </a:rPr>
              <a:t>12</a:t>
            </a:r>
            <a:r>
              <a:rPr sz="1400" spc="-30" dirty="0">
                <a:latin typeface="Calibri"/>
                <a:cs typeface="Calibri"/>
              </a:rPr>
              <a:t> </a:t>
            </a:r>
            <a:r>
              <a:rPr sz="1400" spc="85" dirty="0">
                <a:latin typeface="Calibri"/>
                <a:cs typeface="Calibri"/>
              </a:rPr>
              <a:t>volt</a:t>
            </a:r>
            <a:r>
              <a:rPr sz="1400" spc="-10" dirty="0">
                <a:latin typeface="Calibri"/>
                <a:cs typeface="Calibri"/>
              </a:rPr>
              <a:t> </a:t>
            </a:r>
            <a:r>
              <a:rPr sz="1400" spc="-5" dirty="0">
                <a:latin typeface="Calibri"/>
                <a:cs typeface="Calibri"/>
              </a:rPr>
              <a:t>DC</a:t>
            </a:r>
            <a:r>
              <a:rPr sz="1400" spc="-20" dirty="0">
                <a:latin typeface="Calibri"/>
                <a:cs typeface="Calibri"/>
              </a:rPr>
              <a:t> </a:t>
            </a:r>
            <a:r>
              <a:rPr sz="1400" spc="60" dirty="0">
                <a:latin typeface="Calibri"/>
                <a:cs typeface="Calibri"/>
              </a:rPr>
              <a:t>Outlet</a:t>
            </a:r>
            <a:endParaRPr sz="1400">
              <a:latin typeface="Calibri"/>
              <a:cs typeface="Calibri"/>
            </a:endParaRPr>
          </a:p>
          <a:p>
            <a:pPr marL="116205" indent="-104139">
              <a:lnSpc>
                <a:spcPct val="100000"/>
              </a:lnSpc>
              <a:spcBef>
                <a:spcPts val="630"/>
              </a:spcBef>
              <a:buSzPct val="71428"/>
              <a:buFont typeface="Symbol"/>
              <a:buChar char=""/>
              <a:tabLst>
                <a:tab pos="116839" algn="l"/>
              </a:tabLst>
            </a:pPr>
            <a:r>
              <a:rPr sz="1400" spc="60" dirty="0">
                <a:latin typeface="Calibri"/>
                <a:cs typeface="Calibri"/>
              </a:rPr>
              <a:t>Dual</a:t>
            </a:r>
            <a:r>
              <a:rPr sz="1400" spc="-25" dirty="0">
                <a:latin typeface="Calibri"/>
                <a:cs typeface="Calibri"/>
              </a:rPr>
              <a:t> </a:t>
            </a:r>
            <a:r>
              <a:rPr sz="1400" spc="30" dirty="0">
                <a:latin typeface="Calibri"/>
                <a:cs typeface="Calibri"/>
              </a:rPr>
              <a:t>Battery</a:t>
            </a:r>
            <a:r>
              <a:rPr sz="1400" spc="-35" dirty="0">
                <a:latin typeface="Calibri"/>
                <a:cs typeface="Calibri"/>
              </a:rPr>
              <a:t> </a:t>
            </a:r>
            <a:r>
              <a:rPr sz="1400" spc="40" dirty="0">
                <a:latin typeface="Calibri"/>
                <a:cs typeface="Calibri"/>
              </a:rPr>
              <a:t>Switch</a:t>
            </a:r>
            <a:endParaRPr sz="1400">
              <a:latin typeface="Calibri"/>
              <a:cs typeface="Calibri"/>
            </a:endParaRPr>
          </a:p>
          <a:p>
            <a:pPr>
              <a:lnSpc>
                <a:spcPct val="100000"/>
              </a:lnSpc>
              <a:spcBef>
                <a:spcPts val="55"/>
              </a:spcBef>
            </a:pPr>
            <a:endParaRPr sz="1750">
              <a:latin typeface="Calibri"/>
              <a:cs typeface="Calibri"/>
            </a:endParaRPr>
          </a:p>
          <a:p>
            <a:pPr marR="5080" algn="r">
              <a:lnSpc>
                <a:spcPct val="100000"/>
              </a:lnSpc>
              <a:spcBef>
                <a:spcPts val="5"/>
              </a:spcBef>
            </a:pPr>
            <a:r>
              <a:rPr sz="1100" dirty="0">
                <a:latin typeface="Calibri"/>
                <a:cs typeface="Calibri"/>
              </a:rPr>
              <a:t>7</a:t>
            </a:r>
            <a:endParaRPr sz="11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080"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8</a:t>
            </a:r>
            <a:endParaRPr sz="1100">
              <a:latin typeface="Calibri"/>
              <a:cs typeface="Calibri"/>
            </a:endParaRPr>
          </a:p>
        </p:txBody>
      </p:sp>
      <p:sp>
        <p:nvSpPr>
          <p:cNvPr id="3" name="object 3"/>
          <p:cNvSpPr txBox="1"/>
          <p:nvPr/>
        </p:nvSpPr>
        <p:spPr>
          <a:xfrm>
            <a:off x="833551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pic>
        <p:nvPicPr>
          <p:cNvPr id="4" name="object 4"/>
          <p:cNvPicPr/>
          <p:nvPr/>
        </p:nvPicPr>
        <p:blipFill>
          <a:blip r:embed="rId2" cstate="print"/>
          <a:stretch>
            <a:fillRect/>
          </a:stretch>
        </p:blipFill>
        <p:spPr>
          <a:xfrm>
            <a:off x="546125" y="1339855"/>
            <a:ext cx="9102513" cy="5293713"/>
          </a:xfrm>
          <a:prstGeom prst="rect">
            <a:avLst/>
          </a:prstGeom>
        </p:spPr>
      </p:pic>
      <p:pic>
        <p:nvPicPr>
          <p:cNvPr id="5" name="object 5"/>
          <p:cNvPicPr/>
          <p:nvPr/>
        </p:nvPicPr>
        <p:blipFill>
          <a:blip r:embed="rId3" cstate="print"/>
          <a:stretch>
            <a:fillRect/>
          </a:stretch>
        </p:blipFill>
        <p:spPr>
          <a:xfrm>
            <a:off x="4146677" y="7242045"/>
            <a:ext cx="1765173" cy="530352"/>
          </a:xfrm>
          <a:prstGeom prst="rect">
            <a:avLst/>
          </a:prstGeom>
        </p:spPr>
      </p:pic>
      <p:sp>
        <p:nvSpPr>
          <p:cNvPr id="6" name="object 6"/>
          <p:cNvSpPr txBox="1">
            <a:spLocks noGrp="1"/>
          </p:cNvSpPr>
          <p:nvPr>
            <p:ph type="title"/>
          </p:nvPr>
        </p:nvSpPr>
        <p:spPr>
          <a:xfrm>
            <a:off x="440931" y="139700"/>
            <a:ext cx="9159875" cy="299720"/>
          </a:xfrm>
          <a:prstGeom prst="rect">
            <a:avLst/>
          </a:prstGeom>
        </p:spPr>
        <p:txBody>
          <a:bodyPr vert="horz" wrap="square" lIns="0" tIns="12700" rIns="0" bIns="0" rtlCol="0">
            <a:spAutoFit/>
          </a:bodyPr>
          <a:lstStyle/>
          <a:p>
            <a:pPr marL="12700">
              <a:lnSpc>
                <a:spcPct val="100000"/>
              </a:lnSpc>
              <a:spcBef>
                <a:spcPts val="100"/>
              </a:spcBef>
              <a:tabLst>
                <a:tab pos="2445385" algn="l"/>
                <a:tab pos="9146540" algn="l"/>
              </a:tabLst>
            </a:pPr>
            <a:r>
              <a:rPr dirty="0">
                <a:latin typeface="Times New Roman"/>
                <a:cs typeface="Times New Roman"/>
              </a:rPr>
              <a:t> 	</a:t>
            </a:r>
            <a:r>
              <a:rPr spc="-10" dirty="0"/>
              <a:t>OPTIONAL</a:t>
            </a:r>
            <a:r>
              <a:rPr spc="-15" dirty="0"/>
              <a:t> </a:t>
            </a:r>
            <a:r>
              <a:rPr spc="-25" dirty="0"/>
              <a:t>FEATURES</a:t>
            </a:r>
            <a:r>
              <a:rPr spc="-10" dirty="0"/>
              <a:t> </a:t>
            </a:r>
            <a:r>
              <a:rPr dirty="0"/>
              <a:t>&amp;</a:t>
            </a:r>
            <a:r>
              <a:rPr spc="-10" dirty="0"/>
              <a:t> </a:t>
            </a:r>
            <a:r>
              <a:rPr spc="-5" dirty="0"/>
              <a:t>HULL</a:t>
            </a:r>
            <a:r>
              <a:rPr spc="-10" dirty="0"/>
              <a:t> </a:t>
            </a:r>
            <a:r>
              <a:rPr spc="-15" dirty="0"/>
              <a:t>COLOR</a:t>
            </a:r>
            <a:r>
              <a:rPr spc="-20" dirty="0"/>
              <a:t> </a:t>
            </a:r>
            <a:r>
              <a:rPr spc="-5" dirty="0"/>
              <a:t>OPTIONS	</a:t>
            </a:r>
          </a:p>
        </p:txBody>
      </p:sp>
      <p:sp>
        <p:nvSpPr>
          <p:cNvPr id="7" name="object 7"/>
          <p:cNvSpPr txBox="1"/>
          <p:nvPr/>
        </p:nvSpPr>
        <p:spPr>
          <a:xfrm>
            <a:off x="473455" y="474674"/>
            <a:ext cx="1698625" cy="269240"/>
          </a:xfrm>
          <a:prstGeom prst="rect">
            <a:avLst/>
          </a:prstGeom>
        </p:spPr>
        <p:txBody>
          <a:bodyPr vert="horz" wrap="square" lIns="0" tIns="12065" rIns="0" bIns="0" rtlCol="0">
            <a:spAutoFit/>
          </a:bodyPr>
          <a:lstStyle/>
          <a:p>
            <a:pPr marL="12700">
              <a:lnSpc>
                <a:spcPct val="100000"/>
              </a:lnSpc>
              <a:spcBef>
                <a:spcPts val="95"/>
              </a:spcBef>
            </a:pPr>
            <a:r>
              <a:rPr sz="1600" b="1" spc="65" dirty="0">
                <a:latin typeface="Calibri"/>
                <a:cs typeface="Calibri"/>
              </a:rPr>
              <a:t>Optional</a:t>
            </a:r>
            <a:r>
              <a:rPr sz="1600" b="1" spc="-55" dirty="0">
                <a:latin typeface="Calibri"/>
                <a:cs typeface="Calibri"/>
              </a:rPr>
              <a:t> </a:t>
            </a:r>
            <a:r>
              <a:rPr sz="1600" b="1" spc="25" dirty="0">
                <a:latin typeface="Calibri"/>
                <a:cs typeface="Calibri"/>
              </a:rPr>
              <a:t>Features:</a:t>
            </a:r>
            <a:endParaRPr sz="1600">
              <a:latin typeface="Calibri"/>
              <a:cs typeface="Calibri"/>
            </a:endParaRPr>
          </a:p>
        </p:txBody>
      </p:sp>
      <p:sp>
        <p:nvSpPr>
          <p:cNvPr id="8" name="object 8"/>
          <p:cNvSpPr txBox="1"/>
          <p:nvPr/>
        </p:nvSpPr>
        <p:spPr>
          <a:xfrm>
            <a:off x="473455" y="722732"/>
            <a:ext cx="2330450" cy="904875"/>
          </a:xfrm>
          <a:prstGeom prst="rect">
            <a:avLst/>
          </a:prstGeom>
        </p:spPr>
        <p:txBody>
          <a:bodyPr vert="horz" wrap="square" lIns="0" tIns="91440" rIns="0" bIns="0" rtlCol="0">
            <a:spAutoFit/>
          </a:bodyPr>
          <a:lstStyle/>
          <a:p>
            <a:pPr marL="127000" indent="-114300">
              <a:lnSpc>
                <a:spcPct val="100000"/>
              </a:lnSpc>
              <a:spcBef>
                <a:spcPts val="720"/>
              </a:spcBef>
              <a:buSzPct val="85714"/>
              <a:buFont typeface="Symbol"/>
              <a:buChar char=""/>
              <a:tabLst>
                <a:tab pos="127000" algn="l"/>
              </a:tabLst>
            </a:pPr>
            <a:r>
              <a:rPr sz="1400" spc="25" dirty="0">
                <a:latin typeface="Calibri"/>
                <a:cs typeface="Calibri"/>
              </a:rPr>
              <a:t>Custom</a:t>
            </a:r>
            <a:r>
              <a:rPr sz="1400" spc="-20" dirty="0">
                <a:latin typeface="Calibri"/>
                <a:cs typeface="Calibri"/>
              </a:rPr>
              <a:t> </a:t>
            </a:r>
            <a:r>
              <a:rPr sz="1400" spc="-25" dirty="0">
                <a:latin typeface="Calibri"/>
                <a:cs typeface="Calibri"/>
              </a:rPr>
              <a:t>T-Top</a:t>
            </a:r>
            <a:r>
              <a:rPr sz="1400" spc="-20" dirty="0">
                <a:latin typeface="Calibri"/>
                <a:cs typeface="Calibri"/>
              </a:rPr>
              <a:t> </a:t>
            </a:r>
            <a:r>
              <a:rPr sz="1400" spc="65" dirty="0">
                <a:latin typeface="Calibri"/>
                <a:cs typeface="Calibri"/>
              </a:rPr>
              <a:t>with</a:t>
            </a:r>
            <a:r>
              <a:rPr sz="1400" spc="-25" dirty="0">
                <a:latin typeface="Calibri"/>
                <a:cs typeface="Calibri"/>
              </a:rPr>
              <a:t> </a:t>
            </a:r>
            <a:r>
              <a:rPr sz="1400" spc="25" dirty="0">
                <a:latin typeface="Calibri"/>
                <a:cs typeface="Calibri"/>
              </a:rPr>
              <a:t>Radio</a:t>
            </a:r>
            <a:r>
              <a:rPr sz="1400" spc="-20" dirty="0">
                <a:latin typeface="Calibri"/>
                <a:cs typeface="Calibri"/>
              </a:rPr>
              <a:t> </a:t>
            </a:r>
            <a:r>
              <a:rPr sz="1400" spc="15" dirty="0">
                <a:latin typeface="Calibri"/>
                <a:cs typeface="Calibri"/>
              </a:rPr>
              <a:t>box</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15" dirty="0">
                <a:latin typeface="Calibri"/>
                <a:cs typeface="Calibri"/>
              </a:rPr>
              <a:t>Deluxe</a:t>
            </a:r>
            <a:r>
              <a:rPr sz="1400" spc="-35" dirty="0">
                <a:latin typeface="Calibri"/>
                <a:cs typeface="Calibri"/>
              </a:rPr>
              <a:t> </a:t>
            </a:r>
            <a:r>
              <a:rPr sz="1400" spc="45" dirty="0">
                <a:latin typeface="Calibri"/>
                <a:cs typeface="Calibri"/>
              </a:rPr>
              <a:t>Fiberglass</a:t>
            </a:r>
            <a:r>
              <a:rPr sz="1400" spc="-35" dirty="0">
                <a:latin typeface="Calibri"/>
                <a:cs typeface="Calibri"/>
              </a:rPr>
              <a:t> </a:t>
            </a:r>
            <a:r>
              <a:rPr sz="1400" spc="-20" dirty="0">
                <a:latin typeface="Calibri"/>
                <a:cs typeface="Calibri"/>
              </a:rPr>
              <a:t>T-Top</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65" dirty="0">
                <a:latin typeface="Calibri"/>
                <a:cs typeface="Calibri"/>
              </a:rPr>
              <a:t>Foreword</a:t>
            </a:r>
            <a:r>
              <a:rPr sz="1400" spc="-45" dirty="0">
                <a:latin typeface="Calibri"/>
                <a:cs typeface="Calibri"/>
              </a:rPr>
              <a:t> </a:t>
            </a:r>
            <a:r>
              <a:rPr sz="1400" spc="20" dirty="0">
                <a:latin typeface="Calibri"/>
                <a:cs typeface="Calibri"/>
              </a:rPr>
              <a:t>Seating</a:t>
            </a:r>
            <a:endParaRPr sz="1400">
              <a:latin typeface="Calibri"/>
              <a:cs typeface="Calibri"/>
            </a:endParaRPr>
          </a:p>
        </p:txBody>
      </p:sp>
      <p:sp>
        <p:nvSpPr>
          <p:cNvPr id="9" name="object 9"/>
          <p:cNvSpPr txBox="1"/>
          <p:nvPr/>
        </p:nvSpPr>
        <p:spPr>
          <a:xfrm>
            <a:off x="473455" y="1602518"/>
            <a:ext cx="3263265" cy="3250565"/>
          </a:xfrm>
          <a:prstGeom prst="rect">
            <a:avLst/>
          </a:prstGeom>
        </p:spPr>
        <p:txBody>
          <a:bodyPr vert="horz" wrap="square" lIns="0" tIns="91440" rIns="0" bIns="0" rtlCol="0">
            <a:spAutoFit/>
          </a:bodyPr>
          <a:lstStyle/>
          <a:p>
            <a:pPr marL="127000" indent="-114300">
              <a:lnSpc>
                <a:spcPct val="100000"/>
              </a:lnSpc>
              <a:spcBef>
                <a:spcPts val="720"/>
              </a:spcBef>
              <a:buSzPct val="85714"/>
              <a:buFont typeface="Symbol"/>
              <a:buChar char=""/>
              <a:tabLst>
                <a:tab pos="127000" algn="l"/>
              </a:tabLst>
            </a:pPr>
            <a:r>
              <a:rPr sz="1400" spc="20" dirty="0">
                <a:latin typeface="Calibri"/>
                <a:cs typeface="Calibri"/>
              </a:rPr>
              <a:t>Trim</a:t>
            </a:r>
            <a:r>
              <a:rPr sz="1400" spc="-45" dirty="0">
                <a:latin typeface="Calibri"/>
                <a:cs typeface="Calibri"/>
              </a:rPr>
              <a:t> </a:t>
            </a:r>
            <a:r>
              <a:rPr sz="1400" spc="-30" dirty="0">
                <a:latin typeface="Calibri"/>
                <a:cs typeface="Calibri"/>
              </a:rPr>
              <a:t>Tabs</a:t>
            </a:r>
            <a:endParaRPr sz="1400">
              <a:latin typeface="Calibri"/>
              <a:cs typeface="Calibri"/>
            </a:endParaRPr>
          </a:p>
          <a:p>
            <a:pPr marL="127000" indent="-114300">
              <a:lnSpc>
                <a:spcPct val="100000"/>
              </a:lnSpc>
              <a:spcBef>
                <a:spcPts val="620"/>
              </a:spcBef>
              <a:buSzPct val="85714"/>
              <a:buFont typeface="Symbol"/>
              <a:buChar char=""/>
              <a:tabLst>
                <a:tab pos="127000" algn="l"/>
              </a:tabLst>
            </a:pPr>
            <a:r>
              <a:rPr sz="1400" spc="65" dirty="0">
                <a:latin typeface="Calibri"/>
                <a:cs typeface="Calibri"/>
              </a:rPr>
              <a:t>Bolsters</a:t>
            </a:r>
            <a:endParaRPr sz="1400">
              <a:latin typeface="Calibri"/>
              <a:cs typeface="Calibri"/>
            </a:endParaRPr>
          </a:p>
          <a:p>
            <a:pPr marL="127000" indent="-114300">
              <a:lnSpc>
                <a:spcPct val="100000"/>
              </a:lnSpc>
              <a:spcBef>
                <a:spcPts val="640"/>
              </a:spcBef>
              <a:buSzPct val="85714"/>
              <a:buFont typeface="Symbol"/>
              <a:buChar char=""/>
              <a:tabLst>
                <a:tab pos="127000" algn="l"/>
              </a:tabLst>
            </a:pPr>
            <a:r>
              <a:rPr sz="1400" spc="5" dirty="0">
                <a:latin typeface="Calibri"/>
                <a:cs typeface="Calibri"/>
              </a:rPr>
              <a:t>Helm</a:t>
            </a:r>
            <a:r>
              <a:rPr sz="1400" spc="-50" dirty="0">
                <a:latin typeface="Calibri"/>
                <a:cs typeface="Calibri"/>
              </a:rPr>
              <a:t> </a:t>
            </a:r>
            <a:r>
              <a:rPr sz="1400" spc="-10" dirty="0">
                <a:latin typeface="Calibri"/>
                <a:cs typeface="Calibri"/>
              </a:rPr>
              <a:t>Pad</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30" dirty="0">
                <a:latin typeface="Calibri"/>
                <a:cs typeface="Calibri"/>
              </a:rPr>
              <a:t>Rear</a:t>
            </a:r>
            <a:r>
              <a:rPr sz="1400" spc="-20" dirty="0">
                <a:latin typeface="Calibri"/>
                <a:cs typeface="Calibri"/>
              </a:rPr>
              <a:t> </a:t>
            </a:r>
            <a:r>
              <a:rPr sz="1400" spc="15" dirty="0">
                <a:latin typeface="Calibri"/>
                <a:cs typeface="Calibri"/>
              </a:rPr>
              <a:t>Bench</a:t>
            </a:r>
            <a:r>
              <a:rPr sz="1400" spc="-20" dirty="0">
                <a:latin typeface="Calibri"/>
                <a:cs typeface="Calibri"/>
              </a:rPr>
              <a:t> </a:t>
            </a:r>
            <a:r>
              <a:rPr sz="1400" spc="-10" dirty="0">
                <a:latin typeface="Calibri"/>
                <a:cs typeface="Calibri"/>
              </a:rPr>
              <a:t>Seat </a:t>
            </a:r>
            <a:r>
              <a:rPr sz="1400" spc="60" dirty="0">
                <a:latin typeface="Calibri"/>
                <a:cs typeface="Calibri"/>
              </a:rPr>
              <a:t>with</a:t>
            </a:r>
            <a:r>
              <a:rPr sz="1400" spc="-15" dirty="0">
                <a:latin typeface="Calibri"/>
                <a:cs typeface="Calibri"/>
              </a:rPr>
              <a:t> </a:t>
            </a:r>
            <a:r>
              <a:rPr sz="1400" spc="20" dirty="0">
                <a:latin typeface="Calibri"/>
                <a:cs typeface="Calibri"/>
              </a:rPr>
              <a:t>Back</a:t>
            </a:r>
            <a:r>
              <a:rPr sz="1400" spc="-15" dirty="0">
                <a:latin typeface="Calibri"/>
                <a:cs typeface="Calibri"/>
              </a:rPr>
              <a:t> </a:t>
            </a:r>
            <a:r>
              <a:rPr sz="1400" spc="5" dirty="0">
                <a:latin typeface="Calibri"/>
                <a:cs typeface="Calibri"/>
              </a:rPr>
              <a:t>Rest</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45" dirty="0">
                <a:latin typeface="Calibri"/>
                <a:cs typeface="Calibri"/>
              </a:rPr>
              <a:t>Optional</a:t>
            </a:r>
            <a:r>
              <a:rPr sz="1400" spc="-30" dirty="0">
                <a:latin typeface="Calibri"/>
                <a:cs typeface="Calibri"/>
              </a:rPr>
              <a:t> </a:t>
            </a:r>
            <a:r>
              <a:rPr sz="1400" spc="100" dirty="0">
                <a:latin typeface="Calibri"/>
                <a:cs typeface="Calibri"/>
              </a:rPr>
              <a:t>Hull</a:t>
            </a:r>
            <a:r>
              <a:rPr sz="1400" spc="-20" dirty="0">
                <a:latin typeface="Calibri"/>
                <a:cs typeface="Calibri"/>
              </a:rPr>
              <a:t> </a:t>
            </a:r>
            <a:r>
              <a:rPr sz="1400" spc="80" dirty="0">
                <a:latin typeface="Calibri"/>
                <a:cs typeface="Calibri"/>
              </a:rPr>
              <a:t>Colors</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30" dirty="0">
                <a:latin typeface="Calibri"/>
                <a:cs typeface="Calibri"/>
              </a:rPr>
              <a:t>Fresh</a:t>
            </a:r>
            <a:r>
              <a:rPr sz="1400" spc="-10" dirty="0">
                <a:latin typeface="Calibri"/>
                <a:cs typeface="Calibri"/>
              </a:rPr>
              <a:t> </a:t>
            </a:r>
            <a:r>
              <a:rPr sz="1400" spc="15" dirty="0">
                <a:latin typeface="Calibri"/>
                <a:cs typeface="Calibri"/>
              </a:rPr>
              <a:t>Water</a:t>
            </a:r>
            <a:r>
              <a:rPr sz="1400" spc="-15" dirty="0">
                <a:latin typeface="Calibri"/>
                <a:cs typeface="Calibri"/>
              </a:rPr>
              <a:t> </a:t>
            </a:r>
            <a:r>
              <a:rPr sz="1400" spc="-10" dirty="0">
                <a:latin typeface="Calibri"/>
                <a:cs typeface="Calibri"/>
              </a:rPr>
              <a:t>Tank</a:t>
            </a:r>
            <a:r>
              <a:rPr sz="1400" spc="-5" dirty="0">
                <a:latin typeface="Calibri"/>
                <a:cs typeface="Calibri"/>
              </a:rPr>
              <a:t> </a:t>
            </a:r>
            <a:r>
              <a:rPr sz="1400" spc="65" dirty="0">
                <a:latin typeface="Calibri"/>
                <a:cs typeface="Calibri"/>
              </a:rPr>
              <a:t>with</a:t>
            </a:r>
            <a:r>
              <a:rPr sz="1400" spc="-15" dirty="0">
                <a:latin typeface="Calibri"/>
                <a:cs typeface="Calibri"/>
              </a:rPr>
              <a:t> </a:t>
            </a:r>
            <a:r>
              <a:rPr sz="1400" spc="70" dirty="0">
                <a:latin typeface="Calibri"/>
                <a:cs typeface="Calibri"/>
              </a:rPr>
              <a:t>Pull-Out</a:t>
            </a:r>
            <a:r>
              <a:rPr sz="1400" dirty="0">
                <a:latin typeface="Calibri"/>
                <a:cs typeface="Calibri"/>
              </a:rPr>
              <a:t> </a:t>
            </a:r>
            <a:r>
              <a:rPr sz="1400" spc="45" dirty="0">
                <a:latin typeface="Calibri"/>
                <a:cs typeface="Calibri"/>
              </a:rPr>
              <a:t>Shower</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70" dirty="0">
                <a:latin typeface="Calibri"/>
                <a:cs typeface="Calibri"/>
              </a:rPr>
              <a:t>Polk</a:t>
            </a:r>
            <a:r>
              <a:rPr sz="1400" spc="-20" dirty="0">
                <a:latin typeface="Calibri"/>
                <a:cs typeface="Calibri"/>
              </a:rPr>
              <a:t> </a:t>
            </a:r>
            <a:r>
              <a:rPr sz="1400" spc="35" dirty="0">
                <a:latin typeface="Calibri"/>
                <a:cs typeface="Calibri"/>
              </a:rPr>
              <a:t>Audio</a:t>
            </a:r>
            <a:r>
              <a:rPr sz="1400" spc="-20" dirty="0">
                <a:latin typeface="Calibri"/>
                <a:cs typeface="Calibri"/>
              </a:rPr>
              <a:t> </a:t>
            </a:r>
            <a:r>
              <a:rPr sz="1400" spc="45" dirty="0">
                <a:latin typeface="Calibri"/>
                <a:cs typeface="Calibri"/>
              </a:rPr>
              <a:t>Sound</a:t>
            </a:r>
            <a:r>
              <a:rPr sz="1400" spc="-10" dirty="0">
                <a:latin typeface="Calibri"/>
                <a:cs typeface="Calibri"/>
              </a:rPr>
              <a:t> </a:t>
            </a:r>
            <a:r>
              <a:rPr sz="1400" spc="-20" dirty="0">
                <a:latin typeface="Calibri"/>
                <a:cs typeface="Calibri"/>
              </a:rPr>
              <a:t>System</a:t>
            </a:r>
            <a:r>
              <a:rPr sz="1400" spc="-15" dirty="0">
                <a:latin typeface="Calibri"/>
                <a:cs typeface="Calibri"/>
              </a:rPr>
              <a:t> </a:t>
            </a:r>
            <a:r>
              <a:rPr sz="1400" spc="65" dirty="0">
                <a:latin typeface="Calibri"/>
                <a:cs typeface="Calibri"/>
              </a:rPr>
              <a:t>with</a:t>
            </a:r>
            <a:r>
              <a:rPr sz="1400" spc="-15" dirty="0">
                <a:latin typeface="Calibri"/>
                <a:cs typeface="Calibri"/>
              </a:rPr>
              <a:t> </a:t>
            </a:r>
            <a:r>
              <a:rPr sz="1400" dirty="0">
                <a:latin typeface="Calibri"/>
                <a:cs typeface="Calibri"/>
              </a:rPr>
              <a:t>4</a:t>
            </a:r>
            <a:r>
              <a:rPr sz="1400" spc="-15" dirty="0">
                <a:latin typeface="Calibri"/>
                <a:cs typeface="Calibri"/>
              </a:rPr>
              <a:t> </a:t>
            </a:r>
            <a:r>
              <a:rPr sz="1400" spc="-5" dirty="0">
                <a:latin typeface="Calibri"/>
                <a:cs typeface="Calibri"/>
              </a:rPr>
              <a:t>Speakers</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55" dirty="0">
                <a:latin typeface="Calibri"/>
                <a:cs typeface="Calibri"/>
              </a:rPr>
              <a:t>Hydraulic</a:t>
            </a:r>
            <a:r>
              <a:rPr sz="1400" spc="-40" dirty="0">
                <a:latin typeface="Calibri"/>
                <a:cs typeface="Calibri"/>
              </a:rPr>
              <a:t> </a:t>
            </a:r>
            <a:r>
              <a:rPr sz="1400" spc="15" dirty="0">
                <a:latin typeface="Calibri"/>
                <a:cs typeface="Calibri"/>
              </a:rPr>
              <a:t>Jack</a:t>
            </a:r>
            <a:r>
              <a:rPr sz="1400" spc="-25" dirty="0">
                <a:latin typeface="Calibri"/>
                <a:cs typeface="Calibri"/>
              </a:rPr>
              <a:t> </a:t>
            </a:r>
            <a:r>
              <a:rPr sz="1400" spc="35" dirty="0">
                <a:latin typeface="Calibri"/>
                <a:cs typeface="Calibri"/>
              </a:rPr>
              <a:t>Plate</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50" dirty="0">
                <a:latin typeface="Calibri"/>
                <a:cs typeface="Calibri"/>
              </a:rPr>
              <a:t>Bow</a:t>
            </a:r>
            <a:r>
              <a:rPr sz="1400" spc="-20" dirty="0">
                <a:latin typeface="Calibri"/>
                <a:cs typeface="Calibri"/>
              </a:rPr>
              <a:t> </a:t>
            </a:r>
            <a:r>
              <a:rPr sz="1400" spc="65" dirty="0">
                <a:latin typeface="Calibri"/>
                <a:cs typeface="Calibri"/>
              </a:rPr>
              <a:t>and/or</a:t>
            </a:r>
            <a:r>
              <a:rPr sz="1400" spc="-25" dirty="0">
                <a:latin typeface="Calibri"/>
                <a:cs typeface="Calibri"/>
              </a:rPr>
              <a:t> </a:t>
            </a:r>
            <a:r>
              <a:rPr sz="1400" spc="50" dirty="0">
                <a:latin typeface="Calibri"/>
                <a:cs typeface="Calibri"/>
              </a:rPr>
              <a:t>Stern</a:t>
            </a:r>
            <a:r>
              <a:rPr sz="1400" spc="-10" dirty="0">
                <a:latin typeface="Calibri"/>
                <a:cs typeface="Calibri"/>
              </a:rPr>
              <a:t> </a:t>
            </a:r>
            <a:r>
              <a:rPr sz="1400" spc="45" dirty="0">
                <a:latin typeface="Calibri"/>
                <a:cs typeface="Calibri"/>
              </a:rPr>
              <a:t>Casting</a:t>
            </a:r>
            <a:r>
              <a:rPr sz="1400" spc="-15" dirty="0">
                <a:latin typeface="Calibri"/>
                <a:cs typeface="Calibri"/>
              </a:rPr>
              <a:t> </a:t>
            </a:r>
            <a:r>
              <a:rPr sz="1400" spc="50" dirty="0">
                <a:latin typeface="Calibri"/>
                <a:cs typeface="Calibri"/>
              </a:rPr>
              <a:t>Chair</a:t>
            </a:r>
            <a:endParaRPr sz="1400">
              <a:latin typeface="Calibri"/>
              <a:cs typeface="Calibri"/>
            </a:endParaRPr>
          </a:p>
          <a:p>
            <a:pPr marL="127000" indent="-114300">
              <a:lnSpc>
                <a:spcPct val="100000"/>
              </a:lnSpc>
              <a:spcBef>
                <a:spcPts val="635"/>
              </a:spcBef>
              <a:buSzPct val="85714"/>
              <a:buFont typeface="Symbol"/>
              <a:buChar char=""/>
              <a:tabLst>
                <a:tab pos="127000" algn="l"/>
              </a:tabLst>
            </a:pPr>
            <a:r>
              <a:rPr sz="1400" spc="-5" dirty="0">
                <a:latin typeface="Calibri"/>
                <a:cs typeface="Calibri"/>
              </a:rPr>
              <a:t>1/2</a:t>
            </a:r>
            <a:r>
              <a:rPr sz="1400" spc="-25" dirty="0">
                <a:latin typeface="Calibri"/>
                <a:cs typeface="Calibri"/>
              </a:rPr>
              <a:t> </a:t>
            </a:r>
            <a:r>
              <a:rPr sz="1400" dirty="0">
                <a:latin typeface="Calibri"/>
                <a:cs typeface="Calibri"/>
              </a:rPr>
              <a:t>Swim</a:t>
            </a:r>
            <a:r>
              <a:rPr sz="1400" spc="-25" dirty="0">
                <a:latin typeface="Calibri"/>
                <a:cs typeface="Calibri"/>
              </a:rPr>
              <a:t> </a:t>
            </a:r>
            <a:r>
              <a:rPr sz="1400" spc="70" dirty="0">
                <a:latin typeface="Calibri"/>
                <a:cs typeface="Calibri"/>
              </a:rPr>
              <a:t>Platform</a:t>
            </a:r>
            <a:endParaRPr sz="1400">
              <a:latin typeface="Calibri"/>
              <a:cs typeface="Calibri"/>
            </a:endParaRPr>
          </a:p>
          <a:p>
            <a:pPr marL="127000" indent="-114300">
              <a:lnSpc>
                <a:spcPct val="100000"/>
              </a:lnSpc>
              <a:spcBef>
                <a:spcPts val="625"/>
              </a:spcBef>
              <a:buSzPct val="85714"/>
              <a:buFont typeface="Symbol"/>
              <a:buChar char=""/>
              <a:tabLst>
                <a:tab pos="127000" algn="l"/>
              </a:tabLst>
            </a:pPr>
            <a:r>
              <a:rPr sz="1400" spc="50" dirty="0">
                <a:latin typeface="Calibri"/>
                <a:cs typeface="Calibri"/>
              </a:rPr>
              <a:t>Bow</a:t>
            </a:r>
            <a:r>
              <a:rPr sz="1400" spc="-40" dirty="0">
                <a:latin typeface="Calibri"/>
                <a:cs typeface="Calibri"/>
              </a:rPr>
              <a:t> </a:t>
            </a:r>
            <a:r>
              <a:rPr sz="1400" spc="35" dirty="0">
                <a:latin typeface="Calibri"/>
                <a:cs typeface="Calibri"/>
              </a:rPr>
              <a:t>Cushions</a:t>
            </a:r>
            <a:endParaRPr sz="1400">
              <a:latin typeface="Calibri"/>
              <a:cs typeface="Calibri"/>
            </a:endParaRPr>
          </a:p>
        </p:txBody>
      </p:sp>
      <p:sp>
        <p:nvSpPr>
          <p:cNvPr id="10" name="object 10"/>
          <p:cNvSpPr txBox="1"/>
          <p:nvPr/>
        </p:nvSpPr>
        <p:spPr>
          <a:xfrm>
            <a:off x="5124069" y="799846"/>
            <a:ext cx="1807845" cy="269240"/>
          </a:xfrm>
          <a:prstGeom prst="rect">
            <a:avLst/>
          </a:prstGeom>
        </p:spPr>
        <p:txBody>
          <a:bodyPr vert="horz" wrap="square" lIns="0" tIns="12065" rIns="0" bIns="0" rtlCol="0">
            <a:spAutoFit/>
          </a:bodyPr>
          <a:lstStyle/>
          <a:p>
            <a:pPr marL="12700">
              <a:lnSpc>
                <a:spcPct val="100000"/>
              </a:lnSpc>
              <a:spcBef>
                <a:spcPts val="95"/>
              </a:spcBef>
            </a:pPr>
            <a:r>
              <a:rPr sz="1600" b="1" spc="114" dirty="0">
                <a:latin typeface="Calibri"/>
                <a:cs typeface="Calibri"/>
              </a:rPr>
              <a:t>Hull</a:t>
            </a:r>
            <a:r>
              <a:rPr sz="1600" b="1" spc="-20" dirty="0">
                <a:latin typeface="Calibri"/>
                <a:cs typeface="Calibri"/>
              </a:rPr>
              <a:t> </a:t>
            </a:r>
            <a:r>
              <a:rPr sz="1600" b="1" spc="120" dirty="0">
                <a:latin typeface="Calibri"/>
                <a:cs typeface="Calibri"/>
              </a:rPr>
              <a:t>Color</a:t>
            </a:r>
            <a:r>
              <a:rPr sz="1600" b="1" spc="-30" dirty="0">
                <a:latin typeface="Calibri"/>
                <a:cs typeface="Calibri"/>
              </a:rPr>
              <a:t> </a:t>
            </a:r>
            <a:r>
              <a:rPr sz="1600" b="1" spc="35" dirty="0">
                <a:latin typeface="Calibri"/>
                <a:cs typeface="Calibri"/>
              </a:rPr>
              <a:t>Options:</a:t>
            </a:r>
            <a:endParaRPr sz="1600">
              <a:latin typeface="Calibri"/>
              <a:cs typeface="Calibri"/>
            </a:endParaRPr>
          </a:p>
        </p:txBody>
      </p:sp>
      <p:sp>
        <p:nvSpPr>
          <p:cNvPr id="11" name="object 11"/>
          <p:cNvSpPr txBox="1"/>
          <p:nvPr/>
        </p:nvSpPr>
        <p:spPr>
          <a:xfrm>
            <a:off x="5581269" y="1772157"/>
            <a:ext cx="75692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ICE</a:t>
            </a:r>
            <a:r>
              <a:rPr sz="1600" b="1" spc="-65" dirty="0">
                <a:latin typeface="Calibri"/>
                <a:cs typeface="Calibri"/>
              </a:rPr>
              <a:t> </a:t>
            </a:r>
            <a:r>
              <a:rPr sz="1600" b="1" spc="-15" dirty="0">
                <a:latin typeface="Calibri"/>
                <a:cs typeface="Calibri"/>
              </a:rPr>
              <a:t>BLUE</a:t>
            </a:r>
            <a:endParaRPr sz="1600">
              <a:latin typeface="Calibri"/>
              <a:cs typeface="Calibri"/>
            </a:endParaRPr>
          </a:p>
        </p:txBody>
      </p:sp>
      <p:sp>
        <p:nvSpPr>
          <p:cNvPr id="12" name="object 12"/>
          <p:cNvSpPr txBox="1"/>
          <p:nvPr/>
        </p:nvSpPr>
        <p:spPr>
          <a:xfrm>
            <a:off x="8324850" y="1772157"/>
            <a:ext cx="924560" cy="269240"/>
          </a:xfrm>
          <a:prstGeom prst="rect">
            <a:avLst/>
          </a:prstGeom>
        </p:spPr>
        <p:txBody>
          <a:bodyPr vert="horz" wrap="square" lIns="0" tIns="12065" rIns="0" bIns="0" rtlCol="0">
            <a:spAutoFit/>
          </a:bodyPr>
          <a:lstStyle/>
          <a:p>
            <a:pPr marL="12700">
              <a:lnSpc>
                <a:spcPct val="100000"/>
              </a:lnSpc>
              <a:spcBef>
                <a:spcPts val="95"/>
              </a:spcBef>
            </a:pPr>
            <a:r>
              <a:rPr sz="1600" b="1" spc="-25" dirty="0">
                <a:latin typeface="Calibri"/>
                <a:cs typeface="Calibri"/>
              </a:rPr>
              <a:t>PLATINUM</a:t>
            </a:r>
            <a:endParaRPr sz="1600">
              <a:latin typeface="Calibri"/>
              <a:cs typeface="Calibri"/>
            </a:endParaRPr>
          </a:p>
        </p:txBody>
      </p:sp>
      <p:sp>
        <p:nvSpPr>
          <p:cNvPr id="13" name="object 13"/>
          <p:cNvSpPr txBox="1"/>
          <p:nvPr/>
        </p:nvSpPr>
        <p:spPr>
          <a:xfrm>
            <a:off x="5581269" y="2744850"/>
            <a:ext cx="912494"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Calibri"/>
                <a:cs typeface="Calibri"/>
              </a:rPr>
              <a:t>SEA</a:t>
            </a:r>
            <a:r>
              <a:rPr sz="1600" b="1" spc="-60" dirty="0">
                <a:latin typeface="Calibri"/>
                <a:cs typeface="Calibri"/>
              </a:rPr>
              <a:t> </a:t>
            </a:r>
            <a:r>
              <a:rPr sz="1600" b="1" spc="-15" dirty="0">
                <a:latin typeface="Calibri"/>
                <a:cs typeface="Calibri"/>
              </a:rPr>
              <a:t>FOAM</a:t>
            </a:r>
            <a:endParaRPr sz="1600">
              <a:latin typeface="Calibri"/>
              <a:cs typeface="Calibri"/>
            </a:endParaRPr>
          </a:p>
        </p:txBody>
      </p:sp>
      <p:sp>
        <p:nvSpPr>
          <p:cNvPr id="14" name="object 14"/>
          <p:cNvSpPr txBox="1"/>
          <p:nvPr/>
        </p:nvSpPr>
        <p:spPr>
          <a:xfrm>
            <a:off x="8462009" y="2744850"/>
            <a:ext cx="56388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BL</a:t>
            </a:r>
            <a:r>
              <a:rPr sz="1600" b="1" spc="-25" dirty="0">
                <a:latin typeface="Calibri"/>
                <a:cs typeface="Calibri"/>
              </a:rPr>
              <a:t>A</a:t>
            </a:r>
            <a:r>
              <a:rPr sz="1600" b="1" spc="-10" dirty="0">
                <a:latin typeface="Calibri"/>
                <a:cs typeface="Calibri"/>
              </a:rPr>
              <a:t>CK</a:t>
            </a:r>
            <a:endParaRPr sz="1600">
              <a:latin typeface="Calibri"/>
              <a:cs typeface="Calibri"/>
            </a:endParaRPr>
          </a:p>
        </p:txBody>
      </p:sp>
      <p:sp>
        <p:nvSpPr>
          <p:cNvPr id="15" name="object 15"/>
          <p:cNvSpPr txBox="1"/>
          <p:nvPr/>
        </p:nvSpPr>
        <p:spPr>
          <a:xfrm>
            <a:off x="5672709" y="3718941"/>
            <a:ext cx="567055" cy="269240"/>
          </a:xfrm>
          <a:prstGeom prst="rect">
            <a:avLst/>
          </a:prstGeom>
        </p:spPr>
        <p:txBody>
          <a:bodyPr vert="horz" wrap="square" lIns="0" tIns="12065" rIns="0" bIns="0" rtlCol="0">
            <a:spAutoFit/>
          </a:bodyPr>
          <a:lstStyle/>
          <a:p>
            <a:pPr marL="12700">
              <a:lnSpc>
                <a:spcPct val="100000"/>
              </a:lnSpc>
              <a:spcBef>
                <a:spcPts val="95"/>
              </a:spcBef>
            </a:pPr>
            <a:r>
              <a:rPr sz="1600" b="1" spc="-20" dirty="0">
                <a:latin typeface="Calibri"/>
                <a:cs typeface="Calibri"/>
              </a:rPr>
              <a:t>R</a:t>
            </a:r>
            <a:r>
              <a:rPr sz="1600" b="1" spc="-55" dirty="0">
                <a:latin typeface="Calibri"/>
                <a:cs typeface="Calibri"/>
              </a:rPr>
              <a:t>O</a:t>
            </a:r>
            <a:r>
              <a:rPr sz="1600" b="1" spc="-140" dirty="0">
                <a:latin typeface="Calibri"/>
                <a:cs typeface="Calibri"/>
              </a:rPr>
              <a:t>Y</a:t>
            </a:r>
            <a:r>
              <a:rPr sz="1600" b="1" spc="-5" dirty="0">
                <a:latin typeface="Calibri"/>
                <a:cs typeface="Calibri"/>
              </a:rPr>
              <a:t>AL</a:t>
            </a:r>
            <a:endParaRPr sz="1600">
              <a:latin typeface="Calibri"/>
              <a:cs typeface="Calibri"/>
            </a:endParaRPr>
          </a:p>
        </p:txBody>
      </p:sp>
      <p:sp>
        <p:nvSpPr>
          <p:cNvPr id="16" name="object 16"/>
          <p:cNvSpPr txBox="1"/>
          <p:nvPr/>
        </p:nvSpPr>
        <p:spPr>
          <a:xfrm>
            <a:off x="8324850" y="3718941"/>
            <a:ext cx="90043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CAROLINA</a:t>
            </a:r>
            <a:endParaRPr sz="1600">
              <a:latin typeface="Calibri"/>
              <a:cs typeface="Calibri"/>
            </a:endParaRPr>
          </a:p>
        </p:txBody>
      </p:sp>
      <p:sp>
        <p:nvSpPr>
          <p:cNvPr id="17" name="object 17"/>
          <p:cNvSpPr txBox="1"/>
          <p:nvPr/>
        </p:nvSpPr>
        <p:spPr>
          <a:xfrm>
            <a:off x="5398389" y="4691253"/>
            <a:ext cx="1259205"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Calibri"/>
                <a:cs typeface="Calibri"/>
              </a:rPr>
              <a:t>SEA</a:t>
            </a:r>
            <a:r>
              <a:rPr sz="1600" b="1" spc="-45" dirty="0">
                <a:latin typeface="Calibri"/>
                <a:cs typeface="Calibri"/>
              </a:rPr>
              <a:t> </a:t>
            </a:r>
            <a:r>
              <a:rPr sz="1600" b="1" spc="-25" dirty="0">
                <a:latin typeface="Calibri"/>
                <a:cs typeface="Calibri"/>
              </a:rPr>
              <a:t>CREATURE</a:t>
            </a:r>
            <a:endParaRPr sz="1600">
              <a:latin typeface="Calibri"/>
              <a:cs typeface="Calibri"/>
            </a:endParaRPr>
          </a:p>
        </p:txBody>
      </p:sp>
      <p:sp>
        <p:nvSpPr>
          <p:cNvPr id="18" name="object 18"/>
          <p:cNvSpPr txBox="1"/>
          <p:nvPr/>
        </p:nvSpPr>
        <p:spPr>
          <a:xfrm>
            <a:off x="8416290" y="4691253"/>
            <a:ext cx="59055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WHITE</a:t>
            </a:r>
            <a:endParaRPr sz="1600">
              <a:latin typeface="Calibri"/>
              <a:cs typeface="Calibri"/>
            </a:endParaRPr>
          </a:p>
        </p:txBody>
      </p:sp>
      <p:sp>
        <p:nvSpPr>
          <p:cNvPr id="19" name="object 19"/>
          <p:cNvSpPr txBox="1"/>
          <p:nvPr/>
        </p:nvSpPr>
        <p:spPr>
          <a:xfrm>
            <a:off x="6815708" y="5805678"/>
            <a:ext cx="10915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SHARK</a:t>
            </a:r>
            <a:r>
              <a:rPr sz="1600" b="1" spc="-60" dirty="0">
                <a:latin typeface="Calibri"/>
                <a:cs typeface="Calibri"/>
              </a:rPr>
              <a:t> </a:t>
            </a:r>
            <a:r>
              <a:rPr sz="1600" b="1" spc="-5" dirty="0">
                <a:latin typeface="Calibri"/>
                <a:cs typeface="Calibri"/>
              </a:rPr>
              <a:t>GREY</a:t>
            </a:r>
            <a:endParaRPr sz="1600">
              <a:latin typeface="Calibri"/>
              <a:cs typeface="Calibri"/>
            </a:endParaRPr>
          </a:p>
        </p:txBody>
      </p:sp>
      <p:grpSp>
        <p:nvGrpSpPr>
          <p:cNvPr id="20" name="object 20"/>
          <p:cNvGrpSpPr/>
          <p:nvPr/>
        </p:nvGrpSpPr>
        <p:grpSpPr>
          <a:xfrm>
            <a:off x="5345684" y="1224533"/>
            <a:ext cx="4114800" cy="4345940"/>
            <a:chOff x="5345684" y="1224533"/>
            <a:chExt cx="4114800" cy="4345940"/>
          </a:xfrm>
        </p:grpSpPr>
        <p:pic>
          <p:nvPicPr>
            <p:cNvPr id="21" name="object 21"/>
            <p:cNvPicPr/>
            <p:nvPr/>
          </p:nvPicPr>
          <p:blipFill>
            <a:blip r:embed="rId4" cstate="print"/>
            <a:stretch>
              <a:fillRect/>
            </a:stretch>
          </p:blipFill>
          <p:spPr>
            <a:xfrm>
              <a:off x="5345684" y="1224533"/>
              <a:ext cx="1371600" cy="514349"/>
            </a:xfrm>
            <a:prstGeom prst="rect">
              <a:avLst/>
            </a:prstGeom>
          </p:spPr>
        </p:pic>
        <p:pic>
          <p:nvPicPr>
            <p:cNvPr id="22" name="object 22"/>
            <p:cNvPicPr/>
            <p:nvPr/>
          </p:nvPicPr>
          <p:blipFill>
            <a:blip r:embed="rId5" cstate="print"/>
            <a:stretch>
              <a:fillRect/>
            </a:stretch>
          </p:blipFill>
          <p:spPr>
            <a:xfrm>
              <a:off x="8088884" y="1224533"/>
              <a:ext cx="1371600" cy="514349"/>
            </a:xfrm>
            <a:prstGeom prst="rect">
              <a:avLst/>
            </a:prstGeom>
          </p:spPr>
        </p:pic>
        <p:pic>
          <p:nvPicPr>
            <p:cNvPr id="23" name="object 23"/>
            <p:cNvPicPr/>
            <p:nvPr/>
          </p:nvPicPr>
          <p:blipFill>
            <a:blip r:embed="rId6" cstate="print"/>
            <a:stretch>
              <a:fillRect/>
            </a:stretch>
          </p:blipFill>
          <p:spPr>
            <a:xfrm>
              <a:off x="5345684" y="2159253"/>
              <a:ext cx="1371600" cy="514350"/>
            </a:xfrm>
            <a:prstGeom prst="rect">
              <a:avLst/>
            </a:prstGeom>
          </p:spPr>
        </p:pic>
        <p:pic>
          <p:nvPicPr>
            <p:cNvPr id="24" name="object 24"/>
            <p:cNvPicPr/>
            <p:nvPr/>
          </p:nvPicPr>
          <p:blipFill>
            <a:blip r:embed="rId7" cstate="print"/>
            <a:stretch>
              <a:fillRect/>
            </a:stretch>
          </p:blipFill>
          <p:spPr>
            <a:xfrm>
              <a:off x="8088884" y="2159253"/>
              <a:ext cx="1371600" cy="514350"/>
            </a:xfrm>
            <a:prstGeom prst="rect">
              <a:avLst/>
            </a:prstGeom>
          </p:spPr>
        </p:pic>
        <p:pic>
          <p:nvPicPr>
            <p:cNvPr id="25" name="object 25"/>
            <p:cNvPicPr/>
            <p:nvPr/>
          </p:nvPicPr>
          <p:blipFill>
            <a:blip r:embed="rId8" cstate="print"/>
            <a:stretch>
              <a:fillRect/>
            </a:stretch>
          </p:blipFill>
          <p:spPr>
            <a:xfrm>
              <a:off x="5345684" y="3135248"/>
              <a:ext cx="1371600" cy="514350"/>
            </a:xfrm>
            <a:prstGeom prst="rect">
              <a:avLst/>
            </a:prstGeom>
          </p:spPr>
        </p:pic>
        <p:pic>
          <p:nvPicPr>
            <p:cNvPr id="26" name="object 26"/>
            <p:cNvPicPr/>
            <p:nvPr/>
          </p:nvPicPr>
          <p:blipFill>
            <a:blip r:embed="rId9" cstate="print"/>
            <a:stretch>
              <a:fillRect/>
            </a:stretch>
          </p:blipFill>
          <p:spPr>
            <a:xfrm>
              <a:off x="8075295" y="3135248"/>
              <a:ext cx="1371600" cy="514350"/>
            </a:xfrm>
            <a:prstGeom prst="rect">
              <a:avLst/>
            </a:prstGeom>
          </p:spPr>
        </p:pic>
        <p:pic>
          <p:nvPicPr>
            <p:cNvPr id="27" name="object 27"/>
            <p:cNvPicPr/>
            <p:nvPr/>
          </p:nvPicPr>
          <p:blipFill>
            <a:blip r:embed="rId10" cstate="print"/>
            <a:stretch>
              <a:fillRect/>
            </a:stretch>
          </p:blipFill>
          <p:spPr>
            <a:xfrm>
              <a:off x="5345684" y="4100448"/>
              <a:ext cx="1371600" cy="514350"/>
            </a:xfrm>
            <a:prstGeom prst="rect">
              <a:avLst/>
            </a:prstGeom>
          </p:spPr>
        </p:pic>
        <p:pic>
          <p:nvPicPr>
            <p:cNvPr id="28" name="object 28"/>
            <p:cNvPicPr/>
            <p:nvPr/>
          </p:nvPicPr>
          <p:blipFill>
            <a:blip r:embed="rId11" cstate="print"/>
            <a:stretch>
              <a:fillRect/>
            </a:stretch>
          </p:blipFill>
          <p:spPr>
            <a:xfrm>
              <a:off x="8075295" y="4100448"/>
              <a:ext cx="1371600" cy="514350"/>
            </a:xfrm>
            <a:prstGeom prst="rect">
              <a:avLst/>
            </a:prstGeom>
          </p:spPr>
        </p:pic>
        <p:pic>
          <p:nvPicPr>
            <p:cNvPr id="29" name="object 29"/>
            <p:cNvPicPr/>
            <p:nvPr/>
          </p:nvPicPr>
          <p:blipFill>
            <a:blip r:embed="rId11" cstate="print"/>
            <a:stretch>
              <a:fillRect/>
            </a:stretch>
          </p:blipFill>
          <p:spPr>
            <a:xfrm>
              <a:off x="6717284" y="5055616"/>
              <a:ext cx="1371600" cy="51435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7345171"/>
            <a:ext cx="12325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208</a:t>
            </a:r>
            <a:r>
              <a:rPr sz="1100" spc="-15" dirty="0">
                <a:latin typeface="Calibri"/>
                <a:cs typeface="Calibri"/>
              </a:rPr>
              <a:t> </a:t>
            </a:r>
            <a:r>
              <a:rPr sz="1100" dirty="0">
                <a:latin typeface="Calibri"/>
                <a:cs typeface="Calibri"/>
              </a:rPr>
              <a:t>/</a:t>
            </a:r>
            <a:r>
              <a:rPr sz="1100" spc="-15" dirty="0">
                <a:latin typeface="Calibri"/>
                <a:cs typeface="Calibri"/>
              </a:rPr>
              <a:t> </a:t>
            </a:r>
            <a:r>
              <a:rPr sz="1100" spc="-5" dirty="0">
                <a:latin typeface="Calibri"/>
                <a:cs typeface="Calibri"/>
              </a:rPr>
              <a:t>228</a:t>
            </a:r>
            <a:r>
              <a:rPr sz="1100" spc="-20" dirty="0">
                <a:latin typeface="Calibri"/>
                <a:cs typeface="Calibri"/>
              </a:rPr>
              <a:t> </a:t>
            </a:r>
            <a:r>
              <a:rPr sz="1100" dirty="0">
                <a:latin typeface="Calibri"/>
                <a:cs typeface="Calibri"/>
              </a:rPr>
              <a:t>BAY</a:t>
            </a:r>
            <a:r>
              <a:rPr sz="1100" spc="-10" dirty="0">
                <a:latin typeface="Calibri"/>
                <a:cs typeface="Calibri"/>
              </a:rPr>
              <a:t> </a:t>
            </a:r>
            <a:r>
              <a:rPr sz="1100" spc="-5" dirty="0">
                <a:latin typeface="Calibri"/>
                <a:cs typeface="Calibri"/>
              </a:rPr>
              <a:t>SERIES</a:t>
            </a:r>
            <a:endParaRPr sz="1100">
              <a:latin typeface="Calibri"/>
              <a:cs typeface="Calibri"/>
            </a:endParaRPr>
          </a:p>
        </p:txBody>
      </p:sp>
      <p:sp>
        <p:nvSpPr>
          <p:cNvPr id="3" name="object 3"/>
          <p:cNvSpPr txBox="1"/>
          <p:nvPr/>
        </p:nvSpPr>
        <p:spPr>
          <a:xfrm>
            <a:off x="9490964" y="7345171"/>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9</a:t>
            </a:r>
            <a:endParaRPr sz="1100">
              <a:latin typeface="Calibri"/>
              <a:cs typeface="Calibri"/>
            </a:endParaRPr>
          </a:p>
        </p:txBody>
      </p:sp>
      <p:grpSp>
        <p:nvGrpSpPr>
          <p:cNvPr id="4" name="object 4"/>
          <p:cNvGrpSpPr/>
          <p:nvPr/>
        </p:nvGrpSpPr>
        <p:grpSpPr>
          <a:xfrm>
            <a:off x="6146" y="472033"/>
            <a:ext cx="10047605" cy="7300595"/>
            <a:chOff x="6146" y="472033"/>
            <a:chExt cx="10047605" cy="7300595"/>
          </a:xfrm>
        </p:grpSpPr>
        <p:pic>
          <p:nvPicPr>
            <p:cNvPr id="5" name="object 5"/>
            <p:cNvPicPr/>
            <p:nvPr/>
          </p:nvPicPr>
          <p:blipFill>
            <a:blip r:embed="rId2" cstate="print"/>
            <a:stretch>
              <a:fillRect/>
            </a:stretch>
          </p:blipFill>
          <p:spPr>
            <a:xfrm>
              <a:off x="4145533" y="7242045"/>
              <a:ext cx="1765173" cy="530352"/>
            </a:xfrm>
            <a:prstGeom prst="rect">
              <a:avLst/>
            </a:prstGeom>
          </p:spPr>
        </p:pic>
        <p:pic>
          <p:nvPicPr>
            <p:cNvPr id="6" name="object 6"/>
            <p:cNvPicPr/>
            <p:nvPr/>
          </p:nvPicPr>
          <p:blipFill>
            <a:blip r:embed="rId3" cstate="print"/>
            <a:stretch>
              <a:fillRect/>
            </a:stretch>
          </p:blipFill>
          <p:spPr>
            <a:xfrm>
              <a:off x="6146" y="472033"/>
              <a:ext cx="10047477" cy="6807581"/>
            </a:xfrm>
            <a:prstGeom prst="rect">
              <a:avLst/>
            </a:prstGeom>
          </p:spPr>
        </p:pic>
      </p:grpSp>
      <p:sp>
        <p:nvSpPr>
          <p:cNvPr id="7" name="object 7"/>
          <p:cNvSpPr txBox="1">
            <a:spLocks noGrp="1"/>
          </p:cNvSpPr>
          <p:nvPr>
            <p:ph type="title"/>
          </p:nvPr>
        </p:nvSpPr>
        <p:spPr>
          <a:xfrm>
            <a:off x="447636" y="139700"/>
            <a:ext cx="9159875" cy="299720"/>
          </a:xfrm>
          <a:prstGeom prst="rect">
            <a:avLst/>
          </a:prstGeom>
        </p:spPr>
        <p:txBody>
          <a:bodyPr vert="horz" wrap="square" lIns="0" tIns="12700" rIns="0" bIns="0" rtlCol="0">
            <a:spAutoFit/>
          </a:bodyPr>
          <a:lstStyle/>
          <a:p>
            <a:pPr marL="12700">
              <a:lnSpc>
                <a:spcPct val="100000"/>
              </a:lnSpc>
              <a:spcBef>
                <a:spcPts val="100"/>
              </a:spcBef>
              <a:tabLst>
                <a:tab pos="2254250" algn="l"/>
                <a:tab pos="9146540" algn="l"/>
              </a:tabLst>
            </a:pPr>
            <a:r>
              <a:rPr dirty="0">
                <a:latin typeface="Times New Roman"/>
                <a:cs typeface="Times New Roman"/>
              </a:rPr>
              <a:t> 	</a:t>
            </a:r>
            <a:r>
              <a:rPr spc="-5" dirty="0"/>
              <a:t>HULL</a:t>
            </a:r>
            <a:r>
              <a:rPr dirty="0"/>
              <a:t> </a:t>
            </a:r>
            <a:r>
              <a:rPr spc="-15" dirty="0"/>
              <a:t>IDENTIFICATION</a:t>
            </a:r>
            <a:r>
              <a:rPr dirty="0"/>
              <a:t> NUMBER</a:t>
            </a:r>
            <a:r>
              <a:rPr spc="5" dirty="0"/>
              <a:t> </a:t>
            </a:r>
            <a:r>
              <a:rPr dirty="0"/>
              <a:t>&amp;</a:t>
            </a:r>
            <a:r>
              <a:rPr spc="-5" dirty="0"/>
              <a:t> </a:t>
            </a:r>
            <a:r>
              <a:rPr spc="-20" dirty="0"/>
              <a:t>REGISTRATIONS	</a:t>
            </a:r>
          </a:p>
        </p:txBody>
      </p:sp>
      <p:sp>
        <p:nvSpPr>
          <p:cNvPr id="8" name="object 8"/>
          <p:cNvSpPr txBox="1"/>
          <p:nvPr/>
        </p:nvSpPr>
        <p:spPr>
          <a:xfrm>
            <a:off x="484123" y="772413"/>
            <a:ext cx="9051925" cy="1977389"/>
          </a:xfrm>
          <a:prstGeom prst="rect">
            <a:avLst/>
          </a:prstGeom>
        </p:spPr>
        <p:txBody>
          <a:bodyPr vert="horz" wrap="square" lIns="0" tIns="8890" rIns="0" bIns="0" rtlCol="0">
            <a:spAutoFit/>
          </a:bodyPr>
          <a:lstStyle/>
          <a:p>
            <a:pPr marL="12700" marR="5080">
              <a:lnSpc>
                <a:spcPct val="101800"/>
              </a:lnSpc>
              <a:spcBef>
                <a:spcPts val="70"/>
              </a:spcBef>
            </a:pPr>
            <a:r>
              <a:rPr sz="1400" i="1" spc="-5" dirty="0">
                <a:latin typeface="Calibri"/>
                <a:cs typeface="Calibri"/>
              </a:rPr>
              <a:t>SEA </a:t>
            </a:r>
            <a:r>
              <a:rPr sz="1400" i="1" spc="-10" dirty="0">
                <a:latin typeface="Calibri"/>
                <a:cs typeface="Calibri"/>
              </a:rPr>
              <a:t>PRO </a:t>
            </a:r>
            <a:r>
              <a:rPr sz="1400" i="1" spc="-30" dirty="0">
                <a:latin typeface="Calibri"/>
                <a:cs typeface="Calibri"/>
              </a:rPr>
              <a:t>BOATS </a:t>
            </a:r>
            <a:r>
              <a:rPr sz="1400" spc="30" dirty="0">
                <a:latin typeface="Calibri"/>
                <a:cs typeface="Calibri"/>
              </a:rPr>
              <a:t>has </a:t>
            </a:r>
            <a:r>
              <a:rPr sz="1400" spc="20" dirty="0">
                <a:latin typeface="Calibri"/>
                <a:cs typeface="Calibri"/>
              </a:rPr>
              <a:t>a </a:t>
            </a:r>
            <a:r>
              <a:rPr sz="1400" spc="15" dirty="0">
                <a:latin typeface="Calibri"/>
                <a:cs typeface="Calibri"/>
              </a:rPr>
              <a:t>permanent </a:t>
            </a:r>
            <a:r>
              <a:rPr sz="1400" spc="75" dirty="0">
                <a:latin typeface="Calibri"/>
                <a:cs typeface="Calibri"/>
              </a:rPr>
              <a:t>record </a:t>
            </a:r>
            <a:r>
              <a:rPr sz="1400" spc="114" dirty="0">
                <a:latin typeface="Calibri"/>
                <a:cs typeface="Calibri"/>
              </a:rPr>
              <a:t>of </a:t>
            </a:r>
            <a:r>
              <a:rPr sz="1400" spc="70" dirty="0">
                <a:latin typeface="Calibri"/>
                <a:cs typeface="Calibri"/>
              </a:rPr>
              <a:t>your </a:t>
            </a:r>
            <a:r>
              <a:rPr sz="1400" spc="20" dirty="0">
                <a:latin typeface="Calibri"/>
                <a:cs typeface="Calibri"/>
              </a:rPr>
              <a:t>boat’s </a:t>
            </a:r>
            <a:r>
              <a:rPr sz="1400" spc="105" dirty="0">
                <a:latin typeface="Calibri"/>
                <a:cs typeface="Calibri"/>
              </a:rPr>
              <a:t>Hull </a:t>
            </a:r>
            <a:r>
              <a:rPr sz="1400" spc="40" dirty="0">
                <a:latin typeface="Calibri"/>
                <a:cs typeface="Calibri"/>
              </a:rPr>
              <a:t>Identification </a:t>
            </a:r>
            <a:r>
              <a:rPr sz="1400" spc="5" dirty="0">
                <a:latin typeface="Calibri"/>
                <a:cs typeface="Calibri"/>
              </a:rPr>
              <a:t>Number.</a:t>
            </a:r>
            <a:r>
              <a:rPr sz="1400" spc="10" dirty="0">
                <a:latin typeface="Calibri"/>
                <a:cs typeface="Calibri"/>
              </a:rPr>
              <a:t> </a:t>
            </a:r>
            <a:r>
              <a:rPr sz="1400" spc="5" dirty="0">
                <a:latin typeface="Calibri"/>
                <a:cs typeface="Calibri"/>
              </a:rPr>
              <a:t>This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15" dirty="0">
                <a:latin typeface="Calibri"/>
                <a:cs typeface="Calibri"/>
              </a:rPr>
              <a:t>is </a:t>
            </a:r>
            <a:r>
              <a:rPr sz="1400" spc="20" dirty="0">
                <a:latin typeface="Calibri"/>
                <a:cs typeface="Calibri"/>
              </a:rPr>
              <a:t> </a:t>
            </a:r>
            <a:r>
              <a:rPr sz="1400" spc="45" dirty="0">
                <a:latin typeface="Calibri"/>
                <a:cs typeface="Calibri"/>
              </a:rPr>
              <a:t>recorded </a:t>
            </a:r>
            <a:r>
              <a:rPr sz="1400" spc="80" dirty="0">
                <a:latin typeface="Calibri"/>
                <a:cs typeface="Calibri"/>
              </a:rPr>
              <a:t>during </a:t>
            </a:r>
            <a:r>
              <a:rPr sz="1400" spc="25" dirty="0">
                <a:latin typeface="Calibri"/>
                <a:cs typeface="Calibri"/>
              </a:rPr>
              <a:t>the </a:t>
            </a:r>
            <a:r>
              <a:rPr sz="1400" spc="60" dirty="0">
                <a:latin typeface="Calibri"/>
                <a:cs typeface="Calibri"/>
              </a:rPr>
              <a:t>manufacturing </a:t>
            </a:r>
            <a:r>
              <a:rPr sz="1400" spc="20" dirty="0">
                <a:latin typeface="Calibri"/>
                <a:cs typeface="Calibri"/>
              </a:rPr>
              <a:t>process.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20" dirty="0">
                <a:latin typeface="Calibri"/>
                <a:cs typeface="Calibri"/>
              </a:rPr>
              <a:t>is a </a:t>
            </a:r>
            <a:r>
              <a:rPr sz="1400" spc="-5" dirty="0">
                <a:latin typeface="Calibri"/>
                <a:cs typeface="Calibri"/>
              </a:rPr>
              <a:t>12 </a:t>
            </a:r>
            <a:r>
              <a:rPr sz="1400" spc="55" dirty="0">
                <a:latin typeface="Calibri"/>
                <a:cs typeface="Calibri"/>
              </a:rPr>
              <a:t>digit </a:t>
            </a:r>
            <a:r>
              <a:rPr sz="1400" spc="15" dirty="0">
                <a:latin typeface="Calibri"/>
                <a:cs typeface="Calibri"/>
              </a:rPr>
              <a:t>code </a:t>
            </a:r>
            <a:r>
              <a:rPr sz="1400" spc="45" dirty="0">
                <a:latin typeface="Calibri"/>
                <a:cs typeface="Calibri"/>
              </a:rPr>
              <a:t>located </a:t>
            </a:r>
            <a:r>
              <a:rPr sz="1400" spc="70" dirty="0">
                <a:latin typeface="Calibri"/>
                <a:cs typeface="Calibri"/>
              </a:rPr>
              <a:t>on </a:t>
            </a:r>
            <a:r>
              <a:rPr sz="1400" spc="25" dirty="0">
                <a:latin typeface="Calibri"/>
                <a:cs typeface="Calibri"/>
              </a:rPr>
              <a:t>the </a:t>
            </a:r>
            <a:r>
              <a:rPr sz="1400" spc="95" dirty="0">
                <a:latin typeface="Calibri"/>
                <a:cs typeface="Calibri"/>
              </a:rPr>
              <a:t>right </a:t>
            </a:r>
            <a:r>
              <a:rPr sz="1400" spc="100" dirty="0">
                <a:latin typeface="Calibri"/>
                <a:cs typeface="Calibri"/>
              </a:rPr>
              <a:t> </a:t>
            </a:r>
            <a:r>
              <a:rPr sz="1400" spc="-5" dirty="0">
                <a:latin typeface="Calibri"/>
                <a:cs typeface="Calibri"/>
              </a:rPr>
              <a:t>side </a:t>
            </a:r>
            <a:r>
              <a:rPr sz="1400" spc="114" dirty="0">
                <a:latin typeface="Calibri"/>
                <a:cs typeface="Calibri"/>
              </a:rPr>
              <a:t>of </a:t>
            </a:r>
            <a:r>
              <a:rPr sz="1400" spc="25" dirty="0">
                <a:latin typeface="Calibri"/>
                <a:cs typeface="Calibri"/>
              </a:rPr>
              <a:t>the </a:t>
            </a:r>
            <a:r>
              <a:rPr sz="1400" spc="50" dirty="0">
                <a:latin typeface="Calibri"/>
                <a:cs typeface="Calibri"/>
              </a:rPr>
              <a:t>transom, </a:t>
            </a:r>
            <a:r>
              <a:rPr sz="1400" spc="60" dirty="0">
                <a:latin typeface="Calibri"/>
                <a:cs typeface="Calibri"/>
              </a:rPr>
              <a:t>just </a:t>
            </a:r>
            <a:r>
              <a:rPr sz="1400" spc="55" dirty="0">
                <a:latin typeface="Calibri"/>
                <a:cs typeface="Calibri"/>
              </a:rPr>
              <a:t>under </a:t>
            </a:r>
            <a:r>
              <a:rPr sz="1400" spc="25" dirty="0">
                <a:latin typeface="Calibri"/>
                <a:cs typeface="Calibri"/>
              </a:rPr>
              <a:t>the </a:t>
            </a:r>
            <a:r>
              <a:rPr sz="1400" spc="70" dirty="0">
                <a:latin typeface="Calibri"/>
                <a:cs typeface="Calibri"/>
              </a:rPr>
              <a:t>rub rail. </a:t>
            </a:r>
            <a:r>
              <a:rPr sz="1400" dirty="0">
                <a:latin typeface="Calibri"/>
                <a:cs typeface="Calibri"/>
              </a:rPr>
              <a:t>When </a:t>
            </a:r>
            <a:r>
              <a:rPr sz="1400" spc="60" dirty="0">
                <a:latin typeface="Calibri"/>
                <a:cs typeface="Calibri"/>
              </a:rPr>
              <a:t>contacting </a:t>
            </a:r>
            <a:r>
              <a:rPr sz="1400" spc="70" dirty="0">
                <a:latin typeface="Calibri"/>
                <a:cs typeface="Calibri"/>
              </a:rPr>
              <a:t>your </a:t>
            </a:r>
            <a:r>
              <a:rPr sz="1400" spc="35" dirty="0">
                <a:latin typeface="Calibri"/>
                <a:cs typeface="Calibri"/>
              </a:rPr>
              <a:t>dealer </a:t>
            </a:r>
            <a:r>
              <a:rPr sz="1400" spc="70" dirty="0">
                <a:latin typeface="Calibri"/>
                <a:cs typeface="Calibri"/>
              </a:rPr>
              <a:t>regarding </a:t>
            </a:r>
            <a:r>
              <a:rPr sz="1400" spc="15" dirty="0">
                <a:latin typeface="Calibri"/>
                <a:cs typeface="Calibri"/>
              </a:rPr>
              <a:t>maintenance </a:t>
            </a:r>
            <a:r>
              <a:rPr sz="1400" spc="140" dirty="0">
                <a:latin typeface="Calibri"/>
                <a:cs typeface="Calibri"/>
              </a:rPr>
              <a:t>or </a:t>
            </a:r>
            <a:r>
              <a:rPr sz="1400" spc="75" dirty="0">
                <a:latin typeface="Calibri"/>
                <a:cs typeface="Calibri"/>
              </a:rPr>
              <a:t>warranty </a:t>
            </a:r>
            <a:r>
              <a:rPr sz="1400" spc="80" dirty="0">
                <a:latin typeface="Calibri"/>
                <a:cs typeface="Calibri"/>
              </a:rPr>
              <a:t> </a:t>
            </a:r>
            <a:r>
              <a:rPr sz="1400" spc="35" dirty="0">
                <a:latin typeface="Calibri"/>
                <a:cs typeface="Calibri"/>
              </a:rPr>
              <a:t>inquiries, </a:t>
            </a:r>
            <a:r>
              <a:rPr sz="1400" spc="-10" dirty="0">
                <a:latin typeface="Calibri"/>
                <a:cs typeface="Calibri"/>
              </a:rPr>
              <a:t>please </a:t>
            </a:r>
            <a:r>
              <a:rPr sz="1400" spc="-5" dirty="0">
                <a:latin typeface="Calibri"/>
                <a:cs typeface="Calibri"/>
              </a:rPr>
              <a:t>have </a:t>
            </a:r>
            <a:r>
              <a:rPr sz="1400" spc="70" dirty="0">
                <a:latin typeface="Calibri"/>
                <a:cs typeface="Calibri"/>
              </a:rPr>
              <a:t>your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35" dirty="0">
                <a:latin typeface="Calibri"/>
                <a:cs typeface="Calibri"/>
              </a:rPr>
              <a:t>and </a:t>
            </a:r>
            <a:r>
              <a:rPr sz="1400" i="1" spc="-10" dirty="0">
                <a:latin typeface="Calibri"/>
                <a:cs typeface="Calibri"/>
              </a:rPr>
              <a:t>SEA </a:t>
            </a:r>
            <a:r>
              <a:rPr sz="1400" i="1" spc="-5" dirty="0">
                <a:latin typeface="Calibri"/>
                <a:cs typeface="Calibri"/>
              </a:rPr>
              <a:t>PRO </a:t>
            </a:r>
            <a:r>
              <a:rPr sz="1400" spc="40" dirty="0">
                <a:latin typeface="Calibri"/>
                <a:cs typeface="Calibri"/>
              </a:rPr>
              <a:t>Model </a:t>
            </a:r>
            <a:r>
              <a:rPr sz="1400" spc="10" dirty="0">
                <a:latin typeface="Calibri"/>
                <a:cs typeface="Calibri"/>
              </a:rPr>
              <a:t>Number </a:t>
            </a:r>
            <a:r>
              <a:rPr sz="1400" spc="70" dirty="0">
                <a:latin typeface="Calibri"/>
                <a:cs typeface="Calibri"/>
              </a:rPr>
              <a:t>on </a:t>
            </a:r>
            <a:r>
              <a:rPr sz="1400" spc="20" dirty="0">
                <a:latin typeface="Calibri"/>
                <a:cs typeface="Calibri"/>
              </a:rPr>
              <a:t>hand. </a:t>
            </a:r>
            <a:r>
              <a:rPr sz="1400" spc="5" dirty="0">
                <a:latin typeface="Calibri"/>
                <a:cs typeface="Calibri"/>
              </a:rPr>
              <a:t>This </a:t>
            </a:r>
            <a:r>
              <a:rPr sz="1400" spc="55" dirty="0">
                <a:latin typeface="Calibri"/>
                <a:cs typeface="Calibri"/>
              </a:rPr>
              <a:t>information </a:t>
            </a:r>
            <a:r>
              <a:rPr sz="1400" spc="45" dirty="0">
                <a:latin typeface="Calibri"/>
                <a:cs typeface="Calibri"/>
              </a:rPr>
              <a:t>can </a:t>
            </a:r>
            <a:r>
              <a:rPr sz="1400" spc="70" dirty="0">
                <a:latin typeface="Calibri"/>
                <a:cs typeface="Calibri"/>
              </a:rPr>
              <a:t>also </a:t>
            </a:r>
            <a:r>
              <a:rPr sz="1400" spc="-305" dirty="0">
                <a:latin typeface="Calibri"/>
                <a:cs typeface="Calibri"/>
              </a:rPr>
              <a:t> </a:t>
            </a:r>
            <a:r>
              <a:rPr sz="1400" spc="-60" dirty="0">
                <a:latin typeface="Calibri"/>
                <a:cs typeface="Calibri"/>
              </a:rPr>
              <a:t>be </a:t>
            </a:r>
            <a:r>
              <a:rPr sz="1400" spc="70" dirty="0">
                <a:latin typeface="Calibri"/>
                <a:cs typeface="Calibri"/>
              </a:rPr>
              <a:t>found on your </a:t>
            </a:r>
            <a:r>
              <a:rPr sz="1400" spc="5" dirty="0">
                <a:latin typeface="Calibri"/>
                <a:cs typeface="Calibri"/>
              </a:rPr>
              <a:t>copy </a:t>
            </a:r>
            <a:r>
              <a:rPr sz="1400" spc="114" dirty="0">
                <a:latin typeface="Calibri"/>
                <a:cs typeface="Calibri"/>
              </a:rPr>
              <a:t>of </a:t>
            </a:r>
            <a:r>
              <a:rPr sz="1400" spc="25" dirty="0">
                <a:latin typeface="Calibri"/>
                <a:cs typeface="Calibri"/>
              </a:rPr>
              <a:t>the </a:t>
            </a:r>
            <a:r>
              <a:rPr sz="1400" i="1" spc="-5" dirty="0">
                <a:latin typeface="Calibri"/>
                <a:cs typeface="Calibri"/>
              </a:rPr>
              <a:t>SEA PRO </a:t>
            </a:r>
            <a:r>
              <a:rPr sz="1400" spc="55" dirty="0">
                <a:latin typeface="Calibri"/>
                <a:cs typeface="Calibri"/>
              </a:rPr>
              <a:t>Warranty </a:t>
            </a:r>
            <a:r>
              <a:rPr sz="1400" spc="30" dirty="0">
                <a:latin typeface="Calibri"/>
                <a:cs typeface="Calibri"/>
              </a:rPr>
              <a:t>Certificate. Federal </a:t>
            </a:r>
            <a:r>
              <a:rPr sz="1400" spc="35" dirty="0">
                <a:latin typeface="Calibri"/>
                <a:cs typeface="Calibri"/>
              </a:rPr>
              <a:t>and </a:t>
            </a:r>
            <a:r>
              <a:rPr sz="1400" dirty="0">
                <a:latin typeface="Calibri"/>
                <a:cs typeface="Calibri"/>
              </a:rPr>
              <a:t>State </a:t>
            </a:r>
            <a:r>
              <a:rPr sz="1400" spc="20" dirty="0">
                <a:latin typeface="Calibri"/>
                <a:cs typeface="Calibri"/>
              </a:rPr>
              <a:t>Laws </a:t>
            </a:r>
            <a:r>
              <a:rPr sz="1400" spc="45" dirty="0">
                <a:latin typeface="Calibri"/>
                <a:cs typeface="Calibri"/>
              </a:rPr>
              <a:t>require </a:t>
            </a:r>
            <a:r>
              <a:rPr sz="1400" spc="20" dirty="0">
                <a:latin typeface="Calibri"/>
                <a:cs typeface="Calibri"/>
              </a:rPr>
              <a:t>a </a:t>
            </a:r>
            <a:r>
              <a:rPr sz="1400" spc="30" dirty="0">
                <a:latin typeface="Calibri"/>
                <a:cs typeface="Calibri"/>
              </a:rPr>
              <a:t>power </a:t>
            </a:r>
            <a:r>
              <a:rPr sz="1400" spc="20" dirty="0">
                <a:latin typeface="Calibri"/>
                <a:cs typeface="Calibri"/>
              </a:rPr>
              <a:t>boat </a:t>
            </a:r>
            <a:r>
              <a:rPr sz="1400" spc="75" dirty="0">
                <a:latin typeface="Calibri"/>
                <a:cs typeface="Calibri"/>
              </a:rPr>
              <a:t>to </a:t>
            </a:r>
            <a:r>
              <a:rPr sz="1400" spc="-60" dirty="0">
                <a:latin typeface="Calibri"/>
                <a:cs typeface="Calibri"/>
              </a:rPr>
              <a:t>be </a:t>
            </a:r>
            <a:r>
              <a:rPr sz="1400" spc="-55" dirty="0">
                <a:latin typeface="Calibri"/>
                <a:cs typeface="Calibri"/>
              </a:rPr>
              <a:t> </a:t>
            </a:r>
            <a:r>
              <a:rPr sz="1400" spc="40" dirty="0">
                <a:latin typeface="Calibri"/>
                <a:cs typeface="Calibri"/>
              </a:rPr>
              <a:t>registered </a:t>
            </a:r>
            <a:r>
              <a:rPr sz="1400" spc="35" dirty="0">
                <a:latin typeface="Calibri"/>
                <a:cs typeface="Calibri"/>
              </a:rPr>
              <a:t>in </a:t>
            </a:r>
            <a:r>
              <a:rPr sz="1400" spc="20" dirty="0">
                <a:latin typeface="Calibri"/>
                <a:cs typeface="Calibri"/>
              </a:rPr>
              <a:t>the </a:t>
            </a:r>
            <a:r>
              <a:rPr sz="1400" spc="10" dirty="0">
                <a:latin typeface="Calibri"/>
                <a:cs typeface="Calibri"/>
              </a:rPr>
              <a:t>state </a:t>
            </a:r>
            <a:r>
              <a:rPr sz="1400" spc="114" dirty="0">
                <a:latin typeface="Calibri"/>
                <a:cs typeface="Calibri"/>
              </a:rPr>
              <a:t>of </a:t>
            </a:r>
            <a:r>
              <a:rPr sz="1400" spc="30" dirty="0">
                <a:latin typeface="Calibri"/>
                <a:cs typeface="Calibri"/>
              </a:rPr>
              <a:t>primary </a:t>
            </a:r>
            <a:r>
              <a:rPr sz="1400" dirty="0">
                <a:latin typeface="Calibri"/>
                <a:cs typeface="Calibri"/>
              </a:rPr>
              <a:t>use.</a:t>
            </a:r>
            <a:r>
              <a:rPr sz="1400" spc="5" dirty="0">
                <a:latin typeface="Calibri"/>
                <a:cs typeface="Calibri"/>
              </a:rPr>
              <a:t> </a:t>
            </a:r>
            <a:r>
              <a:rPr sz="1400" spc="45" dirty="0">
                <a:latin typeface="Calibri"/>
                <a:cs typeface="Calibri"/>
              </a:rPr>
              <a:t>Registration </a:t>
            </a:r>
            <a:r>
              <a:rPr sz="1400" spc="20" dirty="0">
                <a:latin typeface="Calibri"/>
                <a:cs typeface="Calibri"/>
              </a:rPr>
              <a:t>numbers </a:t>
            </a:r>
            <a:r>
              <a:rPr sz="1400" spc="35" dirty="0">
                <a:latin typeface="Calibri"/>
                <a:cs typeface="Calibri"/>
              </a:rPr>
              <a:t>and </a:t>
            </a:r>
            <a:r>
              <a:rPr sz="1400" spc="40" dirty="0">
                <a:latin typeface="Calibri"/>
                <a:cs typeface="Calibri"/>
              </a:rPr>
              <a:t>validation stickers </a:t>
            </a:r>
            <a:r>
              <a:rPr sz="1400" spc="30" dirty="0">
                <a:latin typeface="Calibri"/>
                <a:cs typeface="Calibri"/>
              </a:rPr>
              <a:t>must </a:t>
            </a:r>
            <a:r>
              <a:rPr sz="1400" spc="-60" dirty="0">
                <a:latin typeface="Calibri"/>
                <a:cs typeface="Calibri"/>
              </a:rPr>
              <a:t>be </a:t>
            </a:r>
            <a:r>
              <a:rPr sz="1400" spc="5" dirty="0">
                <a:latin typeface="Calibri"/>
                <a:cs typeface="Calibri"/>
              </a:rPr>
              <a:t>displayed </a:t>
            </a:r>
            <a:r>
              <a:rPr sz="1400" spc="65" dirty="0">
                <a:latin typeface="Calibri"/>
                <a:cs typeface="Calibri"/>
              </a:rPr>
              <a:t>according </a:t>
            </a:r>
            <a:r>
              <a:rPr sz="1400" spc="20" dirty="0">
                <a:latin typeface="Calibri"/>
                <a:cs typeface="Calibri"/>
              </a:rPr>
              <a:t>the </a:t>
            </a:r>
            <a:r>
              <a:rPr sz="1400" spc="25" dirty="0">
                <a:latin typeface="Calibri"/>
                <a:cs typeface="Calibri"/>
              </a:rPr>
              <a:t> </a:t>
            </a:r>
            <a:r>
              <a:rPr sz="1400" spc="100" dirty="0">
                <a:latin typeface="Calibri"/>
                <a:cs typeface="Calibri"/>
              </a:rPr>
              <a:t>local </a:t>
            </a:r>
            <a:r>
              <a:rPr sz="1400" spc="35" dirty="0">
                <a:latin typeface="Calibri"/>
                <a:cs typeface="Calibri"/>
              </a:rPr>
              <a:t>and </a:t>
            </a:r>
            <a:r>
              <a:rPr sz="1400" spc="5" dirty="0">
                <a:latin typeface="Calibri"/>
                <a:cs typeface="Calibri"/>
              </a:rPr>
              <a:t>state </a:t>
            </a:r>
            <a:r>
              <a:rPr sz="1400" spc="55" dirty="0">
                <a:latin typeface="Calibri"/>
                <a:cs typeface="Calibri"/>
              </a:rPr>
              <a:t>regulations. </a:t>
            </a:r>
            <a:r>
              <a:rPr sz="1400" spc="-30" dirty="0">
                <a:latin typeface="Calibri"/>
                <a:cs typeface="Calibri"/>
              </a:rPr>
              <a:t>The </a:t>
            </a:r>
            <a:r>
              <a:rPr sz="1400" spc="60" dirty="0">
                <a:latin typeface="Calibri"/>
                <a:cs typeface="Calibri"/>
              </a:rPr>
              <a:t>registration </a:t>
            </a:r>
            <a:r>
              <a:rPr sz="1400" spc="40" dirty="0">
                <a:latin typeface="Calibri"/>
                <a:cs typeface="Calibri"/>
              </a:rPr>
              <a:t>certificate </a:t>
            </a:r>
            <a:r>
              <a:rPr sz="1400" spc="30" dirty="0">
                <a:latin typeface="Calibri"/>
                <a:cs typeface="Calibri"/>
              </a:rPr>
              <a:t>must </a:t>
            </a:r>
            <a:r>
              <a:rPr sz="1400" spc="-60" dirty="0">
                <a:latin typeface="Calibri"/>
                <a:cs typeface="Calibri"/>
              </a:rPr>
              <a:t>be </a:t>
            </a:r>
            <a:r>
              <a:rPr sz="1400" spc="-10" dirty="0">
                <a:latin typeface="Calibri"/>
                <a:cs typeface="Calibri"/>
              </a:rPr>
              <a:t>kept </a:t>
            </a:r>
            <a:r>
              <a:rPr sz="1400" spc="65" dirty="0">
                <a:latin typeface="Calibri"/>
                <a:cs typeface="Calibri"/>
              </a:rPr>
              <a:t>on </a:t>
            </a:r>
            <a:r>
              <a:rPr sz="1400" spc="55" dirty="0">
                <a:latin typeface="Calibri"/>
                <a:cs typeface="Calibri"/>
              </a:rPr>
              <a:t>board </a:t>
            </a:r>
            <a:r>
              <a:rPr sz="1400" spc="25" dirty="0">
                <a:latin typeface="Calibri"/>
                <a:cs typeface="Calibri"/>
              </a:rPr>
              <a:t>when </a:t>
            </a:r>
            <a:r>
              <a:rPr sz="1400" spc="35" dirty="0">
                <a:latin typeface="Calibri"/>
                <a:cs typeface="Calibri"/>
              </a:rPr>
              <a:t>boating.</a:t>
            </a:r>
            <a:r>
              <a:rPr sz="1400" spc="40" dirty="0">
                <a:latin typeface="Calibri"/>
                <a:cs typeface="Calibri"/>
              </a:rPr>
              <a:t>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45" dirty="0">
                <a:latin typeface="Calibri"/>
                <a:cs typeface="Calibri"/>
              </a:rPr>
              <a:t> </a:t>
            </a:r>
            <a:r>
              <a:rPr sz="1400" spc="10" dirty="0">
                <a:latin typeface="Calibri"/>
                <a:cs typeface="Calibri"/>
              </a:rPr>
              <a:t>Number </a:t>
            </a:r>
            <a:r>
              <a:rPr sz="1400" spc="20" dirty="0">
                <a:latin typeface="Calibri"/>
                <a:cs typeface="Calibri"/>
              </a:rPr>
              <a:t>is </a:t>
            </a:r>
            <a:r>
              <a:rPr sz="1400" spc="45" dirty="0">
                <a:latin typeface="Calibri"/>
                <a:cs typeface="Calibri"/>
              </a:rPr>
              <a:t>required </a:t>
            </a:r>
            <a:r>
              <a:rPr sz="1400" spc="70" dirty="0">
                <a:latin typeface="Calibri"/>
                <a:cs typeface="Calibri"/>
              </a:rPr>
              <a:t>on </a:t>
            </a:r>
            <a:r>
              <a:rPr sz="1400" spc="25" dirty="0">
                <a:latin typeface="Calibri"/>
                <a:cs typeface="Calibri"/>
              </a:rPr>
              <a:t>the </a:t>
            </a:r>
            <a:r>
              <a:rPr sz="1400" spc="60" dirty="0">
                <a:latin typeface="Calibri"/>
                <a:cs typeface="Calibri"/>
              </a:rPr>
              <a:t>registration </a:t>
            </a:r>
            <a:r>
              <a:rPr sz="1400" spc="65" dirty="0">
                <a:latin typeface="Calibri"/>
                <a:cs typeface="Calibri"/>
              </a:rPr>
              <a:t>form. </a:t>
            </a:r>
            <a:r>
              <a:rPr sz="1400" spc="-30" dirty="0">
                <a:latin typeface="Calibri"/>
                <a:cs typeface="Calibri"/>
              </a:rPr>
              <a:t>The </a:t>
            </a:r>
            <a:r>
              <a:rPr sz="1400" spc="105" dirty="0">
                <a:latin typeface="Calibri"/>
                <a:cs typeface="Calibri"/>
              </a:rPr>
              <a:t>Hull </a:t>
            </a:r>
            <a:r>
              <a:rPr sz="1400" spc="40" dirty="0">
                <a:latin typeface="Calibri"/>
                <a:cs typeface="Calibri"/>
              </a:rPr>
              <a:t>Identification </a:t>
            </a:r>
            <a:r>
              <a:rPr sz="1400" spc="10" dirty="0">
                <a:latin typeface="Calibri"/>
                <a:cs typeface="Calibri"/>
              </a:rPr>
              <a:t>Number </a:t>
            </a:r>
            <a:r>
              <a:rPr sz="1400" spc="70" dirty="0">
                <a:latin typeface="Calibri"/>
                <a:cs typeface="Calibri"/>
              </a:rPr>
              <a:t>should </a:t>
            </a:r>
            <a:r>
              <a:rPr sz="1400" spc="-60" dirty="0">
                <a:latin typeface="Calibri"/>
                <a:cs typeface="Calibri"/>
              </a:rPr>
              <a:t>be </a:t>
            </a:r>
            <a:r>
              <a:rPr sz="1400" spc="35" dirty="0">
                <a:latin typeface="Calibri"/>
                <a:cs typeface="Calibri"/>
              </a:rPr>
              <a:t>included </a:t>
            </a:r>
            <a:r>
              <a:rPr sz="1400" spc="70" dirty="0">
                <a:latin typeface="Calibri"/>
                <a:cs typeface="Calibri"/>
              </a:rPr>
              <a:t>on </a:t>
            </a:r>
            <a:r>
              <a:rPr sz="1400" spc="125" dirty="0">
                <a:latin typeface="Calibri"/>
                <a:cs typeface="Calibri"/>
              </a:rPr>
              <a:t>all </a:t>
            </a:r>
            <a:r>
              <a:rPr sz="1400" spc="30" dirty="0">
                <a:latin typeface="Calibri"/>
                <a:cs typeface="Calibri"/>
              </a:rPr>
              <a:t>documents </a:t>
            </a:r>
            <a:r>
              <a:rPr sz="1400" spc="35" dirty="0">
                <a:latin typeface="Calibri"/>
                <a:cs typeface="Calibri"/>
              </a:rPr>
              <a:t> and</a:t>
            </a:r>
            <a:r>
              <a:rPr sz="1400" spc="-15" dirty="0">
                <a:latin typeface="Calibri"/>
                <a:cs typeface="Calibri"/>
              </a:rPr>
              <a:t> </a:t>
            </a:r>
            <a:r>
              <a:rPr sz="1400" spc="35" dirty="0">
                <a:latin typeface="Calibri"/>
                <a:cs typeface="Calibri"/>
              </a:rPr>
              <a:t>correspondence</a:t>
            </a:r>
            <a:r>
              <a:rPr sz="1400" spc="-15" dirty="0">
                <a:latin typeface="Calibri"/>
                <a:cs typeface="Calibri"/>
              </a:rPr>
              <a:t> </a:t>
            </a:r>
            <a:r>
              <a:rPr sz="1400" spc="65" dirty="0">
                <a:latin typeface="Calibri"/>
                <a:cs typeface="Calibri"/>
              </a:rPr>
              <a:t>with</a:t>
            </a:r>
            <a:r>
              <a:rPr sz="1400" spc="-15" dirty="0">
                <a:latin typeface="Calibri"/>
                <a:cs typeface="Calibri"/>
              </a:rPr>
              <a:t> </a:t>
            </a:r>
            <a:r>
              <a:rPr sz="1400" spc="25" dirty="0">
                <a:latin typeface="Calibri"/>
                <a:cs typeface="Calibri"/>
              </a:rPr>
              <a:t>the</a:t>
            </a:r>
            <a:r>
              <a:rPr sz="1400" spc="-15" dirty="0">
                <a:latin typeface="Calibri"/>
                <a:cs typeface="Calibri"/>
              </a:rPr>
              <a:t> </a:t>
            </a:r>
            <a:r>
              <a:rPr sz="1400" spc="35" dirty="0">
                <a:latin typeface="Calibri"/>
                <a:cs typeface="Calibri"/>
              </a:rPr>
              <a:t>dealer</a:t>
            </a:r>
            <a:r>
              <a:rPr sz="1400" spc="-15" dirty="0">
                <a:latin typeface="Calibri"/>
                <a:cs typeface="Calibri"/>
              </a:rPr>
              <a:t> </a:t>
            </a:r>
            <a:r>
              <a:rPr sz="1400" spc="140" dirty="0">
                <a:latin typeface="Calibri"/>
                <a:cs typeface="Calibri"/>
              </a:rPr>
              <a:t>or</a:t>
            </a:r>
            <a:r>
              <a:rPr sz="1400" spc="20" dirty="0">
                <a:latin typeface="Calibri"/>
                <a:cs typeface="Calibri"/>
              </a:rPr>
              <a:t> </a:t>
            </a:r>
            <a:r>
              <a:rPr sz="1400" i="1" spc="-5" dirty="0">
                <a:latin typeface="Calibri"/>
                <a:cs typeface="Calibri"/>
              </a:rPr>
              <a:t>SEA</a:t>
            </a:r>
            <a:r>
              <a:rPr sz="1400" i="1" dirty="0">
                <a:latin typeface="Calibri"/>
                <a:cs typeface="Calibri"/>
              </a:rPr>
              <a:t> </a:t>
            </a:r>
            <a:r>
              <a:rPr sz="1400" i="1" spc="-5" dirty="0">
                <a:latin typeface="Calibri"/>
                <a:cs typeface="Calibri"/>
              </a:rPr>
              <a:t>PRO </a:t>
            </a:r>
            <a:r>
              <a:rPr sz="1400" i="1" spc="-25" dirty="0">
                <a:latin typeface="Calibri"/>
                <a:cs typeface="Calibri"/>
              </a:rPr>
              <a:t>BOATS</a:t>
            </a:r>
            <a:r>
              <a:rPr sz="1400" spc="-25" dirty="0">
                <a:latin typeface="Calibri"/>
                <a:cs typeface="Calibri"/>
              </a:rPr>
              <a:t>.</a:t>
            </a:r>
            <a:endParaRPr sz="1400">
              <a:latin typeface="Calibri"/>
              <a:cs typeface="Calibri"/>
            </a:endParaRPr>
          </a:p>
        </p:txBody>
      </p:sp>
      <p:grpSp>
        <p:nvGrpSpPr>
          <p:cNvPr id="9" name="object 9"/>
          <p:cNvGrpSpPr/>
          <p:nvPr/>
        </p:nvGrpSpPr>
        <p:grpSpPr>
          <a:xfrm>
            <a:off x="450799" y="3423323"/>
            <a:ext cx="6021705" cy="2474595"/>
            <a:chOff x="450799" y="3423323"/>
            <a:chExt cx="6021705" cy="2474595"/>
          </a:xfrm>
        </p:grpSpPr>
        <p:pic>
          <p:nvPicPr>
            <p:cNvPr id="10" name="object 10"/>
            <p:cNvPicPr/>
            <p:nvPr/>
          </p:nvPicPr>
          <p:blipFill>
            <a:blip r:embed="rId4" cstate="print"/>
            <a:stretch>
              <a:fillRect/>
            </a:stretch>
          </p:blipFill>
          <p:spPr>
            <a:xfrm>
              <a:off x="460324" y="3459353"/>
              <a:ext cx="3895852" cy="2428621"/>
            </a:xfrm>
            <a:prstGeom prst="rect">
              <a:avLst/>
            </a:prstGeom>
          </p:spPr>
        </p:pic>
        <p:sp>
          <p:nvSpPr>
            <p:cNvPr id="11" name="object 11"/>
            <p:cNvSpPr/>
            <p:nvPr/>
          </p:nvSpPr>
          <p:spPr>
            <a:xfrm>
              <a:off x="460324" y="3459353"/>
              <a:ext cx="3896360" cy="2428875"/>
            </a:xfrm>
            <a:custGeom>
              <a:avLst/>
              <a:gdLst/>
              <a:ahLst/>
              <a:cxnLst/>
              <a:rect l="l" t="t" r="r" b="b"/>
              <a:pathLst>
                <a:path w="3896360" h="2428875">
                  <a:moveTo>
                    <a:pt x="0" y="2428621"/>
                  </a:moveTo>
                  <a:lnTo>
                    <a:pt x="3895852" y="2428621"/>
                  </a:lnTo>
                  <a:lnTo>
                    <a:pt x="3895852" y="0"/>
                  </a:lnTo>
                  <a:lnTo>
                    <a:pt x="0" y="0"/>
                  </a:lnTo>
                  <a:lnTo>
                    <a:pt x="0" y="2428621"/>
                  </a:lnTo>
                  <a:close/>
                </a:path>
              </a:pathLst>
            </a:custGeom>
            <a:ln w="19050">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076195" y="5176647"/>
              <a:ext cx="117475" cy="129666"/>
            </a:xfrm>
            <a:prstGeom prst="rect">
              <a:avLst/>
            </a:prstGeom>
          </p:spPr>
        </p:pic>
        <p:pic>
          <p:nvPicPr>
            <p:cNvPr id="13" name="object 13"/>
            <p:cNvPicPr/>
            <p:nvPr/>
          </p:nvPicPr>
          <p:blipFill>
            <a:blip r:embed="rId6" cstate="print"/>
            <a:stretch>
              <a:fillRect/>
            </a:stretch>
          </p:blipFill>
          <p:spPr>
            <a:xfrm>
              <a:off x="1937257" y="5176647"/>
              <a:ext cx="117348" cy="129666"/>
            </a:xfrm>
            <a:prstGeom prst="rect">
              <a:avLst/>
            </a:prstGeom>
          </p:spPr>
        </p:pic>
        <p:sp>
          <p:nvSpPr>
            <p:cNvPr id="14" name="object 14"/>
            <p:cNvSpPr/>
            <p:nvPr/>
          </p:nvSpPr>
          <p:spPr>
            <a:xfrm>
              <a:off x="2390139" y="5186172"/>
              <a:ext cx="98425" cy="111125"/>
            </a:xfrm>
            <a:custGeom>
              <a:avLst/>
              <a:gdLst/>
              <a:ahLst/>
              <a:cxnLst/>
              <a:rect l="l" t="t" r="r" b="b"/>
              <a:pathLst>
                <a:path w="98425" h="111125">
                  <a:moveTo>
                    <a:pt x="49149" y="0"/>
                  </a:moveTo>
                  <a:lnTo>
                    <a:pt x="37718" y="42290"/>
                  </a:lnTo>
                  <a:lnTo>
                    <a:pt x="0" y="42290"/>
                  </a:lnTo>
                  <a:lnTo>
                    <a:pt x="30607" y="68706"/>
                  </a:lnTo>
                  <a:lnTo>
                    <a:pt x="19177" y="110616"/>
                  </a:lnTo>
                  <a:lnTo>
                    <a:pt x="49149" y="84962"/>
                  </a:lnTo>
                  <a:lnTo>
                    <a:pt x="79248" y="110616"/>
                  </a:lnTo>
                  <a:lnTo>
                    <a:pt x="67691" y="68706"/>
                  </a:lnTo>
                  <a:lnTo>
                    <a:pt x="98298" y="42290"/>
                  </a:lnTo>
                  <a:lnTo>
                    <a:pt x="60706" y="42290"/>
                  </a:lnTo>
                  <a:lnTo>
                    <a:pt x="49149" y="0"/>
                  </a:lnTo>
                  <a:close/>
                </a:path>
              </a:pathLst>
            </a:custGeom>
            <a:solidFill>
              <a:srgbClr val="FFFFFF"/>
            </a:solidFill>
          </p:spPr>
          <p:txBody>
            <a:bodyPr wrap="square" lIns="0" tIns="0" rIns="0" bIns="0" rtlCol="0"/>
            <a:lstStyle/>
            <a:p>
              <a:endParaRPr/>
            </a:p>
          </p:txBody>
        </p:sp>
        <p:sp>
          <p:nvSpPr>
            <p:cNvPr id="15" name="object 15"/>
            <p:cNvSpPr/>
            <p:nvPr/>
          </p:nvSpPr>
          <p:spPr>
            <a:xfrm>
              <a:off x="2390139" y="5186172"/>
              <a:ext cx="98425" cy="111125"/>
            </a:xfrm>
            <a:custGeom>
              <a:avLst/>
              <a:gdLst/>
              <a:ahLst/>
              <a:cxnLst/>
              <a:rect l="l" t="t" r="r" b="b"/>
              <a:pathLst>
                <a:path w="98425" h="111125">
                  <a:moveTo>
                    <a:pt x="49149" y="0"/>
                  </a:moveTo>
                  <a:lnTo>
                    <a:pt x="37718" y="42290"/>
                  </a:lnTo>
                  <a:lnTo>
                    <a:pt x="0" y="42290"/>
                  </a:lnTo>
                  <a:lnTo>
                    <a:pt x="30607" y="68706"/>
                  </a:lnTo>
                  <a:lnTo>
                    <a:pt x="19177" y="110616"/>
                  </a:lnTo>
                  <a:lnTo>
                    <a:pt x="49149" y="84962"/>
                  </a:lnTo>
                  <a:lnTo>
                    <a:pt x="79248" y="110616"/>
                  </a:lnTo>
                  <a:lnTo>
                    <a:pt x="67691" y="68706"/>
                  </a:lnTo>
                  <a:lnTo>
                    <a:pt x="98298" y="42290"/>
                  </a:lnTo>
                  <a:lnTo>
                    <a:pt x="60706" y="42290"/>
                  </a:lnTo>
                  <a:lnTo>
                    <a:pt x="49149" y="0"/>
                  </a:lnTo>
                  <a:close/>
                </a:path>
              </a:pathLst>
            </a:custGeom>
            <a:ln w="19050">
              <a:solidFill>
                <a:srgbClr val="000000"/>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2225802" y="5176647"/>
              <a:ext cx="117475" cy="129666"/>
            </a:xfrm>
            <a:prstGeom prst="rect">
              <a:avLst/>
            </a:prstGeom>
          </p:spPr>
        </p:pic>
        <p:pic>
          <p:nvPicPr>
            <p:cNvPr id="17" name="object 17"/>
            <p:cNvPicPr/>
            <p:nvPr/>
          </p:nvPicPr>
          <p:blipFill>
            <a:blip r:embed="rId7" cstate="print"/>
            <a:stretch>
              <a:fillRect/>
            </a:stretch>
          </p:blipFill>
          <p:spPr>
            <a:xfrm>
              <a:off x="2659252" y="5177155"/>
              <a:ext cx="117475" cy="129667"/>
            </a:xfrm>
            <a:prstGeom prst="rect">
              <a:avLst/>
            </a:prstGeom>
          </p:spPr>
        </p:pic>
        <p:sp>
          <p:nvSpPr>
            <p:cNvPr id="18" name="object 18"/>
            <p:cNvSpPr/>
            <p:nvPr/>
          </p:nvSpPr>
          <p:spPr>
            <a:xfrm>
              <a:off x="2514092" y="5186680"/>
              <a:ext cx="98425" cy="111125"/>
            </a:xfrm>
            <a:custGeom>
              <a:avLst/>
              <a:gdLst/>
              <a:ahLst/>
              <a:cxnLst/>
              <a:rect l="l" t="t" r="r" b="b"/>
              <a:pathLst>
                <a:path w="98425" h="111125">
                  <a:moveTo>
                    <a:pt x="49149" y="0"/>
                  </a:moveTo>
                  <a:lnTo>
                    <a:pt x="37591" y="42291"/>
                  </a:lnTo>
                  <a:lnTo>
                    <a:pt x="0" y="42291"/>
                  </a:lnTo>
                  <a:lnTo>
                    <a:pt x="30606" y="68707"/>
                  </a:lnTo>
                  <a:lnTo>
                    <a:pt x="19050" y="110617"/>
                  </a:lnTo>
                  <a:lnTo>
                    <a:pt x="49149" y="84963"/>
                  </a:lnTo>
                  <a:lnTo>
                    <a:pt x="79120" y="110617"/>
                  </a:lnTo>
                  <a:lnTo>
                    <a:pt x="67690" y="68707"/>
                  </a:lnTo>
                  <a:lnTo>
                    <a:pt x="98297" y="42291"/>
                  </a:lnTo>
                  <a:lnTo>
                    <a:pt x="60578" y="42291"/>
                  </a:lnTo>
                  <a:lnTo>
                    <a:pt x="49149" y="0"/>
                  </a:lnTo>
                  <a:close/>
                </a:path>
              </a:pathLst>
            </a:custGeom>
            <a:solidFill>
              <a:srgbClr val="FFFFFF"/>
            </a:solidFill>
          </p:spPr>
          <p:txBody>
            <a:bodyPr wrap="square" lIns="0" tIns="0" rIns="0" bIns="0" rtlCol="0"/>
            <a:lstStyle/>
            <a:p>
              <a:endParaRPr/>
            </a:p>
          </p:txBody>
        </p:sp>
        <p:sp>
          <p:nvSpPr>
            <p:cNvPr id="19" name="object 19"/>
            <p:cNvSpPr/>
            <p:nvPr/>
          </p:nvSpPr>
          <p:spPr>
            <a:xfrm>
              <a:off x="2514092" y="5186680"/>
              <a:ext cx="98425" cy="111125"/>
            </a:xfrm>
            <a:custGeom>
              <a:avLst/>
              <a:gdLst/>
              <a:ahLst/>
              <a:cxnLst/>
              <a:rect l="l" t="t" r="r" b="b"/>
              <a:pathLst>
                <a:path w="98425" h="111125">
                  <a:moveTo>
                    <a:pt x="49149" y="0"/>
                  </a:moveTo>
                  <a:lnTo>
                    <a:pt x="37591" y="42291"/>
                  </a:lnTo>
                  <a:lnTo>
                    <a:pt x="0" y="42291"/>
                  </a:lnTo>
                  <a:lnTo>
                    <a:pt x="30606" y="68707"/>
                  </a:lnTo>
                  <a:lnTo>
                    <a:pt x="19050" y="110617"/>
                  </a:lnTo>
                  <a:lnTo>
                    <a:pt x="49149" y="84963"/>
                  </a:lnTo>
                  <a:lnTo>
                    <a:pt x="79120" y="110617"/>
                  </a:lnTo>
                  <a:lnTo>
                    <a:pt x="67690" y="68707"/>
                  </a:lnTo>
                  <a:lnTo>
                    <a:pt x="98297" y="42291"/>
                  </a:lnTo>
                  <a:lnTo>
                    <a:pt x="60578" y="42291"/>
                  </a:lnTo>
                  <a:lnTo>
                    <a:pt x="49149" y="0"/>
                  </a:lnTo>
                  <a:close/>
                </a:path>
              </a:pathLst>
            </a:custGeom>
            <a:ln w="19050">
              <a:solidFill>
                <a:srgbClr val="000000"/>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2947923" y="5173345"/>
              <a:ext cx="117348" cy="129667"/>
            </a:xfrm>
            <a:prstGeom prst="rect">
              <a:avLst/>
            </a:prstGeom>
          </p:spPr>
        </p:pic>
        <p:pic>
          <p:nvPicPr>
            <p:cNvPr id="21" name="object 21"/>
            <p:cNvPicPr/>
            <p:nvPr/>
          </p:nvPicPr>
          <p:blipFill>
            <a:blip r:embed="rId9" cstate="print"/>
            <a:stretch>
              <a:fillRect/>
            </a:stretch>
          </p:blipFill>
          <p:spPr>
            <a:xfrm>
              <a:off x="2799461" y="5173345"/>
              <a:ext cx="117347" cy="129667"/>
            </a:xfrm>
            <a:prstGeom prst="rect">
              <a:avLst/>
            </a:prstGeom>
          </p:spPr>
        </p:pic>
        <p:pic>
          <p:nvPicPr>
            <p:cNvPr id="22" name="object 22"/>
            <p:cNvPicPr/>
            <p:nvPr/>
          </p:nvPicPr>
          <p:blipFill>
            <a:blip r:embed="rId10" cstate="print"/>
            <a:stretch>
              <a:fillRect/>
            </a:stretch>
          </p:blipFill>
          <p:spPr>
            <a:xfrm>
              <a:off x="3093973" y="5170043"/>
              <a:ext cx="117348" cy="129667"/>
            </a:xfrm>
            <a:prstGeom prst="rect">
              <a:avLst/>
            </a:prstGeom>
          </p:spPr>
        </p:pic>
        <p:sp>
          <p:nvSpPr>
            <p:cNvPr id="23" name="object 23"/>
            <p:cNvSpPr/>
            <p:nvPr/>
          </p:nvSpPr>
          <p:spPr>
            <a:xfrm>
              <a:off x="4554347" y="3431260"/>
              <a:ext cx="1910080" cy="387350"/>
            </a:xfrm>
            <a:custGeom>
              <a:avLst/>
              <a:gdLst/>
              <a:ahLst/>
              <a:cxnLst/>
              <a:rect l="l" t="t" r="r" b="b"/>
              <a:pathLst>
                <a:path w="1910079" h="387350">
                  <a:moveTo>
                    <a:pt x="0" y="386867"/>
                  </a:moveTo>
                  <a:lnTo>
                    <a:pt x="1909826" y="386867"/>
                  </a:lnTo>
                  <a:lnTo>
                    <a:pt x="1909826" y="0"/>
                  </a:lnTo>
                  <a:lnTo>
                    <a:pt x="0" y="0"/>
                  </a:lnTo>
                  <a:lnTo>
                    <a:pt x="0" y="386867"/>
                  </a:lnTo>
                  <a:close/>
                </a:path>
              </a:pathLst>
            </a:custGeom>
            <a:ln w="15875">
              <a:solidFill>
                <a:srgbClr val="000000"/>
              </a:solidFill>
            </a:ln>
          </p:spPr>
          <p:txBody>
            <a:bodyPr wrap="square" lIns="0" tIns="0" rIns="0" bIns="0" rtlCol="0"/>
            <a:lstStyle/>
            <a:p>
              <a:endParaRPr/>
            </a:p>
          </p:txBody>
        </p:sp>
      </p:grpSp>
      <p:sp>
        <p:nvSpPr>
          <p:cNvPr id="24" name="object 24"/>
          <p:cNvSpPr txBox="1"/>
          <p:nvPr/>
        </p:nvSpPr>
        <p:spPr>
          <a:xfrm>
            <a:off x="4585842" y="3456254"/>
            <a:ext cx="5043805" cy="253873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SPB</a:t>
            </a:r>
            <a:r>
              <a:rPr sz="1800" b="1" spc="-15" dirty="0">
                <a:latin typeface="Calibri"/>
                <a:cs typeface="Calibri"/>
              </a:rPr>
              <a:t> </a:t>
            </a:r>
            <a:r>
              <a:rPr sz="1800" b="1" dirty="0">
                <a:latin typeface="Calibri"/>
                <a:cs typeface="Calibri"/>
              </a:rPr>
              <a:t>XX</a:t>
            </a:r>
            <a:r>
              <a:rPr sz="1800" b="1" spc="-15" dirty="0">
                <a:latin typeface="Calibri"/>
                <a:cs typeface="Calibri"/>
              </a:rPr>
              <a:t> </a:t>
            </a:r>
            <a:r>
              <a:rPr sz="1800" b="1" dirty="0">
                <a:latin typeface="Calibri"/>
                <a:cs typeface="Calibri"/>
              </a:rPr>
              <a:t>XXX</a:t>
            </a:r>
            <a:r>
              <a:rPr sz="1800" b="1" spc="-20" dirty="0">
                <a:latin typeface="Calibri"/>
                <a:cs typeface="Calibri"/>
              </a:rPr>
              <a:t> </a:t>
            </a:r>
            <a:r>
              <a:rPr sz="1800" b="1" dirty="0">
                <a:latin typeface="Calibri"/>
                <a:cs typeface="Calibri"/>
              </a:rPr>
              <a:t>X</a:t>
            </a:r>
            <a:r>
              <a:rPr sz="1800" b="1" spc="-15" dirty="0">
                <a:latin typeface="Calibri"/>
                <a:cs typeface="Calibri"/>
              </a:rPr>
              <a:t> </a:t>
            </a:r>
            <a:r>
              <a:rPr sz="1800" b="1" dirty="0">
                <a:latin typeface="Calibri"/>
                <a:cs typeface="Calibri"/>
              </a:rPr>
              <a:t>X</a:t>
            </a:r>
            <a:r>
              <a:rPr sz="1800" b="1" spc="-20" dirty="0">
                <a:latin typeface="Calibri"/>
                <a:cs typeface="Calibri"/>
              </a:rPr>
              <a:t> </a:t>
            </a:r>
            <a:r>
              <a:rPr sz="1800" b="1" dirty="0">
                <a:latin typeface="Calibri"/>
                <a:cs typeface="Calibri"/>
              </a:rPr>
              <a:t>XX</a:t>
            </a:r>
            <a:endParaRPr sz="1800">
              <a:latin typeface="Calibri"/>
              <a:cs typeface="Calibri"/>
            </a:endParaRPr>
          </a:p>
          <a:p>
            <a:pPr>
              <a:lnSpc>
                <a:spcPct val="100000"/>
              </a:lnSpc>
              <a:spcBef>
                <a:spcPts val="30"/>
              </a:spcBef>
            </a:pPr>
            <a:endParaRPr sz="2250">
              <a:latin typeface="Calibri"/>
              <a:cs typeface="Calibri"/>
            </a:endParaRPr>
          </a:p>
          <a:p>
            <a:pPr marL="2396490" indent="-228600">
              <a:lnSpc>
                <a:spcPct val="100000"/>
              </a:lnSpc>
              <a:buSzPct val="71428"/>
              <a:buFont typeface="Symbol"/>
              <a:buChar char=""/>
              <a:tabLst>
                <a:tab pos="2395855" algn="l"/>
                <a:tab pos="2396490" algn="l"/>
              </a:tabLst>
            </a:pPr>
            <a:r>
              <a:rPr sz="1400" spc="40" dirty="0">
                <a:latin typeface="Calibri"/>
                <a:cs typeface="Calibri"/>
              </a:rPr>
              <a:t>Model</a:t>
            </a:r>
            <a:r>
              <a:rPr sz="1400" spc="-25" dirty="0">
                <a:latin typeface="Calibri"/>
                <a:cs typeface="Calibri"/>
              </a:rPr>
              <a:t> </a:t>
            </a:r>
            <a:r>
              <a:rPr sz="1400" spc="15" dirty="0">
                <a:latin typeface="Calibri"/>
                <a:cs typeface="Calibri"/>
              </a:rPr>
              <a:t>Year</a:t>
            </a:r>
            <a:r>
              <a:rPr sz="1400" spc="-25" dirty="0">
                <a:latin typeface="Calibri"/>
                <a:cs typeface="Calibri"/>
              </a:rPr>
              <a:t> </a:t>
            </a:r>
            <a:r>
              <a:rPr sz="1400" spc="-5" dirty="0">
                <a:latin typeface="Calibri"/>
                <a:cs typeface="Calibri"/>
              </a:rPr>
              <a:t>(2</a:t>
            </a:r>
            <a:r>
              <a:rPr sz="1400" spc="-20" dirty="0">
                <a:latin typeface="Calibri"/>
                <a:cs typeface="Calibri"/>
              </a:rPr>
              <a:t> </a:t>
            </a:r>
            <a:r>
              <a:rPr sz="1400" spc="45" dirty="0">
                <a:latin typeface="Calibri"/>
                <a:cs typeface="Calibri"/>
              </a:rPr>
              <a:t>digits)</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15" dirty="0">
                <a:latin typeface="Calibri"/>
                <a:cs typeface="Calibri"/>
              </a:rPr>
              <a:t>Year</a:t>
            </a:r>
            <a:r>
              <a:rPr sz="1400" spc="-25" dirty="0">
                <a:latin typeface="Calibri"/>
                <a:cs typeface="Calibri"/>
              </a:rPr>
              <a:t> </a:t>
            </a:r>
            <a:r>
              <a:rPr sz="1400" spc="114" dirty="0">
                <a:latin typeface="Calibri"/>
                <a:cs typeface="Calibri"/>
              </a:rPr>
              <a:t>of</a:t>
            </a:r>
            <a:r>
              <a:rPr sz="1400" spc="-25" dirty="0">
                <a:latin typeface="Calibri"/>
                <a:cs typeface="Calibri"/>
              </a:rPr>
              <a:t> </a:t>
            </a:r>
            <a:r>
              <a:rPr sz="1400" spc="55" dirty="0">
                <a:latin typeface="Calibri"/>
                <a:cs typeface="Calibri"/>
              </a:rPr>
              <a:t>Build</a:t>
            </a:r>
            <a:r>
              <a:rPr sz="1400" spc="-20" dirty="0">
                <a:latin typeface="Calibri"/>
                <a:cs typeface="Calibri"/>
              </a:rPr>
              <a:t> </a:t>
            </a:r>
            <a:r>
              <a:rPr sz="1400" spc="-5" dirty="0">
                <a:latin typeface="Calibri"/>
                <a:cs typeface="Calibri"/>
              </a:rPr>
              <a:t>(1</a:t>
            </a:r>
            <a:r>
              <a:rPr sz="1400" spc="-20" dirty="0">
                <a:latin typeface="Calibri"/>
                <a:cs typeface="Calibri"/>
              </a:rPr>
              <a:t> </a:t>
            </a:r>
            <a:r>
              <a:rPr sz="1400" spc="45" dirty="0">
                <a:latin typeface="Calibri"/>
                <a:cs typeface="Calibri"/>
              </a:rPr>
              <a:t>Digit)</a:t>
            </a:r>
            <a:endParaRPr sz="1400">
              <a:latin typeface="Calibri"/>
              <a:cs typeface="Calibri"/>
            </a:endParaRPr>
          </a:p>
          <a:p>
            <a:pPr marL="2396490" indent="-228600">
              <a:lnSpc>
                <a:spcPct val="100000"/>
              </a:lnSpc>
              <a:spcBef>
                <a:spcPts val="960"/>
              </a:spcBef>
              <a:buSzPct val="71428"/>
              <a:buFont typeface="Symbol"/>
              <a:buChar char=""/>
              <a:tabLst>
                <a:tab pos="2395855" algn="l"/>
                <a:tab pos="2396490" algn="l"/>
              </a:tabLst>
            </a:pPr>
            <a:r>
              <a:rPr sz="1400" spc="60" dirty="0">
                <a:latin typeface="Calibri"/>
                <a:cs typeface="Calibri"/>
              </a:rPr>
              <a:t>Month</a:t>
            </a:r>
            <a:r>
              <a:rPr sz="1400" spc="-20" dirty="0">
                <a:latin typeface="Calibri"/>
                <a:cs typeface="Calibri"/>
              </a:rPr>
              <a:t> </a:t>
            </a:r>
            <a:r>
              <a:rPr sz="1400" spc="114" dirty="0">
                <a:latin typeface="Calibri"/>
                <a:cs typeface="Calibri"/>
              </a:rPr>
              <a:t>of</a:t>
            </a:r>
            <a:r>
              <a:rPr sz="1400" spc="-25" dirty="0">
                <a:latin typeface="Calibri"/>
                <a:cs typeface="Calibri"/>
              </a:rPr>
              <a:t> </a:t>
            </a:r>
            <a:r>
              <a:rPr sz="1400" spc="55" dirty="0">
                <a:latin typeface="Calibri"/>
                <a:cs typeface="Calibri"/>
              </a:rPr>
              <a:t>Build</a:t>
            </a:r>
            <a:r>
              <a:rPr sz="1400" spc="-15" dirty="0">
                <a:latin typeface="Calibri"/>
                <a:cs typeface="Calibri"/>
              </a:rPr>
              <a:t> </a:t>
            </a:r>
            <a:r>
              <a:rPr sz="1400" spc="-5" dirty="0">
                <a:latin typeface="Calibri"/>
                <a:cs typeface="Calibri"/>
              </a:rPr>
              <a:t>(1</a:t>
            </a:r>
            <a:r>
              <a:rPr sz="1400" spc="-20" dirty="0">
                <a:latin typeface="Calibri"/>
                <a:cs typeface="Calibri"/>
              </a:rPr>
              <a:t> </a:t>
            </a:r>
            <a:r>
              <a:rPr sz="1400" spc="40" dirty="0">
                <a:latin typeface="Calibri"/>
                <a:cs typeface="Calibri"/>
              </a:rPr>
              <a:t>Digit)</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50" dirty="0">
                <a:latin typeface="Calibri"/>
                <a:cs typeface="Calibri"/>
              </a:rPr>
              <a:t>Serial</a:t>
            </a:r>
            <a:r>
              <a:rPr sz="1400" spc="-20" dirty="0">
                <a:latin typeface="Calibri"/>
                <a:cs typeface="Calibri"/>
              </a:rPr>
              <a:t> </a:t>
            </a:r>
            <a:r>
              <a:rPr sz="1400" spc="10" dirty="0">
                <a:latin typeface="Calibri"/>
                <a:cs typeface="Calibri"/>
              </a:rPr>
              <a:t>Number</a:t>
            </a:r>
            <a:r>
              <a:rPr sz="1400" spc="-25" dirty="0">
                <a:latin typeface="Calibri"/>
                <a:cs typeface="Calibri"/>
              </a:rPr>
              <a:t> </a:t>
            </a:r>
            <a:r>
              <a:rPr sz="1400" spc="-5" dirty="0">
                <a:latin typeface="Calibri"/>
                <a:cs typeface="Calibri"/>
              </a:rPr>
              <a:t>(3</a:t>
            </a:r>
            <a:r>
              <a:rPr sz="1400" spc="-20" dirty="0">
                <a:latin typeface="Calibri"/>
                <a:cs typeface="Calibri"/>
              </a:rPr>
              <a:t> </a:t>
            </a:r>
            <a:r>
              <a:rPr sz="1400" spc="40" dirty="0">
                <a:latin typeface="Calibri"/>
                <a:cs typeface="Calibri"/>
              </a:rPr>
              <a:t>Digits)</a:t>
            </a:r>
            <a:endParaRPr sz="1400">
              <a:latin typeface="Calibri"/>
              <a:cs typeface="Calibri"/>
            </a:endParaRPr>
          </a:p>
          <a:p>
            <a:pPr marL="2396490" indent="-228600">
              <a:lnSpc>
                <a:spcPct val="100000"/>
              </a:lnSpc>
              <a:spcBef>
                <a:spcPts val="960"/>
              </a:spcBef>
              <a:buSzPct val="71428"/>
              <a:buFont typeface="Symbol"/>
              <a:buChar char=""/>
              <a:tabLst>
                <a:tab pos="2395855" algn="l"/>
                <a:tab pos="2396490" algn="l"/>
              </a:tabLst>
            </a:pPr>
            <a:r>
              <a:rPr sz="1400" spc="40" dirty="0">
                <a:latin typeface="Calibri"/>
                <a:cs typeface="Calibri"/>
              </a:rPr>
              <a:t>Model</a:t>
            </a:r>
            <a:r>
              <a:rPr sz="1400" spc="-25" dirty="0">
                <a:latin typeface="Calibri"/>
                <a:cs typeface="Calibri"/>
              </a:rPr>
              <a:t> </a:t>
            </a:r>
            <a:r>
              <a:rPr sz="1400" spc="40" dirty="0">
                <a:latin typeface="Calibri"/>
                <a:cs typeface="Calibri"/>
              </a:rPr>
              <a:t>Identification</a:t>
            </a:r>
            <a:r>
              <a:rPr sz="1400" spc="-10" dirty="0">
                <a:latin typeface="Calibri"/>
                <a:cs typeface="Calibri"/>
              </a:rPr>
              <a:t> </a:t>
            </a:r>
            <a:r>
              <a:rPr sz="1400" spc="-5" dirty="0">
                <a:latin typeface="Calibri"/>
                <a:cs typeface="Calibri"/>
              </a:rPr>
              <a:t>(2</a:t>
            </a:r>
            <a:r>
              <a:rPr sz="1400" spc="-25" dirty="0">
                <a:latin typeface="Calibri"/>
                <a:cs typeface="Calibri"/>
              </a:rPr>
              <a:t> </a:t>
            </a:r>
            <a:r>
              <a:rPr sz="1400" spc="40" dirty="0">
                <a:latin typeface="Calibri"/>
                <a:cs typeface="Calibri"/>
              </a:rPr>
              <a:t>Digits)</a:t>
            </a:r>
            <a:endParaRPr sz="1400">
              <a:latin typeface="Calibri"/>
              <a:cs typeface="Calibri"/>
            </a:endParaRPr>
          </a:p>
          <a:p>
            <a:pPr marL="2396490" indent="-228600">
              <a:lnSpc>
                <a:spcPct val="100000"/>
              </a:lnSpc>
              <a:spcBef>
                <a:spcPts val="950"/>
              </a:spcBef>
              <a:buSzPct val="71428"/>
              <a:buFont typeface="Symbol"/>
              <a:buChar char=""/>
              <a:tabLst>
                <a:tab pos="2395855" algn="l"/>
                <a:tab pos="2396490" algn="l"/>
              </a:tabLst>
            </a:pPr>
            <a:r>
              <a:rPr sz="1400" spc="55" dirty="0">
                <a:latin typeface="Calibri"/>
                <a:cs typeface="Calibri"/>
              </a:rPr>
              <a:t>Manufacturer’s</a:t>
            </a:r>
            <a:r>
              <a:rPr sz="1400" spc="-20" dirty="0">
                <a:latin typeface="Calibri"/>
                <a:cs typeface="Calibri"/>
              </a:rPr>
              <a:t> </a:t>
            </a:r>
            <a:r>
              <a:rPr sz="1400" spc="-15" dirty="0">
                <a:latin typeface="Calibri"/>
                <a:cs typeface="Calibri"/>
              </a:rPr>
              <a:t>I.D.</a:t>
            </a:r>
            <a:r>
              <a:rPr sz="1400" spc="-10" dirty="0">
                <a:latin typeface="Calibri"/>
                <a:cs typeface="Calibri"/>
              </a:rPr>
              <a:t> </a:t>
            </a:r>
            <a:r>
              <a:rPr sz="1400" spc="-5" dirty="0">
                <a:latin typeface="Calibri"/>
                <a:cs typeface="Calibri"/>
              </a:rPr>
              <a:t>Code</a:t>
            </a:r>
            <a:r>
              <a:rPr sz="1400" spc="-15" dirty="0">
                <a:latin typeface="Calibri"/>
                <a:cs typeface="Calibri"/>
              </a:rPr>
              <a:t> </a:t>
            </a:r>
            <a:r>
              <a:rPr sz="1400" spc="-5" dirty="0">
                <a:latin typeface="Calibri"/>
                <a:cs typeface="Calibri"/>
              </a:rPr>
              <a:t>(3</a:t>
            </a:r>
            <a:r>
              <a:rPr sz="1400" spc="-15" dirty="0">
                <a:latin typeface="Calibri"/>
                <a:cs typeface="Calibri"/>
              </a:rPr>
              <a:t> </a:t>
            </a:r>
            <a:r>
              <a:rPr sz="1400" spc="40" dirty="0">
                <a:latin typeface="Calibri"/>
                <a:cs typeface="Calibri"/>
              </a:rPr>
              <a:t>Digits)</a:t>
            </a:r>
            <a:endParaRPr sz="1400">
              <a:latin typeface="Calibri"/>
              <a:cs typeface="Calibri"/>
            </a:endParaRPr>
          </a:p>
        </p:txBody>
      </p:sp>
      <p:sp>
        <p:nvSpPr>
          <p:cNvPr id="25" name="object 25"/>
          <p:cNvSpPr/>
          <p:nvPr/>
        </p:nvSpPr>
        <p:spPr>
          <a:xfrm>
            <a:off x="4752847" y="3839464"/>
            <a:ext cx="1959610" cy="2082164"/>
          </a:xfrm>
          <a:custGeom>
            <a:avLst/>
            <a:gdLst/>
            <a:ahLst/>
            <a:cxnLst/>
            <a:rect l="l" t="t" r="r" b="b"/>
            <a:pathLst>
              <a:path w="1959609" h="2082164">
                <a:moveTo>
                  <a:pt x="1952752" y="2071624"/>
                </a:moveTo>
                <a:lnTo>
                  <a:pt x="0" y="2071624"/>
                </a:lnTo>
              </a:path>
              <a:path w="1959609" h="2082164">
                <a:moveTo>
                  <a:pt x="5079" y="2081911"/>
                </a:moveTo>
                <a:lnTo>
                  <a:pt x="5079" y="0"/>
                </a:lnTo>
              </a:path>
              <a:path w="1959609" h="2082164">
                <a:moveTo>
                  <a:pt x="382904" y="1751330"/>
                </a:moveTo>
                <a:lnTo>
                  <a:pt x="382904" y="0"/>
                </a:lnTo>
              </a:path>
              <a:path w="1959609" h="2082164">
                <a:moveTo>
                  <a:pt x="1959355" y="1740916"/>
                </a:moveTo>
                <a:lnTo>
                  <a:pt x="378460" y="1740916"/>
                </a:lnTo>
              </a:path>
              <a:path w="1959609" h="2082164">
                <a:moveTo>
                  <a:pt x="1952752" y="1405128"/>
                </a:moveTo>
                <a:lnTo>
                  <a:pt x="738759" y="1405128"/>
                </a:lnTo>
              </a:path>
              <a:path w="1959609" h="2082164">
                <a:moveTo>
                  <a:pt x="1952752" y="1074547"/>
                </a:moveTo>
                <a:lnTo>
                  <a:pt x="1043559" y="1074547"/>
                </a:lnTo>
              </a:path>
              <a:path w="1959609" h="2082164">
                <a:moveTo>
                  <a:pt x="1959355" y="745871"/>
                </a:moveTo>
                <a:lnTo>
                  <a:pt x="1215389" y="745871"/>
                </a:lnTo>
              </a:path>
              <a:path w="1959609" h="2082164">
                <a:moveTo>
                  <a:pt x="1959355" y="400303"/>
                </a:moveTo>
                <a:lnTo>
                  <a:pt x="1453006" y="400303"/>
                </a:lnTo>
              </a:path>
              <a:path w="1959609" h="2082164">
                <a:moveTo>
                  <a:pt x="749046" y="1410335"/>
                </a:moveTo>
                <a:lnTo>
                  <a:pt x="749046" y="0"/>
                </a:lnTo>
              </a:path>
              <a:path w="1959609" h="2082164">
                <a:moveTo>
                  <a:pt x="1050671" y="1084834"/>
                </a:moveTo>
                <a:lnTo>
                  <a:pt x="1050671" y="0"/>
                </a:lnTo>
              </a:path>
              <a:path w="1959609" h="2082164">
                <a:moveTo>
                  <a:pt x="1221739" y="759460"/>
                </a:moveTo>
                <a:lnTo>
                  <a:pt x="1221739" y="0"/>
                </a:lnTo>
              </a:path>
              <a:path w="1959609" h="2082164">
                <a:moveTo>
                  <a:pt x="1459991" y="413258"/>
                </a:moveTo>
                <a:lnTo>
                  <a:pt x="1459991" y="0"/>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10288</Words>
  <Application>Microsoft Office PowerPoint</Application>
  <PresentationFormat>Custom</PresentationFormat>
  <Paragraphs>834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Symbol</vt:lpstr>
      <vt:lpstr>Times New Roman</vt:lpstr>
      <vt:lpstr>Office Theme</vt:lpstr>
      <vt:lpstr>208 / 228 BAY SERIES</vt:lpstr>
      <vt:lpstr>TABLE OF CONTENTS</vt:lpstr>
      <vt:lpstr>THE RETURN OF A LEGEND...</vt:lpstr>
      <vt:lpstr>2023 MODEL INFORMATION</vt:lpstr>
      <vt:lpstr>PowerPoint Presentation</vt:lpstr>
      <vt:lpstr>PowerPoint Presentation</vt:lpstr>
      <vt:lpstr>  STANDARD FEATURES </vt:lpstr>
      <vt:lpstr>  OPTIONAL FEATURES &amp; HULL COLOR OPTIONS </vt:lpstr>
      <vt:lpstr>  HULL IDENTIFICATION NUMBER &amp; REGISTRATIONS </vt:lpstr>
      <vt:lpstr>  BOATING SAFETY </vt:lpstr>
      <vt:lpstr>  BOATING SAFETY </vt:lpstr>
      <vt:lpstr>  BOATING SAFETY </vt:lpstr>
      <vt:lpstr>  BOATING SAFETY </vt:lpstr>
      <vt:lpstr>  BOATING NAVIAGATION RULES CONT. </vt:lpstr>
      <vt:lpstr>  BOATING SAFETY </vt:lpstr>
      <vt:lpstr>  POLLUTION REGULATIONS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vt:lpstr>
      <vt:lpstr>  SYSTEMS &amp; COMPONENTS  Fuel System Diagram:</vt:lpstr>
      <vt:lpstr>  SYSTEMS &amp; COMPONENTS </vt:lpstr>
      <vt:lpstr>  SYSTEMS &amp; COMPONENTS </vt:lpstr>
      <vt:lpstr>PowerPoint Presentation</vt:lpstr>
      <vt:lpstr>  MAINTENANCE </vt:lpstr>
      <vt:lpstr>  MAINTENANCE </vt:lpstr>
      <vt:lpstr>  MAINTENANCE </vt:lpstr>
      <vt:lpstr>  STORAGE </vt:lpstr>
      <vt:lpstr>  RECOMMISSIONING AFTER WINTERIZATION OR STORAGE </vt:lpstr>
      <vt:lpstr>SEA PRO BOATS, LLC LIMITED WARRANTY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208 / 228 BAY SERIES</dc:title>
  <dc:creator>Win7</dc:creator>
  <cp:lastModifiedBy>William Gregg</cp:lastModifiedBy>
  <cp:revision>3</cp:revision>
  <dcterms:created xsi:type="dcterms:W3CDTF">2021-05-28T13:44:37Z</dcterms:created>
  <dcterms:modified xsi:type="dcterms:W3CDTF">2022-10-26T04:04:41Z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2017-09-17T00:00:00Z</vt:filetime>
  </property>
  <property fmtid="{D5CDD505-2E9C-101B-9397-08002B2CF9AE}" pid="3" name="Creator">
    <vt:lpwstr>Microsoft® Publisher 2016</vt:lpwstr>
  </property>
  <property fmtid="{D5CDD505-2E9C-101B-9397-08002B2CF9AE}" pid="4" name="LastSaved">
    <vt:filetime>2021-05-28T00:00:00Z</vt:filetime>
  </property>
</Properties>
</file>