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6" r:id="rId36"/>
    <p:sldId id="290" r:id="rId37"/>
    <p:sldId id="291" r:id="rId38"/>
    <p:sldId id="293" r:id="rId39"/>
    <p:sldId id="294" r:id="rId40"/>
    <p:sldId id="298" r:id="rId41"/>
    <p:sldId id="308" r:id="rId42"/>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2" d="100"/>
          <a:sy n="72" d="100"/>
        </p:scale>
        <p:origin x="1589"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sz="half" idx="2"/>
          </p:nvPr>
        </p:nvSpPr>
        <p:spPr>
          <a:xfrm>
            <a:off x="479247" y="2289429"/>
            <a:ext cx="4329430" cy="5197475"/>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sz="half" idx="3"/>
          </p:nvPr>
        </p:nvSpPr>
        <p:spPr>
          <a:xfrm>
            <a:off x="5140578" y="3590366"/>
            <a:ext cx="4438015" cy="394271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8723" y="7322819"/>
            <a:ext cx="9144000" cy="0"/>
          </a:xfrm>
          <a:custGeom>
            <a:avLst/>
            <a:gdLst/>
            <a:ahLst/>
            <a:cxnLst/>
            <a:rect l="l" t="t" r="r" b="b"/>
            <a:pathLst>
              <a:path w="9144000">
                <a:moveTo>
                  <a:pt x="9144000" y="0"/>
                </a:moveTo>
                <a:lnTo>
                  <a:pt x="0" y="0"/>
                </a:lnTo>
              </a:path>
            </a:pathLst>
          </a:custGeom>
          <a:ln w="9525">
            <a:solidFill>
              <a:srgbClr val="000000"/>
            </a:solidFill>
          </a:ln>
        </p:spPr>
        <p:txBody>
          <a:bodyPr wrap="square" lIns="0" tIns="0" rIns="0" bIns="0" rtlCol="0"/>
          <a:lstStyle/>
          <a:p>
            <a:endParaRPr/>
          </a:p>
        </p:txBody>
      </p:sp>
      <p:sp>
        <p:nvSpPr>
          <p:cNvPr id="2" name="Holder 2"/>
          <p:cNvSpPr>
            <a:spLocks noGrp="1"/>
          </p:cNvSpPr>
          <p:nvPr>
            <p:ph type="title"/>
          </p:nvPr>
        </p:nvSpPr>
        <p:spPr>
          <a:xfrm>
            <a:off x="447128" y="125678"/>
            <a:ext cx="9160510" cy="300355"/>
          </a:xfrm>
          <a:prstGeom prst="rect">
            <a:avLst/>
          </a:prstGeom>
        </p:spPr>
        <p:txBody>
          <a:bodyPr wrap="square" lIns="0" tIns="0" rIns="0" bIns="0">
            <a:spAutoFit/>
          </a:bodyPr>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a:xfrm>
            <a:off x="222250" y="1746250"/>
            <a:ext cx="6184900" cy="54095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uscgboat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5.png"/><Relationship Id="rId9"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3.jpg"/><Relationship Id="rId9"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53.jpg"/></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56.jp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7.jpg"/><Relationship Id="rId7" Type="http://schemas.openxmlformats.org/officeDocument/2006/relationships/image" Target="../media/image6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image" Target="../media/image64.jpg"/><Relationship Id="rId5" Type="http://schemas.openxmlformats.org/officeDocument/2006/relationships/image" Target="../media/image59.jpg"/><Relationship Id="rId10" Type="http://schemas.openxmlformats.org/officeDocument/2006/relationships/image" Target="../media/image63.jpg"/><Relationship Id="rId4" Type="http://schemas.openxmlformats.org/officeDocument/2006/relationships/image" Target="../media/image58.jp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5.png"/><Relationship Id="rId7"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28.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5.png"/><Relationship Id="rId7"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5.jpg"/><Relationship Id="rId5" Type="http://schemas.openxmlformats.org/officeDocument/2006/relationships/image" Target="../media/image74.png"/><Relationship Id="rId4" Type="http://schemas.openxmlformats.org/officeDocument/2006/relationships/image" Target="../media/image73.jpg"/></Relationships>
</file>

<file path=ppt/slides/_rels/slide29.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8.jpg"/><Relationship Id="rId7" Type="http://schemas.openxmlformats.org/officeDocument/2006/relationships/image" Target="../media/image81.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5.pn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6.jpg"/><Relationship Id="rId5" Type="http://schemas.openxmlformats.org/officeDocument/2006/relationships/image" Target="../media/image5.png"/><Relationship Id="rId4" Type="http://schemas.openxmlformats.org/officeDocument/2006/relationships/image" Target="../media/image85.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5.png"/><Relationship Id="rId7" Type="http://schemas.openxmlformats.org/officeDocument/2006/relationships/image" Target="../media/image90.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9.jpg"/><Relationship Id="rId5" Type="http://schemas.openxmlformats.org/officeDocument/2006/relationships/image" Target="../media/image88.png"/><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93.png"/><Relationship Id="rId4" Type="http://schemas.openxmlformats.org/officeDocument/2006/relationships/image" Target="../media/image92.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4.jp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seapromfg.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DMINISTRATOR@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hyperlink" Target="http://WWW.SEAPROMFG.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2397"/>
          </a:xfrm>
          <a:prstGeom prst="rect">
            <a:avLst/>
          </a:prstGeom>
        </p:spPr>
      </p:pic>
      <p:sp>
        <p:nvSpPr>
          <p:cNvPr id="3" name="object 3"/>
          <p:cNvSpPr txBox="1"/>
          <p:nvPr/>
        </p:nvSpPr>
        <p:spPr>
          <a:xfrm>
            <a:off x="6783451" y="5605581"/>
            <a:ext cx="3038475" cy="1826895"/>
          </a:xfrm>
          <a:prstGeom prst="rect">
            <a:avLst/>
          </a:prstGeom>
        </p:spPr>
        <p:txBody>
          <a:bodyPr vert="horz" wrap="square" lIns="0" tIns="10160" rIns="0" bIns="0" rtlCol="0">
            <a:spAutoFit/>
          </a:bodyPr>
          <a:lstStyle/>
          <a:p>
            <a:pPr marL="12700" marR="5080">
              <a:lnSpc>
                <a:spcPct val="144100"/>
              </a:lnSpc>
              <a:spcBef>
                <a:spcPts val="80"/>
              </a:spcBef>
            </a:pPr>
            <a:r>
              <a:rPr sz="2200" i="1" spc="55" dirty="0">
                <a:solidFill>
                  <a:srgbClr val="FFFFFF"/>
                </a:solidFill>
                <a:latin typeface="Arial"/>
                <a:cs typeface="Arial"/>
              </a:rPr>
              <a:t>Owner’s</a:t>
            </a:r>
            <a:r>
              <a:rPr sz="2200" i="1" spc="254" dirty="0">
                <a:solidFill>
                  <a:srgbClr val="FFFFFF"/>
                </a:solidFill>
                <a:latin typeface="Arial"/>
                <a:cs typeface="Arial"/>
              </a:rPr>
              <a:t> </a:t>
            </a:r>
            <a:r>
              <a:rPr sz="2200" i="1" spc="70" dirty="0">
                <a:solidFill>
                  <a:srgbClr val="FFFFFF"/>
                </a:solidFill>
                <a:latin typeface="Arial"/>
                <a:cs typeface="Arial"/>
              </a:rPr>
              <a:t>Manual</a:t>
            </a:r>
            <a:r>
              <a:rPr sz="2200" i="1" spc="175" dirty="0">
                <a:solidFill>
                  <a:srgbClr val="FFFFFF"/>
                </a:solidFill>
                <a:latin typeface="Arial"/>
                <a:cs typeface="Arial"/>
              </a:rPr>
              <a:t> </a:t>
            </a:r>
            <a:r>
              <a:rPr sz="2200" i="1" spc="45" dirty="0">
                <a:solidFill>
                  <a:srgbClr val="FFFFFF"/>
                </a:solidFill>
                <a:latin typeface="Arial"/>
                <a:cs typeface="Arial"/>
              </a:rPr>
              <a:t>and </a:t>
            </a:r>
            <a:r>
              <a:rPr sz="2200" i="1" dirty="0">
                <a:solidFill>
                  <a:srgbClr val="FFFFFF"/>
                </a:solidFill>
                <a:latin typeface="Arial"/>
                <a:cs typeface="Arial"/>
              </a:rPr>
              <a:t>Quick-Reference</a:t>
            </a:r>
            <a:r>
              <a:rPr sz="2200" i="1" spc="495" dirty="0">
                <a:solidFill>
                  <a:srgbClr val="FFFFFF"/>
                </a:solidFill>
                <a:latin typeface="Arial"/>
                <a:cs typeface="Arial"/>
              </a:rPr>
              <a:t> </a:t>
            </a:r>
            <a:r>
              <a:rPr sz="2200" i="1" spc="-20" dirty="0">
                <a:solidFill>
                  <a:srgbClr val="FFFFFF"/>
                </a:solidFill>
                <a:latin typeface="Arial"/>
                <a:cs typeface="Arial"/>
              </a:rPr>
              <a:t>Guide </a:t>
            </a:r>
            <a:r>
              <a:rPr sz="2200" i="1" spc="-10" dirty="0">
                <a:solidFill>
                  <a:srgbClr val="FFFFFF"/>
                </a:solidFill>
                <a:latin typeface="Arial"/>
                <a:cs typeface="Arial"/>
              </a:rPr>
              <a:t>20</a:t>
            </a:r>
            <a:r>
              <a:rPr lang="en-US" sz="2200" i="1" spc="-10" dirty="0">
                <a:solidFill>
                  <a:srgbClr val="FFFFFF"/>
                </a:solidFill>
                <a:latin typeface="Arial"/>
                <a:cs typeface="Arial"/>
              </a:rPr>
              <a:t>22</a:t>
            </a:r>
            <a:endParaRPr sz="2200" dirty="0">
              <a:latin typeface="Arial"/>
              <a:cs typeface="Arial"/>
            </a:endParaRPr>
          </a:p>
          <a:p>
            <a:pPr marL="12700">
              <a:lnSpc>
                <a:spcPct val="100000"/>
              </a:lnSpc>
              <a:spcBef>
                <a:spcPts val="145"/>
              </a:spcBef>
            </a:pPr>
            <a:r>
              <a:rPr sz="2200" b="1" i="1" u="sng" spc="-10" dirty="0">
                <a:solidFill>
                  <a:srgbClr val="FFFFFF"/>
                </a:solidFill>
                <a:uFill>
                  <a:solidFill>
                    <a:srgbClr val="FFFFFF"/>
                  </a:solidFill>
                </a:uFill>
                <a:latin typeface="Calibri"/>
                <a:cs typeface="Calibri"/>
                <a:hlinkClick r:id="rId3"/>
              </a:rPr>
              <a:t>WWW.SEAPROMFG.COM</a:t>
            </a:r>
            <a:endParaRPr sz="2200" dirty="0">
              <a:latin typeface="Calibri"/>
              <a:cs typeface="Calibri"/>
            </a:endParaRPr>
          </a:p>
        </p:txBody>
      </p:sp>
      <p:sp>
        <p:nvSpPr>
          <p:cNvPr id="4" name="object 4"/>
          <p:cNvSpPr txBox="1">
            <a:spLocks noGrp="1"/>
          </p:cNvSpPr>
          <p:nvPr>
            <p:ph type="title"/>
          </p:nvPr>
        </p:nvSpPr>
        <p:spPr>
          <a:xfrm>
            <a:off x="4189478" y="1057582"/>
            <a:ext cx="5617462" cy="923618"/>
          </a:xfrm>
          <a:prstGeom prst="rect">
            <a:avLst/>
          </a:prstGeom>
        </p:spPr>
        <p:txBody>
          <a:bodyPr vert="horz" wrap="square" lIns="0" tIns="12065" rIns="0" bIns="0" rtlCol="0">
            <a:spAutoFit/>
          </a:bodyPr>
          <a:lstStyle/>
          <a:p>
            <a:pPr marL="12700">
              <a:lnSpc>
                <a:spcPct val="100000"/>
              </a:lnSpc>
              <a:spcBef>
                <a:spcPts val="95"/>
              </a:spcBef>
            </a:pPr>
            <a:r>
              <a:rPr sz="5700" b="1" i="1" u="none" spc="-1375" dirty="0">
                <a:solidFill>
                  <a:srgbClr val="FFFFFF"/>
                </a:solidFill>
                <a:latin typeface="Arial"/>
                <a:cs typeface="Arial"/>
              </a:rPr>
              <a:t>2</a:t>
            </a:r>
            <a:r>
              <a:rPr lang="en-US" sz="5700" b="1" i="1" u="none" spc="-1375" dirty="0">
                <a:solidFill>
                  <a:srgbClr val="FFFFFF"/>
                </a:solidFill>
                <a:latin typeface="Arial"/>
                <a:cs typeface="Arial"/>
              </a:rPr>
              <a:t>     </a:t>
            </a:r>
            <a:r>
              <a:rPr sz="5700" b="1" i="1" u="none" spc="-1375" dirty="0">
                <a:solidFill>
                  <a:srgbClr val="FFFFFF"/>
                </a:solidFill>
                <a:latin typeface="Arial"/>
                <a:cs typeface="Arial"/>
              </a:rPr>
              <a:t>5</a:t>
            </a:r>
            <a:r>
              <a:rPr lang="en-US" sz="5700" b="1" i="1" u="none" spc="-1375" dirty="0">
                <a:solidFill>
                  <a:srgbClr val="FFFFFF"/>
                </a:solidFill>
                <a:latin typeface="Arial"/>
                <a:cs typeface="Arial"/>
              </a:rPr>
              <a:t>      </a:t>
            </a:r>
            <a:r>
              <a:rPr sz="5700" b="1" i="1" u="none" spc="-1375" dirty="0">
                <a:solidFill>
                  <a:srgbClr val="FFFFFF"/>
                </a:solidFill>
                <a:latin typeface="Arial"/>
                <a:cs typeface="Arial"/>
              </a:rPr>
              <a:t>9</a:t>
            </a:r>
            <a:r>
              <a:rPr sz="5700" b="1" i="1" u="none" spc="285" dirty="0">
                <a:solidFill>
                  <a:srgbClr val="FFFFFF"/>
                </a:solidFill>
                <a:latin typeface="Arial"/>
                <a:cs typeface="Arial"/>
              </a:rPr>
              <a:t> </a:t>
            </a:r>
            <a:r>
              <a:rPr sz="4600" b="1" i="1" u="none" dirty="0">
                <a:solidFill>
                  <a:srgbClr val="FFFFFF"/>
                </a:solidFill>
                <a:latin typeface="Arial"/>
                <a:cs typeface="Arial"/>
              </a:rPr>
              <a:t>DEEP</a:t>
            </a:r>
            <a:r>
              <a:rPr sz="4600" b="1" i="1" u="none" spc="65" dirty="0">
                <a:solidFill>
                  <a:srgbClr val="FFFFFF"/>
                </a:solidFill>
                <a:latin typeface="Arial"/>
                <a:cs typeface="Arial"/>
              </a:rPr>
              <a:t> </a:t>
            </a:r>
            <a:r>
              <a:rPr sz="4600" b="1" i="1" u="none" spc="-370" dirty="0">
                <a:solidFill>
                  <a:srgbClr val="FFFFFF"/>
                </a:solidFill>
                <a:latin typeface="Arial"/>
                <a:cs typeface="Arial"/>
              </a:rPr>
              <a:t>V</a:t>
            </a:r>
            <a:r>
              <a:rPr sz="4600" b="1" i="1" u="none" spc="254" dirty="0">
                <a:solidFill>
                  <a:srgbClr val="FFFFFF"/>
                </a:solidFill>
                <a:latin typeface="Arial"/>
                <a:cs typeface="Arial"/>
              </a:rPr>
              <a:t> </a:t>
            </a:r>
            <a:r>
              <a:rPr sz="4600" b="1" i="1" u="none" spc="-275" dirty="0">
                <a:solidFill>
                  <a:srgbClr val="FFFFFF"/>
                </a:solidFill>
                <a:latin typeface="Arial"/>
                <a:cs typeface="Arial"/>
              </a:rPr>
              <a:t>SERIES</a:t>
            </a:r>
            <a:endParaRPr sz="4600" dirty="0">
              <a:latin typeface="Arial"/>
              <a:cs typeface="Arial"/>
            </a:endParaRPr>
          </a:p>
        </p:txBody>
      </p:sp>
      <p:pic>
        <p:nvPicPr>
          <p:cNvPr id="5" name="object 5"/>
          <p:cNvPicPr/>
          <p:nvPr/>
        </p:nvPicPr>
        <p:blipFill>
          <a:blip r:embed="rId4" cstate="print"/>
          <a:stretch>
            <a:fillRect/>
          </a:stretch>
        </p:blipFill>
        <p:spPr>
          <a:xfrm>
            <a:off x="4114800" y="0"/>
            <a:ext cx="5617462" cy="129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4">
            <a:extLst>
              <a:ext uri="{FF2B5EF4-FFF2-40B4-BE49-F238E27FC236}">
                <a16:creationId xmlns:a16="http://schemas.microsoft.com/office/drawing/2014/main" id="{283A0CED-A7C4-08AA-C3EA-2C7063B113DE}"/>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10</a:t>
            </a:r>
            <a:endParaRPr sz="1100">
              <a:latin typeface="Calibri"/>
              <a:cs typeface="Calibri"/>
            </a:endParaRPr>
          </a:p>
        </p:txBody>
      </p:sp>
      <p:sp>
        <p:nvSpPr>
          <p:cNvPr id="3" name="object 3"/>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792854" algn="l"/>
                <a:tab pos="9147175" algn="l"/>
              </a:tabLst>
            </a:pPr>
            <a:r>
              <a:rPr dirty="0"/>
              <a:t>	</a:t>
            </a:r>
            <a:r>
              <a:rPr spc="-30" dirty="0"/>
              <a:t>BOATING</a:t>
            </a:r>
            <a:r>
              <a:rPr spc="-55" dirty="0"/>
              <a:t> </a:t>
            </a:r>
            <a:r>
              <a:rPr spc="-10" dirty="0"/>
              <a:t>SAFETY</a:t>
            </a:r>
            <a:r>
              <a:rPr dirty="0"/>
              <a:t>	</a:t>
            </a:r>
          </a:p>
        </p:txBody>
      </p:sp>
      <p:sp>
        <p:nvSpPr>
          <p:cNvPr id="6" name="object 6"/>
          <p:cNvSpPr txBox="1"/>
          <p:nvPr/>
        </p:nvSpPr>
        <p:spPr>
          <a:xfrm>
            <a:off x="480771" y="765223"/>
            <a:ext cx="4286885" cy="2345690"/>
          </a:xfrm>
          <a:prstGeom prst="rect">
            <a:avLst/>
          </a:prstGeom>
        </p:spPr>
        <p:txBody>
          <a:bodyPr vert="horz" wrap="square" lIns="0" tIns="10160" rIns="0" bIns="0" rtlCol="0">
            <a:spAutoFit/>
          </a:bodyPr>
          <a:lstStyle/>
          <a:p>
            <a:pPr marL="12700" marR="5080">
              <a:lnSpc>
                <a:spcPct val="120900"/>
              </a:lnSpc>
              <a:spcBef>
                <a:spcPts val="80"/>
              </a:spcBef>
            </a:pPr>
            <a:r>
              <a:rPr sz="1400" spc="-20" dirty="0">
                <a:latin typeface="Calibri"/>
                <a:cs typeface="Calibri"/>
              </a:rPr>
              <a:t>NOTICE:</a:t>
            </a:r>
            <a:r>
              <a:rPr sz="1400" dirty="0">
                <a:latin typeface="Calibri"/>
                <a:cs typeface="Calibri"/>
              </a:rPr>
              <a:t> As</a:t>
            </a:r>
            <a:r>
              <a:rPr sz="1400" spc="45" dirty="0">
                <a:latin typeface="Calibri"/>
                <a:cs typeface="Calibri"/>
              </a:rPr>
              <a:t> </a:t>
            </a:r>
            <a:r>
              <a:rPr sz="1400" dirty="0">
                <a:latin typeface="Calibri"/>
                <a:cs typeface="Calibri"/>
              </a:rPr>
              <a:t>a</a:t>
            </a:r>
            <a:r>
              <a:rPr sz="1400" spc="65" dirty="0">
                <a:latin typeface="Calibri"/>
                <a:cs typeface="Calibri"/>
              </a:rPr>
              <a:t> </a:t>
            </a:r>
            <a:r>
              <a:rPr sz="1400" dirty="0">
                <a:latin typeface="Calibri"/>
                <a:cs typeface="Calibri"/>
              </a:rPr>
              <a:t>boat</a:t>
            </a:r>
            <a:r>
              <a:rPr sz="1400" spc="110" dirty="0">
                <a:latin typeface="Calibri"/>
                <a:cs typeface="Calibri"/>
              </a:rPr>
              <a:t> </a:t>
            </a:r>
            <a:r>
              <a:rPr sz="1400" dirty="0">
                <a:latin typeface="Calibri"/>
                <a:cs typeface="Calibri"/>
              </a:rPr>
              <a:t>owner</a:t>
            </a:r>
            <a:r>
              <a:rPr sz="1400" spc="215" dirty="0">
                <a:latin typeface="Calibri"/>
                <a:cs typeface="Calibri"/>
              </a:rPr>
              <a:t> </a:t>
            </a:r>
            <a:r>
              <a:rPr sz="1400" spc="65" dirty="0">
                <a:latin typeface="Calibri"/>
                <a:cs typeface="Calibri"/>
              </a:rPr>
              <a:t>or</a:t>
            </a:r>
            <a:r>
              <a:rPr sz="1400" spc="310" dirty="0">
                <a:latin typeface="Calibri"/>
                <a:cs typeface="Calibri"/>
              </a:rPr>
              <a:t> </a:t>
            </a:r>
            <a:r>
              <a:rPr sz="1400" dirty="0">
                <a:latin typeface="Calibri"/>
                <a:cs typeface="Calibri"/>
              </a:rPr>
              <a:t>operator,</a:t>
            </a:r>
            <a:r>
              <a:rPr sz="1400" spc="85" dirty="0">
                <a:latin typeface="Calibri"/>
                <a:cs typeface="Calibri"/>
              </a:rPr>
              <a:t> </a:t>
            </a:r>
            <a:r>
              <a:rPr sz="1400" spc="-20" dirty="0">
                <a:latin typeface="Calibri"/>
                <a:cs typeface="Calibri"/>
              </a:rPr>
              <a:t>YOU</a:t>
            </a:r>
            <a:r>
              <a:rPr sz="1400" spc="55" dirty="0">
                <a:latin typeface="Calibri"/>
                <a:cs typeface="Calibri"/>
              </a:rPr>
              <a:t> </a:t>
            </a:r>
            <a:r>
              <a:rPr sz="1400" spc="-25" dirty="0">
                <a:latin typeface="Calibri"/>
                <a:cs typeface="Calibri"/>
              </a:rPr>
              <a:t>are </a:t>
            </a:r>
            <a:r>
              <a:rPr sz="1400" dirty="0">
                <a:latin typeface="Calibri"/>
                <a:cs typeface="Calibri"/>
              </a:rPr>
              <a:t>responsible</a:t>
            </a:r>
            <a:r>
              <a:rPr sz="1400" spc="140" dirty="0">
                <a:latin typeface="Calibri"/>
                <a:cs typeface="Calibri"/>
              </a:rPr>
              <a:t> </a:t>
            </a:r>
            <a:r>
              <a:rPr sz="1400" spc="85" dirty="0">
                <a:latin typeface="Calibri"/>
                <a:cs typeface="Calibri"/>
              </a:rPr>
              <a:t>for</a:t>
            </a:r>
            <a:r>
              <a:rPr sz="1400" spc="280" dirty="0">
                <a:latin typeface="Calibri"/>
                <a:cs typeface="Calibri"/>
              </a:rPr>
              <a:t> </a:t>
            </a:r>
            <a:r>
              <a:rPr sz="1400" dirty="0">
                <a:latin typeface="Calibri"/>
                <a:cs typeface="Calibri"/>
              </a:rPr>
              <a:t>Your</a:t>
            </a:r>
            <a:r>
              <a:rPr sz="1400" spc="200" dirty="0">
                <a:latin typeface="Calibri"/>
                <a:cs typeface="Calibri"/>
              </a:rPr>
              <a:t> </a:t>
            </a:r>
            <a:r>
              <a:rPr sz="1400" dirty="0">
                <a:latin typeface="Calibri"/>
                <a:cs typeface="Calibri"/>
              </a:rPr>
              <a:t>Personal</a:t>
            </a:r>
            <a:r>
              <a:rPr sz="1400" spc="260" dirty="0">
                <a:latin typeface="Calibri"/>
                <a:cs typeface="Calibri"/>
              </a:rPr>
              <a:t> </a:t>
            </a:r>
            <a:r>
              <a:rPr sz="1400" spc="-20" dirty="0">
                <a:latin typeface="Calibri"/>
                <a:cs typeface="Calibri"/>
              </a:rPr>
              <a:t>Safety,</a:t>
            </a:r>
            <a:r>
              <a:rPr sz="1400" spc="1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Safety</a:t>
            </a:r>
            <a:r>
              <a:rPr sz="1400" spc="105" dirty="0">
                <a:latin typeface="Calibri"/>
                <a:cs typeface="Calibri"/>
              </a:rPr>
              <a:t> </a:t>
            </a:r>
            <a:r>
              <a:rPr sz="1400" spc="55" dirty="0">
                <a:latin typeface="Calibri"/>
                <a:cs typeface="Calibri"/>
              </a:rPr>
              <a:t>of</a:t>
            </a:r>
            <a:r>
              <a:rPr sz="1400" spc="265" dirty="0">
                <a:latin typeface="Calibri"/>
                <a:cs typeface="Calibri"/>
              </a:rPr>
              <a:t> </a:t>
            </a:r>
            <a:r>
              <a:rPr sz="1400" spc="-20" dirty="0">
                <a:latin typeface="Calibri"/>
                <a:cs typeface="Calibri"/>
              </a:rPr>
              <a:t>Your </a:t>
            </a:r>
            <a:r>
              <a:rPr sz="1400" dirty="0">
                <a:latin typeface="Calibri"/>
                <a:cs typeface="Calibri"/>
              </a:rPr>
              <a:t>Passengers</a:t>
            </a:r>
            <a:r>
              <a:rPr sz="1400" spc="85" dirty="0">
                <a:latin typeface="Calibri"/>
                <a:cs typeface="Calibri"/>
              </a:rPr>
              <a:t> </a:t>
            </a:r>
            <a:r>
              <a:rPr sz="1400" dirty="0">
                <a:latin typeface="Calibri"/>
                <a:cs typeface="Calibri"/>
              </a:rPr>
              <a:t>, and</a:t>
            </a:r>
            <a:r>
              <a:rPr sz="1400" spc="16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Safety</a:t>
            </a:r>
            <a:r>
              <a:rPr sz="1400" spc="120" dirty="0">
                <a:latin typeface="Calibri"/>
                <a:cs typeface="Calibri"/>
              </a:rPr>
              <a:t> </a:t>
            </a:r>
            <a:r>
              <a:rPr sz="1400" spc="55" dirty="0">
                <a:latin typeface="Calibri"/>
                <a:cs typeface="Calibri"/>
              </a:rPr>
              <a:t>of</a:t>
            </a:r>
            <a:r>
              <a:rPr sz="1400" spc="250" dirty="0">
                <a:latin typeface="Calibri"/>
                <a:cs typeface="Calibri"/>
              </a:rPr>
              <a:t> </a:t>
            </a:r>
            <a:r>
              <a:rPr sz="1400" dirty="0">
                <a:latin typeface="Calibri"/>
                <a:cs typeface="Calibri"/>
              </a:rPr>
              <a:t>Other</a:t>
            </a:r>
            <a:r>
              <a:rPr sz="1400" spc="200" dirty="0">
                <a:latin typeface="Calibri"/>
                <a:cs typeface="Calibri"/>
              </a:rPr>
              <a:t> </a:t>
            </a:r>
            <a:r>
              <a:rPr sz="1400" dirty="0">
                <a:latin typeface="Calibri"/>
                <a:cs typeface="Calibri"/>
              </a:rPr>
              <a:t>Boaters.</a:t>
            </a:r>
            <a:r>
              <a:rPr sz="1400" spc="155" dirty="0">
                <a:latin typeface="Calibri"/>
                <a:cs typeface="Calibri"/>
              </a:rPr>
              <a:t> </a:t>
            </a:r>
            <a:r>
              <a:rPr sz="1400" i="1" dirty="0">
                <a:latin typeface="Calibri"/>
                <a:cs typeface="Calibri"/>
              </a:rPr>
              <a:t>SEA</a:t>
            </a:r>
            <a:r>
              <a:rPr sz="1400" i="1" spc="55" dirty="0">
                <a:latin typeface="Calibri"/>
                <a:cs typeface="Calibri"/>
              </a:rPr>
              <a:t> </a:t>
            </a:r>
            <a:r>
              <a:rPr sz="1400" i="1" spc="-25" dirty="0">
                <a:latin typeface="Calibri"/>
                <a:cs typeface="Calibri"/>
              </a:rPr>
              <a:t>PRO </a:t>
            </a:r>
            <a:r>
              <a:rPr sz="1400" i="1" spc="-55" dirty="0">
                <a:latin typeface="Calibri"/>
                <a:cs typeface="Calibri"/>
              </a:rPr>
              <a:t>BOATS</a:t>
            </a:r>
            <a:r>
              <a:rPr sz="1400" i="1" spc="5" dirty="0">
                <a:latin typeface="Calibri"/>
                <a:cs typeface="Calibri"/>
              </a:rPr>
              <a:t> </a:t>
            </a:r>
            <a:r>
              <a:rPr sz="1400" dirty="0">
                <a:latin typeface="Calibri"/>
                <a:cs typeface="Calibri"/>
              </a:rPr>
              <a:t>suggests</a:t>
            </a:r>
            <a:r>
              <a:rPr sz="1400" spc="295" dirty="0">
                <a:latin typeface="Calibri"/>
                <a:cs typeface="Calibri"/>
              </a:rPr>
              <a:t> </a:t>
            </a:r>
            <a:r>
              <a:rPr sz="1400" dirty="0">
                <a:latin typeface="Calibri"/>
                <a:cs typeface="Calibri"/>
              </a:rPr>
              <a:t>taking</a:t>
            </a:r>
            <a:r>
              <a:rPr sz="1400" spc="285" dirty="0">
                <a:latin typeface="Calibri"/>
                <a:cs typeface="Calibri"/>
              </a:rPr>
              <a:t> </a:t>
            </a:r>
            <a:r>
              <a:rPr sz="1400" dirty="0">
                <a:latin typeface="Calibri"/>
                <a:cs typeface="Calibri"/>
              </a:rPr>
              <a:t>a</a:t>
            </a:r>
            <a:r>
              <a:rPr sz="1400" spc="105" dirty="0">
                <a:latin typeface="Calibri"/>
                <a:cs typeface="Calibri"/>
              </a:rPr>
              <a:t> </a:t>
            </a:r>
            <a:r>
              <a:rPr sz="1400" dirty="0">
                <a:latin typeface="Calibri"/>
                <a:cs typeface="Calibri"/>
              </a:rPr>
              <a:t>Boating</a:t>
            </a:r>
            <a:r>
              <a:rPr sz="1400" spc="254" dirty="0">
                <a:latin typeface="Calibri"/>
                <a:cs typeface="Calibri"/>
              </a:rPr>
              <a:t> </a:t>
            </a:r>
            <a:r>
              <a:rPr sz="1400" dirty="0">
                <a:latin typeface="Calibri"/>
                <a:cs typeface="Calibri"/>
              </a:rPr>
              <a:t>Safety</a:t>
            </a:r>
            <a:r>
              <a:rPr sz="1400" spc="125" dirty="0">
                <a:latin typeface="Calibri"/>
                <a:cs typeface="Calibri"/>
              </a:rPr>
              <a:t> </a:t>
            </a:r>
            <a:r>
              <a:rPr sz="1400" dirty="0">
                <a:latin typeface="Calibri"/>
                <a:cs typeface="Calibri"/>
              </a:rPr>
              <a:t>Course</a:t>
            </a:r>
            <a:r>
              <a:rPr sz="1400" spc="175" dirty="0">
                <a:latin typeface="Calibri"/>
                <a:cs typeface="Calibri"/>
              </a:rPr>
              <a:t> </a:t>
            </a:r>
            <a:r>
              <a:rPr sz="1400" dirty="0">
                <a:latin typeface="Calibri"/>
                <a:cs typeface="Calibri"/>
              </a:rPr>
              <a:t>in</a:t>
            </a:r>
            <a:r>
              <a:rPr sz="1400" spc="210" dirty="0">
                <a:latin typeface="Calibri"/>
                <a:cs typeface="Calibri"/>
              </a:rPr>
              <a:t> </a:t>
            </a:r>
            <a:r>
              <a:rPr sz="1400" spc="-10" dirty="0">
                <a:latin typeface="Calibri"/>
                <a:cs typeface="Calibri"/>
              </a:rPr>
              <a:t>order </a:t>
            </a:r>
            <a:r>
              <a:rPr sz="1400" dirty="0">
                <a:latin typeface="Calibri"/>
                <a:cs typeface="Calibri"/>
              </a:rPr>
              <a:t>to</a:t>
            </a:r>
            <a:r>
              <a:rPr sz="1400" spc="155" dirty="0">
                <a:latin typeface="Calibri"/>
                <a:cs typeface="Calibri"/>
              </a:rPr>
              <a:t> </a:t>
            </a:r>
            <a:r>
              <a:rPr sz="1400" spc="-10" dirty="0">
                <a:latin typeface="Calibri"/>
                <a:cs typeface="Calibri"/>
              </a:rPr>
              <a:t>prepare</a:t>
            </a:r>
            <a:r>
              <a:rPr sz="1400" spc="35" dirty="0">
                <a:latin typeface="Calibri"/>
                <a:cs typeface="Calibri"/>
              </a:rPr>
              <a:t> </a:t>
            </a:r>
            <a:r>
              <a:rPr sz="1400" spc="85" dirty="0">
                <a:latin typeface="Calibri"/>
                <a:cs typeface="Calibri"/>
              </a:rPr>
              <a:t>for</a:t>
            </a:r>
            <a:r>
              <a:rPr sz="1400" spc="215" dirty="0">
                <a:latin typeface="Calibri"/>
                <a:cs typeface="Calibri"/>
              </a:rPr>
              <a:t> </a:t>
            </a:r>
            <a:r>
              <a:rPr sz="1400" dirty="0">
                <a:latin typeface="Calibri"/>
                <a:cs typeface="Calibri"/>
              </a:rPr>
              <a:t>safe</a:t>
            </a:r>
            <a:r>
              <a:rPr sz="1400" spc="-10"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enjoyable</a:t>
            </a:r>
            <a:r>
              <a:rPr sz="1400" spc="80" dirty="0">
                <a:latin typeface="Calibri"/>
                <a:cs typeface="Calibri"/>
              </a:rPr>
              <a:t> </a:t>
            </a:r>
            <a:r>
              <a:rPr sz="1400" spc="-10" dirty="0">
                <a:latin typeface="Calibri"/>
                <a:cs typeface="Calibri"/>
              </a:rPr>
              <a:t>experiences</a:t>
            </a:r>
            <a:r>
              <a:rPr sz="1400" spc="20" dirty="0">
                <a:latin typeface="Calibri"/>
                <a:cs typeface="Calibri"/>
              </a:rPr>
              <a:t> </a:t>
            </a:r>
            <a:r>
              <a:rPr sz="1400" dirty="0">
                <a:latin typeface="Calibri"/>
                <a:cs typeface="Calibri"/>
              </a:rPr>
              <a:t>on</a:t>
            </a:r>
            <a:r>
              <a:rPr sz="1400" spc="110" dirty="0">
                <a:latin typeface="Calibri"/>
                <a:cs typeface="Calibri"/>
              </a:rPr>
              <a:t> </a:t>
            </a:r>
            <a:r>
              <a:rPr sz="1400" spc="-25" dirty="0">
                <a:latin typeface="Calibri"/>
                <a:cs typeface="Calibri"/>
              </a:rPr>
              <a:t>the </a:t>
            </a:r>
            <a:r>
              <a:rPr sz="1400" dirty="0">
                <a:latin typeface="Calibri"/>
                <a:cs typeface="Calibri"/>
              </a:rPr>
              <a:t>water.</a:t>
            </a:r>
            <a:r>
              <a:rPr sz="1400" spc="229" dirty="0">
                <a:latin typeface="Calibri"/>
                <a:cs typeface="Calibri"/>
              </a:rPr>
              <a:t> </a:t>
            </a:r>
            <a:r>
              <a:rPr sz="1400" dirty="0">
                <a:latin typeface="Calibri"/>
                <a:cs typeface="Calibri"/>
              </a:rPr>
              <a:t>Boating</a:t>
            </a:r>
            <a:r>
              <a:rPr sz="1400" spc="190" dirty="0">
                <a:latin typeface="Calibri"/>
                <a:cs typeface="Calibri"/>
              </a:rPr>
              <a:t> </a:t>
            </a:r>
            <a:r>
              <a:rPr sz="1400" dirty="0">
                <a:latin typeface="Calibri"/>
                <a:cs typeface="Calibri"/>
              </a:rPr>
              <a:t>Education</a:t>
            </a:r>
            <a:r>
              <a:rPr sz="1400" spc="245" dirty="0">
                <a:latin typeface="Calibri"/>
                <a:cs typeface="Calibri"/>
              </a:rPr>
              <a:t> </a:t>
            </a:r>
            <a:r>
              <a:rPr sz="1400" spc="45" dirty="0">
                <a:latin typeface="Calibri"/>
                <a:cs typeface="Calibri"/>
              </a:rPr>
              <a:t>Programs</a:t>
            </a:r>
            <a:r>
              <a:rPr sz="1400" spc="195" dirty="0">
                <a:latin typeface="Calibri"/>
                <a:cs typeface="Calibri"/>
              </a:rPr>
              <a:t> </a:t>
            </a:r>
            <a:r>
              <a:rPr sz="1400" dirty="0">
                <a:latin typeface="Calibri"/>
                <a:cs typeface="Calibri"/>
              </a:rPr>
              <a:t>are</a:t>
            </a:r>
            <a:r>
              <a:rPr sz="1400" spc="145" dirty="0">
                <a:latin typeface="Calibri"/>
                <a:cs typeface="Calibri"/>
              </a:rPr>
              <a:t> </a:t>
            </a:r>
            <a:r>
              <a:rPr sz="1400" dirty="0">
                <a:latin typeface="Calibri"/>
                <a:cs typeface="Calibri"/>
              </a:rPr>
              <a:t>offered</a:t>
            </a:r>
            <a:r>
              <a:rPr sz="1400" spc="270" dirty="0">
                <a:latin typeface="Calibri"/>
                <a:cs typeface="Calibri"/>
              </a:rPr>
              <a:t> </a:t>
            </a:r>
            <a:r>
              <a:rPr sz="1400" spc="-25" dirty="0">
                <a:latin typeface="Calibri"/>
                <a:cs typeface="Calibri"/>
              </a:rPr>
              <a:t>by </a:t>
            </a:r>
            <a:r>
              <a:rPr sz="1400" dirty="0">
                <a:latin typeface="Calibri"/>
                <a:cs typeface="Calibri"/>
              </a:rPr>
              <a:t>various</a:t>
            </a:r>
            <a:r>
              <a:rPr sz="1400" spc="295" dirty="0">
                <a:latin typeface="Calibri"/>
                <a:cs typeface="Calibri"/>
              </a:rPr>
              <a:t> </a:t>
            </a:r>
            <a:r>
              <a:rPr sz="1400" dirty="0">
                <a:latin typeface="Calibri"/>
                <a:cs typeface="Calibri"/>
              </a:rPr>
              <a:t>organizations,</a:t>
            </a:r>
            <a:r>
              <a:rPr sz="1400" spc="290" dirty="0">
                <a:latin typeface="Calibri"/>
                <a:cs typeface="Calibri"/>
              </a:rPr>
              <a:t> </a:t>
            </a:r>
            <a:r>
              <a:rPr sz="1400" dirty="0">
                <a:latin typeface="Calibri"/>
                <a:cs typeface="Calibri"/>
              </a:rPr>
              <a:t>such</a:t>
            </a:r>
            <a:r>
              <a:rPr sz="1400" spc="170" dirty="0">
                <a:latin typeface="Calibri"/>
                <a:cs typeface="Calibri"/>
              </a:rPr>
              <a:t> </a:t>
            </a:r>
            <a:r>
              <a:rPr sz="1400" dirty="0">
                <a:latin typeface="Calibri"/>
                <a:cs typeface="Calibri"/>
              </a:rPr>
              <a:t>as</a:t>
            </a:r>
            <a:r>
              <a:rPr sz="1400" spc="130" dirty="0">
                <a:latin typeface="Calibri"/>
                <a:cs typeface="Calibri"/>
              </a:rPr>
              <a:t> </a:t>
            </a:r>
            <a:r>
              <a:rPr sz="1400" dirty="0">
                <a:latin typeface="Calibri"/>
                <a:cs typeface="Calibri"/>
              </a:rPr>
              <a:t>the</a:t>
            </a:r>
            <a:r>
              <a:rPr sz="1400" spc="155" dirty="0">
                <a:latin typeface="Calibri"/>
                <a:cs typeface="Calibri"/>
              </a:rPr>
              <a:t> </a:t>
            </a:r>
            <a:r>
              <a:rPr sz="1400" spc="-10" dirty="0">
                <a:latin typeface="Calibri"/>
                <a:cs typeface="Calibri"/>
              </a:rPr>
              <a:t>U.S.</a:t>
            </a:r>
            <a:r>
              <a:rPr sz="1400" spc="40" dirty="0">
                <a:latin typeface="Calibri"/>
                <a:cs typeface="Calibri"/>
              </a:rPr>
              <a:t> </a:t>
            </a:r>
            <a:r>
              <a:rPr sz="1400" dirty="0">
                <a:latin typeface="Calibri"/>
                <a:cs typeface="Calibri"/>
              </a:rPr>
              <a:t>Power</a:t>
            </a:r>
            <a:r>
              <a:rPr sz="1400" spc="180" dirty="0">
                <a:latin typeface="Calibri"/>
                <a:cs typeface="Calibri"/>
              </a:rPr>
              <a:t> </a:t>
            </a:r>
            <a:r>
              <a:rPr sz="1400" spc="-10" dirty="0">
                <a:latin typeface="Calibri"/>
                <a:cs typeface="Calibri"/>
              </a:rPr>
              <a:t>Squadron, </a:t>
            </a:r>
            <a:r>
              <a:rPr sz="1400" dirty="0">
                <a:latin typeface="Calibri"/>
                <a:cs typeface="Calibri"/>
              </a:rPr>
              <a:t>United</a:t>
            </a:r>
            <a:r>
              <a:rPr sz="1400" spc="130" dirty="0">
                <a:latin typeface="Calibri"/>
                <a:cs typeface="Calibri"/>
              </a:rPr>
              <a:t> </a:t>
            </a:r>
            <a:r>
              <a:rPr sz="1400" dirty="0">
                <a:latin typeface="Calibri"/>
                <a:cs typeface="Calibri"/>
              </a:rPr>
              <a:t>States</a:t>
            </a:r>
            <a:r>
              <a:rPr sz="1400" spc="65" dirty="0">
                <a:latin typeface="Calibri"/>
                <a:cs typeface="Calibri"/>
              </a:rPr>
              <a:t> </a:t>
            </a:r>
            <a:r>
              <a:rPr sz="1400" dirty="0">
                <a:latin typeface="Calibri"/>
                <a:cs typeface="Calibri"/>
              </a:rPr>
              <a:t>Coast</a:t>
            </a:r>
            <a:r>
              <a:rPr sz="1400" spc="135" dirty="0">
                <a:latin typeface="Calibri"/>
                <a:cs typeface="Calibri"/>
              </a:rPr>
              <a:t> </a:t>
            </a:r>
            <a:r>
              <a:rPr sz="1400" dirty="0">
                <a:latin typeface="Calibri"/>
                <a:cs typeface="Calibri"/>
              </a:rPr>
              <a:t>Guard</a:t>
            </a:r>
            <a:r>
              <a:rPr sz="1400" spc="150" dirty="0">
                <a:latin typeface="Calibri"/>
                <a:cs typeface="Calibri"/>
              </a:rPr>
              <a:t> </a:t>
            </a:r>
            <a:r>
              <a:rPr sz="1400" dirty="0">
                <a:latin typeface="Calibri"/>
                <a:cs typeface="Calibri"/>
              </a:rPr>
              <a:t>Auxiliary,</a:t>
            </a:r>
            <a:r>
              <a:rPr sz="1400" spc="190"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State</a:t>
            </a:r>
            <a:r>
              <a:rPr sz="1400" spc="70" dirty="0">
                <a:latin typeface="Calibri"/>
                <a:cs typeface="Calibri"/>
              </a:rPr>
              <a:t> </a:t>
            </a:r>
            <a:r>
              <a:rPr sz="1400" dirty="0">
                <a:latin typeface="Calibri"/>
                <a:cs typeface="Calibri"/>
              </a:rPr>
              <a:t>and</a:t>
            </a:r>
            <a:r>
              <a:rPr sz="1400" spc="105" dirty="0">
                <a:latin typeface="Calibri"/>
                <a:cs typeface="Calibri"/>
              </a:rPr>
              <a:t> </a:t>
            </a:r>
            <a:r>
              <a:rPr sz="1400" spc="-10" dirty="0">
                <a:latin typeface="Calibri"/>
                <a:cs typeface="Calibri"/>
              </a:rPr>
              <a:t>Local </a:t>
            </a:r>
            <a:r>
              <a:rPr sz="1400" dirty="0">
                <a:latin typeface="Calibri"/>
                <a:cs typeface="Calibri"/>
              </a:rPr>
              <a:t>Boating</a:t>
            </a:r>
            <a:r>
              <a:rPr sz="1400" spc="285" dirty="0">
                <a:latin typeface="Calibri"/>
                <a:cs typeface="Calibri"/>
              </a:rPr>
              <a:t> </a:t>
            </a:r>
            <a:r>
              <a:rPr sz="1400" spc="-10" dirty="0">
                <a:latin typeface="Calibri"/>
                <a:cs typeface="Calibri"/>
              </a:rPr>
              <a:t>Authorities.</a:t>
            </a:r>
            <a:endParaRPr sz="1400">
              <a:latin typeface="Calibri"/>
              <a:cs typeface="Calibri"/>
            </a:endParaRPr>
          </a:p>
        </p:txBody>
      </p:sp>
      <p:sp>
        <p:nvSpPr>
          <p:cNvPr id="7" name="object 7"/>
          <p:cNvSpPr txBox="1"/>
          <p:nvPr/>
        </p:nvSpPr>
        <p:spPr>
          <a:xfrm>
            <a:off x="480771" y="3183188"/>
            <a:ext cx="4122420" cy="836930"/>
          </a:xfrm>
          <a:prstGeom prst="rect">
            <a:avLst/>
          </a:prstGeom>
        </p:spPr>
        <p:txBody>
          <a:bodyPr vert="horz" wrap="square" lIns="0" tIns="60960" rIns="0" bIns="0" rtlCol="0">
            <a:spAutoFit/>
          </a:bodyPr>
          <a:lstStyle/>
          <a:p>
            <a:pPr marL="12700">
              <a:lnSpc>
                <a:spcPct val="100000"/>
              </a:lnSpc>
              <a:spcBef>
                <a:spcPts val="480"/>
              </a:spcBef>
            </a:pPr>
            <a:r>
              <a:rPr sz="1400" dirty="0">
                <a:latin typeface="Calibri"/>
                <a:cs typeface="Calibri"/>
              </a:rPr>
              <a:t>More</a:t>
            </a:r>
            <a:r>
              <a:rPr sz="1400" spc="180" dirty="0">
                <a:latin typeface="Calibri"/>
                <a:cs typeface="Calibri"/>
              </a:rPr>
              <a:t> </a:t>
            </a:r>
            <a:r>
              <a:rPr sz="1400" dirty="0">
                <a:latin typeface="Calibri"/>
                <a:cs typeface="Calibri"/>
              </a:rPr>
              <a:t>information</a:t>
            </a:r>
            <a:r>
              <a:rPr sz="1400" spc="340" dirty="0">
                <a:latin typeface="Calibri"/>
                <a:cs typeface="Calibri"/>
              </a:rPr>
              <a:t> </a:t>
            </a:r>
            <a:r>
              <a:rPr sz="1400" dirty="0">
                <a:latin typeface="Calibri"/>
                <a:cs typeface="Calibri"/>
              </a:rPr>
              <a:t>can</a:t>
            </a:r>
            <a:r>
              <a:rPr sz="1400" spc="160" dirty="0">
                <a:latin typeface="Calibri"/>
                <a:cs typeface="Calibri"/>
              </a:rPr>
              <a:t> </a:t>
            </a:r>
            <a:r>
              <a:rPr sz="1400" spc="-45" dirty="0">
                <a:latin typeface="Calibri"/>
                <a:cs typeface="Calibri"/>
              </a:rPr>
              <a:t>be</a:t>
            </a:r>
            <a:r>
              <a:rPr sz="1400" spc="15" dirty="0">
                <a:latin typeface="Calibri"/>
                <a:cs typeface="Calibri"/>
              </a:rPr>
              <a:t> </a:t>
            </a:r>
            <a:r>
              <a:rPr sz="1400" dirty="0">
                <a:latin typeface="Calibri"/>
                <a:cs typeface="Calibri"/>
              </a:rPr>
              <a:t>found</a:t>
            </a:r>
            <a:r>
              <a:rPr sz="1400" spc="225" dirty="0">
                <a:latin typeface="Calibri"/>
                <a:cs typeface="Calibri"/>
              </a:rPr>
              <a:t> </a:t>
            </a:r>
            <a:r>
              <a:rPr sz="1400" spc="-30" dirty="0">
                <a:latin typeface="Calibri"/>
                <a:cs typeface="Calibri"/>
              </a:rPr>
              <a:t>by</a:t>
            </a:r>
            <a:r>
              <a:rPr sz="1400" spc="70" dirty="0">
                <a:latin typeface="Calibri"/>
                <a:cs typeface="Calibri"/>
              </a:rPr>
              <a:t> </a:t>
            </a:r>
            <a:r>
              <a:rPr sz="1400" dirty="0">
                <a:latin typeface="Calibri"/>
                <a:cs typeface="Calibri"/>
              </a:rPr>
              <a:t>contacting</a:t>
            </a:r>
            <a:r>
              <a:rPr sz="1400" spc="340" dirty="0">
                <a:latin typeface="Calibri"/>
                <a:cs typeface="Calibri"/>
              </a:rPr>
              <a:t> </a:t>
            </a:r>
            <a:r>
              <a:rPr sz="1400" dirty="0">
                <a:latin typeface="Calibri"/>
                <a:cs typeface="Calibri"/>
              </a:rPr>
              <a:t>the</a:t>
            </a:r>
            <a:r>
              <a:rPr sz="1400" spc="175" dirty="0">
                <a:latin typeface="Calibri"/>
                <a:cs typeface="Calibri"/>
              </a:rPr>
              <a:t> </a:t>
            </a:r>
            <a:r>
              <a:rPr sz="1400" spc="-20" dirty="0">
                <a:latin typeface="Calibri"/>
                <a:cs typeface="Calibri"/>
              </a:rPr>
              <a:t>U.S.</a:t>
            </a:r>
            <a:endParaRPr sz="1400">
              <a:latin typeface="Calibri"/>
              <a:cs typeface="Calibri"/>
            </a:endParaRPr>
          </a:p>
          <a:p>
            <a:pPr marL="12700">
              <a:lnSpc>
                <a:spcPct val="100000"/>
              </a:lnSpc>
              <a:spcBef>
                <a:spcPts val="385"/>
              </a:spcBef>
            </a:pPr>
            <a:r>
              <a:rPr sz="1400" dirty="0">
                <a:latin typeface="Calibri"/>
                <a:cs typeface="Calibri"/>
              </a:rPr>
              <a:t>Coast</a:t>
            </a:r>
            <a:r>
              <a:rPr sz="1400" spc="170" dirty="0">
                <a:latin typeface="Calibri"/>
                <a:cs typeface="Calibri"/>
              </a:rPr>
              <a:t> </a:t>
            </a:r>
            <a:r>
              <a:rPr sz="1400" dirty="0">
                <a:latin typeface="Calibri"/>
                <a:cs typeface="Calibri"/>
              </a:rPr>
              <a:t>Guard’s</a:t>
            </a:r>
            <a:r>
              <a:rPr sz="1400" spc="170" dirty="0">
                <a:latin typeface="Calibri"/>
                <a:cs typeface="Calibri"/>
              </a:rPr>
              <a:t> </a:t>
            </a:r>
            <a:r>
              <a:rPr sz="1400" dirty="0">
                <a:latin typeface="Calibri"/>
                <a:cs typeface="Calibri"/>
              </a:rPr>
              <a:t>Boating</a:t>
            </a:r>
            <a:r>
              <a:rPr sz="1400" spc="180" dirty="0">
                <a:latin typeface="Calibri"/>
                <a:cs typeface="Calibri"/>
              </a:rPr>
              <a:t> </a:t>
            </a:r>
            <a:r>
              <a:rPr sz="1400" dirty="0">
                <a:latin typeface="Calibri"/>
                <a:cs typeface="Calibri"/>
              </a:rPr>
              <a:t>Safety</a:t>
            </a:r>
            <a:r>
              <a:rPr sz="1400" spc="65" dirty="0">
                <a:latin typeface="Calibri"/>
                <a:cs typeface="Calibri"/>
              </a:rPr>
              <a:t> </a:t>
            </a:r>
            <a:r>
              <a:rPr sz="1400" dirty="0">
                <a:latin typeface="Calibri"/>
                <a:cs typeface="Calibri"/>
              </a:rPr>
              <a:t>Division</a:t>
            </a:r>
            <a:r>
              <a:rPr sz="1400" spc="240" dirty="0">
                <a:latin typeface="Calibri"/>
                <a:cs typeface="Calibri"/>
              </a:rPr>
              <a:t> </a:t>
            </a:r>
            <a:r>
              <a:rPr sz="1400" spc="-10" dirty="0">
                <a:latin typeface="Calibri"/>
                <a:cs typeface="Calibri"/>
              </a:rPr>
              <a:t>website:</a:t>
            </a:r>
            <a:endParaRPr sz="1400">
              <a:latin typeface="Calibri"/>
              <a:cs typeface="Calibri"/>
            </a:endParaRPr>
          </a:p>
          <a:p>
            <a:pPr marL="469265">
              <a:lnSpc>
                <a:spcPct val="100000"/>
              </a:lnSpc>
              <a:spcBef>
                <a:spcPts val="580"/>
              </a:spcBef>
            </a:pPr>
            <a:r>
              <a:rPr sz="1400" u="sng" spc="-10" dirty="0">
                <a:solidFill>
                  <a:srgbClr val="0000FF"/>
                </a:solidFill>
                <a:uFill>
                  <a:solidFill>
                    <a:srgbClr val="000000"/>
                  </a:solidFill>
                </a:uFill>
                <a:latin typeface="Calibri"/>
                <a:cs typeface="Calibri"/>
                <a:hlinkClick r:id="rId4"/>
              </a:rPr>
              <a:t>www.uscgboating.org</a:t>
            </a:r>
            <a:endParaRPr sz="1400">
              <a:latin typeface="Calibri"/>
              <a:cs typeface="Calibri"/>
            </a:endParaRPr>
          </a:p>
        </p:txBody>
      </p:sp>
      <p:sp>
        <p:nvSpPr>
          <p:cNvPr id="8" name="object 8"/>
          <p:cNvSpPr txBox="1"/>
          <p:nvPr/>
        </p:nvSpPr>
        <p:spPr>
          <a:xfrm>
            <a:off x="937971" y="4117035"/>
            <a:ext cx="1162685" cy="238125"/>
          </a:xfrm>
          <a:prstGeom prst="rect">
            <a:avLst/>
          </a:prstGeom>
        </p:spPr>
        <p:txBody>
          <a:bodyPr vert="horz" wrap="square" lIns="0" tIns="12065" rIns="0" bIns="0" rtlCol="0">
            <a:spAutoFit/>
          </a:bodyPr>
          <a:lstStyle/>
          <a:p>
            <a:pPr marL="12700">
              <a:lnSpc>
                <a:spcPct val="100000"/>
              </a:lnSpc>
              <a:spcBef>
                <a:spcPts val="95"/>
              </a:spcBef>
            </a:pPr>
            <a:r>
              <a:rPr sz="1400" u="sng" spc="-20" dirty="0">
                <a:uFill>
                  <a:solidFill>
                    <a:srgbClr val="000000"/>
                  </a:solidFill>
                </a:uFill>
                <a:latin typeface="Calibri"/>
                <a:cs typeface="Calibri"/>
              </a:rPr>
              <a:t>1-800-</a:t>
            </a:r>
            <a:r>
              <a:rPr sz="1400" u="sng" spc="-25" dirty="0">
                <a:uFill>
                  <a:solidFill>
                    <a:srgbClr val="000000"/>
                  </a:solidFill>
                </a:uFill>
                <a:latin typeface="Calibri"/>
                <a:cs typeface="Calibri"/>
              </a:rPr>
              <a:t>368-</a:t>
            </a:r>
            <a:r>
              <a:rPr sz="1400" u="sng" spc="-20" dirty="0">
                <a:uFill>
                  <a:solidFill>
                    <a:srgbClr val="000000"/>
                  </a:solidFill>
                </a:uFill>
                <a:latin typeface="Calibri"/>
                <a:cs typeface="Calibri"/>
              </a:rPr>
              <a:t>5647</a:t>
            </a:r>
            <a:endParaRPr sz="1400">
              <a:latin typeface="Calibri"/>
              <a:cs typeface="Calibri"/>
            </a:endParaRPr>
          </a:p>
        </p:txBody>
      </p:sp>
      <p:sp>
        <p:nvSpPr>
          <p:cNvPr id="9" name="object 9"/>
          <p:cNvSpPr txBox="1"/>
          <p:nvPr/>
        </p:nvSpPr>
        <p:spPr>
          <a:xfrm>
            <a:off x="480771" y="4721887"/>
            <a:ext cx="4174490" cy="2430780"/>
          </a:xfrm>
          <a:prstGeom prst="rect">
            <a:avLst/>
          </a:prstGeom>
        </p:spPr>
        <p:txBody>
          <a:bodyPr vert="horz" wrap="square" lIns="0" tIns="115570" rIns="0" bIns="0" rtlCol="0">
            <a:spAutoFit/>
          </a:bodyPr>
          <a:lstStyle/>
          <a:p>
            <a:pPr marL="12700">
              <a:lnSpc>
                <a:spcPct val="100000"/>
              </a:lnSpc>
              <a:spcBef>
                <a:spcPts val="910"/>
              </a:spcBef>
            </a:pPr>
            <a:r>
              <a:rPr sz="1400" b="1" dirty="0">
                <a:latin typeface="Calibri"/>
                <a:cs typeface="Calibri"/>
              </a:rPr>
              <a:t>Boating</a:t>
            </a:r>
            <a:r>
              <a:rPr sz="1400" b="1" spc="229" dirty="0">
                <a:latin typeface="Calibri"/>
                <a:cs typeface="Calibri"/>
              </a:rPr>
              <a:t> </a:t>
            </a:r>
            <a:r>
              <a:rPr sz="1400" b="1" dirty="0">
                <a:latin typeface="Calibri"/>
                <a:cs typeface="Calibri"/>
              </a:rPr>
              <a:t>Safety</a:t>
            </a:r>
            <a:r>
              <a:rPr sz="1400" b="1" spc="190" dirty="0">
                <a:latin typeface="Calibri"/>
                <a:cs typeface="Calibri"/>
              </a:rPr>
              <a:t> </a:t>
            </a:r>
            <a:r>
              <a:rPr sz="1400" b="1" spc="-10" dirty="0">
                <a:latin typeface="Calibri"/>
                <a:cs typeface="Calibri"/>
              </a:rPr>
              <a:t>Means:</a:t>
            </a:r>
            <a:endParaRPr sz="1400">
              <a:latin typeface="Calibri"/>
              <a:cs typeface="Calibri"/>
            </a:endParaRPr>
          </a:p>
          <a:p>
            <a:pPr marL="116205" indent="-104139">
              <a:lnSpc>
                <a:spcPct val="100000"/>
              </a:lnSpc>
              <a:spcBef>
                <a:spcPts val="820"/>
              </a:spcBef>
              <a:buSzPct val="85714"/>
              <a:buFont typeface="Symbol"/>
              <a:buChar char=""/>
              <a:tabLst>
                <a:tab pos="116839" algn="l"/>
              </a:tabLst>
            </a:pPr>
            <a:r>
              <a:rPr sz="1400" dirty="0">
                <a:latin typeface="Calibri"/>
                <a:cs typeface="Calibri"/>
              </a:rPr>
              <a:t>Know</a:t>
            </a:r>
            <a:r>
              <a:rPr sz="1400" spc="13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limitations</a:t>
            </a:r>
            <a:r>
              <a:rPr sz="1400" spc="195" dirty="0">
                <a:latin typeface="Calibri"/>
                <a:cs typeface="Calibri"/>
              </a:rPr>
              <a:t> </a:t>
            </a:r>
            <a:r>
              <a:rPr sz="1400" spc="55" dirty="0">
                <a:latin typeface="Calibri"/>
                <a:cs typeface="Calibri"/>
              </a:rPr>
              <a:t>of</a:t>
            </a:r>
            <a:r>
              <a:rPr sz="1400" spc="150" dirty="0">
                <a:latin typeface="Calibri"/>
                <a:cs typeface="Calibri"/>
              </a:rPr>
              <a:t> </a:t>
            </a:r>
            <a:r>
              <a:rPr sz="1400" dirty="0">
                <a:latin typeface="Calibri"/>
                <a:cs typeface="Calibri"/>
              </a:rPr>
              <a:t>your</a:t>
            </a:r>
            <a:r>
              <a:rPr sz="1400" spc="140" dirty="0">
                <a:latin typeface="Calibri"/>
                <a:cs typeface="Calibri"/>
              </a:rPr>
              <a:t> </a:t>
            </a:r>
            <a:r>
              <a:rPr sz="1400" dirty="0">
                <a:latin typeface="Calibri"/>
                <a:cs typeface="Calibri"/>
              </a:rPr>
              <a:t>boat</a:t>
            </a:r>
            <a:r>
              <a:rPr sz="1400" spc="114" dirty="0">
                <a:latin typeface="Calibri"/>
                <a:cs typeface="Calibri"/>
              </a:rPr>
              <a:t> </a:t>
            </a:r>
            <a:r>
              <a:rPr sz="1400" dirty="0">
                <a:latin typeface="Calibri"/>
                <a:cs typeface="Calibri"/>
              </a:rPr>
              <a:t>and</a:t>
            </a:r>
            <a:r>
              <a:rPr sz="1400" spc="105"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capabilities</a:t>
            </a:r>
            <a:endParaRPr sz="1400">
              <a:latin typeface="Calibri"/>
              <a:cs typeface="Calibri"/>
            </a:endParaRPr>
          </a:p>
          <a:p>
            <a:pPr marL="116205">
              <a:lnSpc>
                <a:spcPct val="100000"/>
              </a:lnSpc>
              <a:spcBef>
                <a:spcPts val="335"/>
              </a:spcBef>
            </a:pPr>
            <a:r>
              <a:rPr sz="1400" dirty="0">
                <a:latin typeface="Calibri"/>
                <a:cs typeface="Calibri"/>
              </a:rPr>
              <a:t>and</a:t>
            </a:r>
            <a:r>
              <a:rPr sz="1400" spc="120" dirty="0">
                <a:latin typeface="Calibri"/>
                <a:cs typeface="Calibri"/>
              </a:rPr>
              <a:t> </a:t>
            </a:r>
            <a:r>
              <a:rPr sz="1400" dirty="0">
                <a:latin typeface="Calibri"/>
                <a:cs typeface="Calibri"/>
              </a:rPr>
              <a:t>knowledge</a:t>
            </a:r>
            <a:r>
              <a:rPr sz="1400" spc="130" dirty="0">
                <a:latin typeface="Calibri"/>
                <a:cs typeface="Calibri"/>
              </a:rPr>
              <a:t> </a:t>
            </a:r>
            <a:r>
              <a:rPr sz="1400" spc="55" dirty="0">
                <a:latin typeface="Calibri"/>
                <a:cs typeface="Calibri"/>
              </a:rPr>
              <a:t>of</a:t>
            </a:r>
            <a:r>
              <a:rPr sz="1400" spc="145" dirty="0">
                <a:latin typeface="Calibri"/>
                <a:cs typeface="Calibri"/>
              </a:rPr>
              <a:t> </a:t>
            </a:r>
            <a:r>
              <a:rPr sz="1400" dirty="0">
                <a:latin typeface="Calibri"/>
                <a:cs typeface="Calibri"/>
              </a:rPr>
              <a:t>the</a:t>
            </a:r>
            <a:r>
              <a:rPr sz="1400" spc="135" dirty="0">
                <a:latin typeface="Calibri"/>
                <a:cs typeface="Calibri"/>
              </a:rPr>
              <a:t> </a:t>
            </a:r>
            <a:r>
              <a:rPr sz="1400" spc="-10" dirty="0">
                <a:latin typeface="Calibri"/>
                <a:cs typeface="Calibri"/>
              </a:rPr>
              <a:t>operator</a:t>
            </a:r>
            <a:endParaRPr sz="1400">
              <a:latin typeface="Calibri"/>
              <a:cs typeface="Calibri"/>
            </a:endParaRPr>
          </a:p>
          <a:p>
            <a:pPr marL="116205" indent="-104139">
              <a:lnSpc>
                <a:spcPct val="100000"/>
              </a:lnSpc>
              <a:spcBef>
                <a:spcPts val="960"/>
              </a:spcBef>
              <a:buSzPct val="85714"/>
              <a:buFont typeface="Symbol"/>
              <a:buChar char=""/>
              <a:tabLst>
                <a:tab pos="116839" algn="l"/>
              </a:tabLst>
            </a:pPr>
            <a:r>
              <a:rPr sz="1400" dirty="0">
                <a:latin typeface="Calibri"/>
                <a:cs typeface="Calibri"/>
              </a:rPr>
              <a:t>Never</a:t>
            </a:r>
            <a:r>
              <a:rPr sz="1400" spc="50" dirty="0">
                <a:latin typeface="Calibri"/>
                <a:cs typeface="Calibri"/>
              </a:rPr>
              <a:t> </a:t>
            </a:r>
            <a:r>
              <a:rPr sz="1400" dirty="0">
                <a:latin typeface="Calibri"/>
                <a:cs typeface="Calibri"/>
              </a:rPr>
              <a:t>operate</a:t>
            </a:r>
            <a:r>
              <a:rPr sz="1400" spc="155" dirty="0">
                <a:latin typeface="Calibri"/>
                <a:cs typeface="Calibri"/>
              </a:rPr>
              <a:t> </a:t>
            </a:r>
            <a:r>
              <a:rPr sz="1400" dirty="0">
                <a:latin typeface="Calibri"/>
                <a:cs typeface="Calibri"/>
              </a:rPr>
              <a:t>your</a:t>
            </a:r>
            <a:r>
              <a:rPr sz="1400" spc="195" dirty="0">
                <a:latin typeface="Calibri"/>
                <a:cs typeface="Calibri"/>
              </a:rPr>
              <a:t> </a:t>
            </a:r>
            <a:r>
              <a:rPr sz="1400" dirty="0">
                <a:latin typeface="Calibri"/>
                <a:cs typeface="Calibri"/>
              </a:rPr>
              <a:t>boat</a:t>
            </a:r>
            <a:r>
              <a:rPr sz="1400" spc="100" dirty="0">
                <a:latin typeface="Calibri"/>
                <a:cs typeface="Calibri"/>
              </a:rPr>
              <a:t> </a:t>
            </a:r>
            <a:r>
              <a:rPr sz="1400" dirty="0">
                <a:latin typeface="Calibri"/>
                <a:cs typeface="Calibri"/>
              </a:rPr>
              <a:t>while</a:t>
            </a:r>
            <a:r>
              <a:rPr sz="1400" spc="145" dirty="0">
                <a:latin typeface="Calibri"/>
                <a:cs typeface="Calibri"/>
              </a:rPr>
              <a:t> </a:t>
            </a:r>
            <a:r>
              <a:rPr sz="1400" dirty="0">
                <a:latin typeface="Calibri"/>
                <a:cs typeface="Calibri"/>
              </a:rPr>
              <a:t>under</a:t>
            </a:r>
            <a:r>
              <a:rPr sz="1400" spc="21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influence</a:t>
            </a:r>
            <a:r>
              <a:rPr sz="1400" spc="95" dirty="0">
                <a:latin typeface="Calibri"/>
                <a:cs typeface="Calibri"/>
              </a:rPr>
              <a:t> </a:t>
            </a:r>
            <a:r>
              <a:rPr sz="1400" spc="30" dirty="0">
                <a:latin typeface="Calibri"/>
                <a:cs typeface="Calibri"/>
              </a:rPr>
              <a:t>of</a:t>
            </a:r>
            <a:endParaRPr sz="1400">
              <a:latin typeface="Calibri"/>
              <a:cs typeface="Calibri"/>
            </a:endParaRPr>
          </a:p>
          <a:p>
            <a:pPr marL="116205">
              <a:lnSpc>
                <a:spcPct val="100000"/>
              </a:lnSpc>
              <a:spcBef>
                <a:spcPts val="360"/>
              </a:spcBef>
            </a:pPr>
            <a:r>
              <a:rPr sz="1400" spc="55" dirty="0">
                <a:latin typeface="Calibri"/>
                <a:cs typeface="Calibri"/>
              </a:rPr>
              <a:t>drugs</a:t>
            </a:r>
            <a:r>
              <a:rPr sz="1400" spc="85" dirty="0">
                <a:latin typeface="Calibri"/>
                <a:cs typeface="Calibri"/>
              </a:rPr>
              <a:t> </a:t>
            </a:r>
            <a:r>
              <a:rPr sz="1400" spc="70" dirty="0">
                <a:latin typeface="Calibri"/>
                <a:cs typeface="Calibri"/>
              </a:rPr>
              <a:t>or</a:t>
            </a:r>
            <a:r>
              <a:rPr sz="1400" spc="145" dirty="0">
                <a:latin typeface="Calibri"/>
                <a:cs typeface="Calibri"/>
              </a:rPr>
              <a:t> </a:t>
            </a:r>
            <a:r>
              <a:rPr sz="1400" spc="60" dirty="0">
                <a:latin typeface="Calibri"/>
                <a:cs typeface="Calibri"/>
              </a:rPr>
              <a:t>alcohol</a:t>
            </a:r>
            <a:endParaRPr sz="1400">
              <a:latin typeface="Calibri"/>
              <a:cs typeface="Calibri"/>
            </a:endParaRPr>
          </a:p>
          <a:p>
            <a:pPr marL="116205" indent="-104139">
              <a:lnSpc>
                <a:spcPct val="100000"/>
              </a:lnSpc>
              <a:spcBef>
                <a:spcPts val="1035"/>
              </a:spcBef>
              <a:buSzPct val="85714"/>
              <a:buFont typeface="Symbol"/>
              <a:buChar char=""/>
              <a:tabLst>
                <a:tab pos="116839" algn="l"/>
              </a:tabLst>
            </a:pPr>
            <a:r>
              <a:rPr sz="1400" spc="-30" dirty="0">
                <a:latin typeface="Calibri"/>
                <a:cs typeface="Calibri"/>
              </a:rPr>
              <a:t>Be</a:t>
            </a:r>
            <a:r>
              <a:rPr sz="1400" spc="-40" dirty="0">
                <a:latin typeface="Calibri"/>
                <a:cs typeface="Calibri"/>
              </a:rPr>
              <a:t> </a:t>
            </a:r>
            <a:r>
              <a:rPr sz="1400" dirty="0">
                <a:latin typeface="Calibri"/>
                <a:cs typeface="Calibri"/>
              </a:rPr>
              <a:t>aware</a:t>
            </a:r>
            <a:r>
              <a:rPr sz="1400" spc="45" dirty="0">
                <a:latin typeface="Calibri"/>
                <a:cs typeface="Calibri"/>
              </a:rPr>
              <a:t> </a:t>
            </a:r>
            <a:r>
              <a:rPr sz="1400" spc="55" dirty="0">
                <a:latin typeface="Calibri"/>
                <a:cs typeface="Calibri"/>
              </a:rPr>
              <a:t>of</a:t>
            </a:r>
            <a:r>
              <a:rPr sz="1400" spc="120" dirty="0">
                <a:latin typeface="Calibri"/>
                <a:cs typeface="Calibri"/>
              </a:rPr>
              <a:t> </a:t>
            </a:r>
            <a:r>
              <a:rPr sz="1400" dirty="0">
                <a:latin typeface="Calibri"/>
                <a:cs typeface="Calibri"/>
              </a:rPr>
              <a:t>Your</a:t>
            </a:r>
            <a:r>
              <a:rPr sz="1400" spc="105" dirty="0">
                <a:latin typeface="Calibri"/>
                <a:cs typeface="Calibri"/>
              </a:rPr>
              <a:t> </a:t>
            </a:r>
            <a:r>
              <a:rPr sz="1400" dirty="0">
                <a:latin typeface="Calibri"/>
                <a:cs typeface="Calibri"/>
              </a:rPr>
              <a:t>Passenger’s</a:t>
            </a:r>
            <a:r>
              <a:rPr sz="1400" spc="55" dirty="0">
                <a:latin typeface="Calibri"/>
                <a:cs typeface="Calibri"/>
              </a:rPr>
              <a:t> </a:t>
            </a:r>
            <a:r>
              <a:rPr sz="1400" dirty="0">
                <a:latin typeface="Calibri"/>
                <a:cs typeface="Calibri"/>
              </a:rPr>
              <a:t>Safety</a:t>
            </a:r>
            <a:r>
              <a:rPr sz="1400" spc="65" dirty="0">
                <a:latin typeface="Calibri"/>
                <a:cs typeface="Calibri"/>
              </a:rPr>
              <a:t> </a:t>
            </a:r>
            <a:r>
              <a:rPr sz="1400" dirty="0">
                <a:latin typeface="Calibri"/>
                <a:cs typeface="Calibri"/>
              </a:rPr>
              <a:t>at</a:t>
            </a:r>
            <a:r>
              <a:rPr sz="1400" spc="75" dirty="0">
                <a:latin typeface="Calibri"/>
                <a:cs typeface="Calibri"/>
              </a:rPr>
              <a:t> </a:t>
            </a:r>
            <a:r>
              <a:rPr sz="1400" spc="70" dirty="0">
                <a:latin typeface="Calibri"/>
                <a:cs typeface="Calibri"/>
              </a:rPr>
              <a:t>all</a:t>
            </a:r>
            <a:r>
              <a:rPr sz="1400" spc="180" dirty="0">
                <a:latin typeface="Calibri"/>
                <a:cs typeface="Calibri"/>
              </a:rPr>
              <a:t> </a:t>
            </a:r>
            <a:r>
              <a:rPr sz="1400" spc="-20" dirty="0">
                <a:latin typeface="Calibri"/>
                <a:cs typeface="Calibri"/>
              </a:rPr>
              <a:t>times</a:t>
            </a:r>
            <a:endParaRPr sz="1400">
              <a:latin typeface="Calibri"/>
              <a:cs typeface="Calibri"/>
            </a:endParaRPr>
          </a:p>
          <a:p>
            <a:pPr marL="116205" marR="158115" indent="-104139">
              <a:lnSpc>
                <a:spcPct val="121600"/>
              </a:lnSpc>
              <a:spcBef>
                <a:spcPts val="455"/>
              </a:spcBef>
              <a:buSzPct val="85714"/>
              <a:buFont typeface="Symbol"/>
              <a:buChar char=""/>
              <a:tabLst>
                <a:tab pos="116839" algn="l"/>
              </a:tabLst>
            </a:pPr>
            <a:r>
              <a:rPr sz="1400" dirty="0">
                <a:latin typeface="Calibri"/>
                <a:cs typeface="Calibri"/>
              </a:rPr>
              <a:t>Reduce</a:t>
            </a:r>
            <a:r>
              <a:rPr sz="1400" spc="30" dirty="0">
                <a:latin typeface="Calibri"/>
                <a:cs typeface="Calibri"/>
              </a:rPr>
              <a:t> </a:t>
            </a:r>
            <a:r>
              <a:rPr sz="1400" spc="-40" dirty="0">
                <a:latin typeface="Calibri"/>
                <a:cs typeface="Calibri"/>
              </a:rPr>
              <a:t>speeds</a:t>
            </a:r>
            <a:r>
              <a:rPr sz="1400" spc="-50" dirty="0">
                <a:latin typeface="Calibri"/>
                <a:cs typeface="Calibri"/>
              </a:rPr>
              <a:t> </a:t>
            </a:r>
            <a:r>
              <a:rPr sz="1400" dirty="0">
                <a:latin typeface="Calibri"/>
                <a:cs typeface="Calibri"/>
              </a:rPr>
              <a:t>when</a:t>
            </a:r>
            <a:r>
              <a:rPr sz="1400" spc="155" dirty="0">
                <a:latin typeface="Calibri"/>
                <a:cs typeface="Calibri"/>
              </a:rPr>
              <a:t> </a:t>
            </a:r>
            <a:r>
              <a:rPr sz="1400" dirty="0">
                <a:latin typeface="Calibri"/>
                <a:cs typeface="Calibri"/>
              </a:rPr>
              <a:t>visibility</a:t>
            </a:r>
            <a:r>
              <a:rPr sz="1400" spc="210" dirty="0">
                <a:latin typeface="Calibri"/>
                <a:cs typeface="Calibri"/>
              </a:rPr>
              <a:t> </a:t>
            </a:r>
            <a:r>
              <a:rPr sz="1400" dirty="0">
                <a:latin typeface="Calibri"/>
                <a:cs typeface="Calibri"/>
              </a:rPr>
              <a:t>is</a:t>
            </a:r>
            <a:r>
              <a:rPr sz="1400" spc="85" dirty="0">
                <a:latin typeface="Calibri"/>
                <a:cs typeface="Calibri"/>
              </a:rPr>
              <a:t> </a:t>
            </a:r>
            <a:r>
              <a:rPr sz="1400" dirty="0">
                <a:latin typeface="Calibri"/>
                <a:cs typeface="Calibri"/>
              </a:rPr>
              <a:t>limited,</a:t>
            </a:r>
            <a:r>
              <a:rPr sz="1400" spc="110" dirty="0">
                <a:latin typeface="Calibri"/>
                <a:cs typeface="Calibri"/>
              </a:rPr>
              <a:t> </a:t>
            </a:r>
            <a:r>
              <a:rPr sz="1400" dirty="0">
                <a:latin typeface="Calibri"/>
                <a:cs typeface="Calibri"/>
              </a:rPr>
              <a:t>in</a:t>
            </a:r>
            <a:r>
              <a:rPr sz="1400" spc="120" dirty="0">
                <a:latin typeface="Calibri"/>
                <a:cs typeface="Calibri"/>
              </a:rPr>
              <a:t> </a:t>
            </a:r>
            <a:r>
              <a:rPr sz="1400" spc="45" dirty="0">
                <a:latin typeface="Calibri"/>
                <a:cs typeface="Calibri"/>
              </a:rPr>
              <a:t>foggy </a:t>
            </a:r>
            <a:r>
              <a:rPr sz="1400" dirty="0">
                <a:latin typeface="Calibri"/>
                <a:cs typeface="Calibri"/>
              </a:rPr>
              <a:t>weather,</a:t>
            </a:r>
            <a:r>
              <a:rPr sz="1400" spc="95" dirty="0">
                <a:latin typeface="Calibri"/>
                <a:cs typeface="Calibri"/>
              </a:rPr>
              <a:t> </a:t>
            </a:r>
            <a:r>
              <a:rPr sz="1400" dirty="0">
                <a:latin typeface="Calibri"/>
                <a:cs typeface="Calibri"/>
              </a:rPr>
              <a:t>in</a:t>
            </a:r>
            <a:r>
              <a:rPr sz="1400" spc="60" dirty="0">
                <a:latin typeface="Calibri"/>
                <a:cs typeface="Calibri"/>
              </a:rPr>
              <a:t> </a:t>
            </a:r>
            <a:r>
              <a:rPr sz="1400" spc="55" dirty="0">
                <a:latin typeface="Calibri"/>
                <a:cs typeface="Calibri"/>
              </a:rPr>
              <a:t>rough</a:t>
            </a:r>
            <a:r>
              <a:rPr sz="1400" spc="160" dirty="0">
                <a:latin typeface="Calibri"/>
                <a:cs typeface="Calibri"/>
              </a:rPr>
              <a:t> </a:t>
            </a:r>
            <a:r>
              <a:rPr sz="1400" dirty="0">
                <a:latin typeface="Calibri"/>
                <a:cs typeface="Calibri"/>
              </a:rPr>
              <a:t>waters,</a:t>
            </a:r>
            <a:r>
              <a:rPr sz="1400" spc="110" dirty="0">
                <a:latin typeface="Calibri"/>
                <a:cs typeface="Calibri"/>
              </a:rPr>
              <a:t> </a:t>
            </a:r>
            <a:r>
              <a:rPr sz="1400" dirty="0">
                <a:latin typeface="Calibri"/>
                <a:cs typeface="Calibri"/>
              </a:rPr>
              <a:t>in</a:t>
            </a:r>
            <a:r>
              <a:rPr sz="1400" spc="60" dirty="0">
                <a:latin typeface="Calibri"/>
                <a:cs typeface="Calibri"/>
              </a:rPr>
              <a:t> </a:t>
            </a:r>
            <a:r>
              <a:rPr sz="1400" dirty="0">
                <a:latin typeface="Calibri"/>
                <a:cs typeface="Calibri"/>
              </a:rPr>
              <a:t>congested</a:t>
            </a:r>
            <a:r>
              <a:rPr sz="1400" spc="145" dirty="0">
                <a:latin typeface="Calibri"/>
                <a:cs typeface="Calibri"/>
              </a:rPr>
              <a:t> </a:t>
            </a:r>
            <a:r>
              <a:rPr sz="1400" dirty="0">
                <a:latin typeface="Calibri"/>
                <a:cs typeface="Calibri"/>
              </a:rPr>
              <a:t>areas,</a:t>
            </a:r>
            <a:r>
              <a:rPr sz="1400" spc="40" dirty="0">
                <a:latin typeface="Calibri"/>
                <a:cs typeface="Calibri"/>
              </a:rPr>
              <a:t> </a:t>
            </a:r>
            <a:r>
              <a:rPr sz="1400" spc="-20" dirty="0">
                <a:latin typeface="Calibri"/>
                <a:cs typeface="Calibri"/>
              </a:rPr>
              <a:t>when</a:t>
            </a:r>
            <a:endParaRPr sz="1400">
              <a:latin typeface="Calibri"/>
              <a:cs typeface="Calibri"/>
            </a:endParaRPr>
          </a:p>
        </p:txBody>
      </p:sp>
      <p:sp>
        <p:nvSpPr>
          <p:cNvPr id="10" name="object 10"/>
          <p:cNvSpPr txBox="1"/>
          <p:nvPr/>
        </p:nvSpPr>
        <p:spPr>
          <a:xfrm>
            <a:off x="5132959" y="765223"/>
            <a:ext cx="4363085" cy="4358005"/>
          </a:xfrm>
          <a:prstGeom prst="rect">
            <a:avLst/>
          </a:prstGeom>
        </p:spPr>
        <p:txBody>
          <a:bodyPr vert="horz" wrap="square" lIns="0" tIns="10795" rIns="0" bIns="0" rtlCol="0">
            <a:spAutoFit/>
          </a:bodyPr>
          <a:lstStyle/>
          <a:p>
            <a:pPr marL="116205" marR="312420">
              <a:lnSpc>
                <a:spcPct val="120800"/>
              </a:lnSpc>
              <a:spcBef>
                <a:spcPts val="85"/>
              </a:spcBef>
            </a:pPr>
            <a:r>
              <a:rPr sz="1400" spc="-20" dirty="0">
                <a:latin typeface="Calibri"/>
                <a:cs typeface="Calibri"/>
              </a:rPr>
              <a:t>people</a:t>
            </a:r>
            <a:r>
              <a:rPr sz="1400" spc="80" dirty="0">
                <a:latin typeface="Calibri"/>
                <a:cs typeface="Calibri"/>
              </a:rPr>
              <a:t> </a:t>
            </a:r>
            <a:r>
              <a:rPr sz="1400" dirty="0">
                <a:latin typeface="Calibri"/>
                <a:cs typeface="Calibri"/>
              </a:rPr>
              <a:t>are</a:t>
            </a:r>
            <a:r>
              <a:rPr sz="1400" spc="55" dirty="0">
                <a:latin typeface="Calibri"/>
                <a:cs typeface="Calibri"/>
              </a:rPr>
              <a:t> </a:t>
            </a:r>
            <a:r>
              <a:rPr sz="1400" dirty="0">
                <a:latin typeface="Calibri"/>
                <a:cs typeface="Calibri"/>
              </a:rPr>
              <a:t>swimming</a:t>
            </a:r>
            <a:r>
              <a:rPr sz="1400" spc="165" dirty="0">
                <a:latin typeface="Calibri"/>
                <a:cs typeface="Calibri"/>
              </a:rPr>
              <a:t> </a:t>
            </a:r>
            <a:r>
              <a:rPr sz="1400" spc="70" dirty="0">
                <a:latin typeface="Calibri"/>
                <a:cs typeface="Calibri"/>
              </a:rPr>
              <a:t>or</a:t>
            </a:r>
            <a:r>
              <a:rPr sz="1400" spc="125" dirty="0">
                <a:latin typeface="Calibri"/>
                <a:cs typeface="Calibri"/>
              </a:rPr>
              <a:t> </a:t>
            </a:r>
            <a:r>
              <a:rPr sz="1400" dirty="0">
                <a:latin typeface="Calibri"/>
                <a:cs typeface="Calibri"/>
              </a:rPr>
              <a:t>participating</a:t>
            </a:r>
            <a:r>
              <a:rPr sz="1400" spc="195" dirty="0">
                <a:latin typeface="Calibri"/>
                <a:cs typeface="Calibri"/>
              </a:rPr>
              <a:t> </a:t>
            </a:r>
            <a:r>
              <a:rPr sz="1400" dirty="0">
                <a:latin typeface="Calibri"/>
                <a:cs typeface="Calibri"/>
              </a:rPr>
              <a:t>in</a:t>
            </a:r>
            <a:r>
              <a:rPr sz="1400" spc="95" dirty="0">
                <a:latin typeface="Calibri"/>
                <a:cs typeface="Calibri"/>
              </a:rPr>
              <a:t> </a:t>
            </a:r>
            <a:r>
              <a:rPr sz="1400" dirty="0">
                <a:latin typeface="Calibri"/>
                <a:cs typeface="Calibri"/>
              </a:rPr>
              <a:t>other</a:t>
            </a:r>
            <a:r>
              <a:rPr sz="1400" spc="155" dirty="0">
                <a:latin typeface="Calibri"/>
                <a:cs typeface="Calibri"/>
              </a:rPr>
              <a:t> </a:t>
            </a:r>
            <a:r>
              <a:rPr sz="1400" spc="-10" dirty="0">
                <a:latin typeface="Calibri"/>
                <a:cs typeface="Calibri"/>
              </a:rPr>
              <a:t>water </a:t>
            </a:r>
            <a:r>
              <a:rPr sz="1400" dirty="0">
                <a:latin typeface="Calibri"/>
                <a:cs typeface="Calibri"/>
              </a:rPr>
              <a:t>activities</a:t>
            </a:r>
            <a:r>
              <a:rPr sz="1400" spc="229" dirty="0">
                <a:latin typeface="Calibri"/>
                <a:cs typeface="Calibri"/>
              </a:rPr>
              <a:t> </a:t>
            </a:r>
            <a:r>
              <a:rPr sz="1400" spc="-25" dirty="0">
                <a:latin typeface="Calibri"/>
                <a:cs typeface="Calibri"/>
              </a:rPr>
              <a:t>nearby,</a:t>
            </a:r>
            <a:r>
              <a:rPr sz="1400" spc="5"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when</a:t>
            </a:r>
            <a:r>
              <a:rPr sz="1400" spc="145" dirty="0">
                <a:latin typeface="Calibri"/>
                <a:cs typeface="Calibri"/>
              </a:rPr>
              <a:t> </a:t>
            </a:r>
            <a:r>
              <a:rPr sz="1400" dirty="0">
                <a:latin typeface="Calibri"/>
                <a:cs typeface="Calibri"/>
              </a:rPr>
              <a:t>in</a:t>
            </a:r>
            <a:r>
              <a:rPr sz="1400" spc="120" dirty="0">
                <a:latin typeface="Calibri"/>
                <a:cs typeface="Calibri"/>
              </a:rPr>
              <a:t> </a:t>
            </a:r>
            <a:r>
              <a:rPr sz="1400" dirty="0">
                <a:latin typeface="Calibri"/>
                <a:cs typeface="Calibri"/>
              </a:rPr>
              <a:t>close</a:t>
            </a:r>
            <a:r>
              <a:rPr sz="1400" spc="120" dirty="0">
                <a:latin typeface="Calibri"/>
                <a:cs typeface="Calibri"/>
              </a:rPr>
              <a:t> </a:t>
            </a:r>
            <a:r>
              <a:rPr sz="1400" dirty="0">
                <a:latin typeface="Calibri"/>
                <a:cs typeface="Calibri"/>
              </a:rPr>
              <a:t>proximity</a:t>
            </a:r>
            <a:r>
              <a:rPr sz="1400" spc="210" dirty="0">
                <a:latin typeface="Calibri"/>
                <a:cs typeface="Calibri"/>
              </a:rPr>
              <a:t> </a:t>
            </a:r>
            <a:r>
              <a:rPr sz="1400" spc="-25" dirty="0">
                <a:latin typeface="Calibri"/>
                <a:cs typeface="Calibri"/>
              </a:rPr>
              <a:t>to </a:t>
            </a:r>
            <a:r>
              <a:rPr sz="1400" dirty="0">
                <a:latin typeface="Calibri"/>
                <a:cs typeface="Calibri"/>
              </a:rPr>
              <a:t>structures</a:t>
            </a:r>
            <a:r>
              <a:rPr sz="1400" spc="409" dirty="0">
                <a:latin typeface="Calibri"/>
                <a:cs typeface="Calibri"/>
              </a:rPr>
              <a:t> </a:t>
            </a:r>
            <a:r>
              <a:rPr sz="1400" dirty="0">
                <a:latin typeface="Calibri"/>
                <a:cs typeface="Calibri"/>
              </a:rPr>
              <a:t>and</a:t>
            </a:r>
            <a:r>
              <a:rPr sz="1400" spc="265" dirty="0">
                <a:latin typeface="Calibri"/>
                <a:cs typeface="Calibri"/>
              </a:rPr>
              <a:t> </a:t>
            </a:r>
            <a:r>
              <a:rPr sz="1400" dirty="0">
                <a:latin typeface="Calibri"/>
                <a:cs typeface="Calibri"/>
              </a:rPr>
              <a:t>other</a:t>
            </a:r>
            <a:r>
              <a:rPr sz="1400" spc="315" dirty="0">
                <a:latin typeface="Calibri"/>
                <a:cs typeface="Calibri"/>
              </a:rPr>
              <a:t> </a:t>
            </a:r>
            <a:r>
              <a:rPr sz="1400" spc="-20" dirty="0">
                <a:latin typeface="Calibri"/>
                <a:cs typeface="Calibri"/>
              </a:rPr>
              <a:t>boats</a:t>
            </a:r>
            <a:endParaRPr sz="1400">
              <a:latin typeface="Calibri"/>
              <a:cs typeface="Calibri"/>
            </a:endParaRPr>
          </a:p>
          <a:p>
            <a:pPr marL="116205" indent="-104139">
              <a:lnSpc>
                <a:spcPct val="100000"/>
              </a:lnSpc>
              <a:spcBef>
                <a:spcPts val="960"/>
              </a:spcBef>
              <a:buSzPct val="85714"/>
              <a:buFont typeface="Symbol"/>
              <a:buChar char=""/>
              <a:tabLst>
                <a:tab pos="116839" algn="l"/>
              </a:tabLst>
            </a:pPr>
            <a:r>
              <a:rPr sz="1400" dirty="0">
                <a:latin typeface="Calibri"/>
                <a:cs typeface="Calibri"/>
              </a:rPr>
              <a:t>Knowing</a:t>
            </a:r>
            <a:r>
              <a:rPr sz="1400" spc="26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rules</a:t>
            </a:r>
            <a:r>
              <a:rPr sz="1400" spc="185" dirty="0">
                <a:latin typeface="Calibri"/>
                <a:cs typeface="Calibri"/>
              </a:rPr>
              <a:t> </a:t>
            </a:r>
            <a:r>
              <a:rPr sz="1400" spc="55" dirty="0">
                <a:latin typeface="Calibri"/>
                <a:cs typeface="Calibri"/>
              </a:rPr>
              <a:t>of</a:t>
            </a:r>
            <a:r>
              <a:rPr sz="1400" spc="160"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water</a:t>
            </a:r>
            <a:r>
              <a:rPr sz="1400" spc="145" dirty="0">
                <a:latin typeface="Calibri"/>
                <a:cs typeface="Calibri"/>
              </a:rPr>
              <a:t> </a:t>
            </a:r>
            <a:r>
              <a:rPr sz="1400" dirty="0">
                <a:latin typeface="Calibri"/>
                <a:cs typeface="Calibri"/>
              </a:rPr>
              <a:t>and</a:t>
            </a:r>
            <a:r>
              <a:rPr sz="1400" spc="140" dirty="0">
                <a:latin typeface="Calibri"/>
                <a:cs typeface="Calibri"/>
              </a:rPr>
              <a:t> </a:t>
            </a:r>
            <a:r>
              <a:rPr sz="1400" dirty="0">
                <a:latin typeface="Calibri"/>
                <a:cs typeface="Calibri"/>
              </a:rPr>
              <a:t>practicing</a:t>
            </a:r>
            <a:r>
              <a:rPr sz="1400" spc="265" dirty="0">
                <a:latin typeface="Calibri"/>
                <a:cs typeface="Calibri"/>
              </a:rPr>
              <a:t> </a:t>
            </a:r>
            <a:r>
              <a:rPr sz="1400" dirty="0">
                <a:latin typeface="Calibri"/>
                <a:cs typeface="Calibri"/>
              </a:rPr>
              <a:t>them</a:t>
            </a:r>
            <a:r>
              <a:rPr sz="1400" spc="80" dirty="0">
                <a:latin typeface="Calibri"/>
                <a:cs typeface="Calibri"/>
              </a:rPr>
              <a:t> </a:t>
            </a:r>
            <a:r>
              <a:rPr sz="1400" spc="-25" dirty="0">
                <a:latin typeface="Calibri"/>
                <a:cs typeface="Calibri"/>
              </a:rPr>
              <a:t>at</a:t>
            </a:r>
            <a:endParaRPr sz="1400">
              <a:latin typeface="Calibri"/>
              <a:cs typeface="Calibri"/>
            </a:endParaRPr>
          </a:p>
          <a:p>
            <a:pPr marL="116205">
              <a:lnSpc>
                <a:spcPct val="100000"/>
              </a:lnSpc>
              <a:spcBef>
                <a:spcPts val="335"/>
              </a:spcBef>
            </a:pPr>
            <a:r>
              <a:rPr sz="1400" spc="70" dirty="0">
                <a:latin typeface="Calibri"/>
                <a:cs typeface="Calibri"/>
              </a:rPr>
              <a:t>all</a:t>
            </a:r>
            <a:r>
              <a:rPr sz="1400" spc="160" dirty="0">
                <a:latin typeface="Calibri"/>
                <a:cs typeface="Calibri"/>
              </a:rPr>
              <a:t> </a:t>
            </a:r>
            <a:r>
              <a:rPr sz="1400" spc="-10" dirty="0">
                <a:latin typeface="Calibri"/>
                <a:cs typeface="Calibri"/>
              </a:rPr>
              <a:t>times</a:t>
            </a:r>
            <a:endParaRPr sz="1400">
              <a:latin typeface="Calibri"/>
              <a:cs typeface="Calibri"/>
            </a:endParaRPr>
          </a:p>
          <a:p>
            <a:pPr marL="116205" marR="281940" indent="-104139">
              <a:lnSpc>
                <a:spcPct val="121400"/>
              </a:lnSpc>
              <a:spcBef>
                <a:spcPts val="605"/>
              </a:spcBef>
              <a:buSzPct val="85714"/>
              <a:buFont typeface="Symbol"/>
              <a:buChar char=""/>
              <a:tabLst>
                <a:tab pos="116839" algn="l"/>
              </a:tabLst>
            </a:pPr>
            <a:r>
              <a:rPr sz="1400" dirty="0">
                <a:latin typeface="Calibri"/>
                <a:cs typeface="Calibri"/>
              </a:rPr>
              <a:t>Being</a:t>
            </a:r>
            <a:r>
              <a:rPr sz="1400" spc="125" dirty="0">
                <a:latin typeface="Calibri"/>
                <a:cs typeface="Calibri"/>
              </a:rPr>
              <a:t> </a:t>
            </a:r>
            <a:r>
              <a:rPr sz="1400" dirty="0">
                <a:latin typeface="Calibri"/>
                <a:cs typeface="Calibri"/>
              </a:rPr>
              <a:t>familiar</a:t>
            </a:r>
            <a:r>
              <a:rPr sz="1400" spc="220" dirty="0">
                <a:latin typeface="Calibri"/>
                <a:cs typeface="Calibri"/>
              </a:rPr>
              <a:t> </a:t>
            </a:r>
            <a:r>
              <a:rPr sz="1400" dirty="0">
                <a:latin typeface="Calibri"/>
                <a:cs typeface="Calibri"/>
              </a:rPr>
              <a:t>with</a:t>
            </a:r>
            <a:r>
              <a:rPr sz="1400" spc="150" dirty="0">
                <a:latin typeface="Calibri"/>
                <a:cs typeface="Calibri"/>
              </a:rPr>
              <a:t> </a:t>
            </a:r>
            <a:r>
              <a:rPr sz="1400" dirty="0">
                <a:latin typeface="Calibri"/>
                <a:cs typeface="Calibri"/>
              </a:rPr>
              <a:t>the</a:t>
            </a:r>
            <a:r>
              <a:rPr sz="1400" spc="105" dirty="0">
                <a:latin typeface="Calibri"/>
                <a:cs typeface="Calibri"/>
              </a:rPr>
              <a:t> </a:t>
            </a:r>
            <a:r>
              <a:rPr sz="1400" spc="65" dirty="0">
                <a:latin typeface="Calibri"/>
                <a:cs typeface="Calibri"/>
              </a:rPr>
              <a:t>traffic</a:t>
            </a:r>
            <a:r>
              <a:rPr sz="1400" spc="180"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geography</a:t>
            </a:r>
            <a:r>
              <a:rPr sz="1400" spc="170" dirty="0">
                <a:latin typeface="Calibri"/>
                <a:cs typeface="Calibri"/>
              </a:rPr>
              <a:t> </a:t>
            </a:r>
            <a:r>
              <a:rPr sz="1400" spc="55" dirty="0">
                <a:latin typeface="Calibri"/>
                <a:cs typeface="Calibri"/>
              </a:rPr>
              <a:t>of</a:t>
            </a:r>
            <a:r>
              <a:rPr sz="1400" spc="170" dirty="0">
                <a:latin typeface="Calibri"/>
                <a:cs typeface="Calibri"/>
              </a:rPr>
              <a:t> </a:t>
            </a:r>
            <a:r>
              <a:rPr sz="1400" spc="-25" dirty="0">
                <a:latin typeface="Calibri"/>
                <a:cs typeface="Calibri"/>
              </a:rPr>
              <a:t>the </a:t>
            </a:r>
            <a:r>
              <a:rPr sz="1400" dirty="0">
                <a:latin typeface="Calibri"/>
                <a:cs typeface="Calibri"/>
              </a:rPr>
              <a:t>body</a:t>
            </a:r>
            <a:r>
              <a:rPr sz="1400" spc="90" dirty="0">
                <a:latin typeface="Calibri"/>
                <a:cs typeface="Calibri"/>
              </a:rPr>
              <a:t> </a:t>
            </a:r>
            <a:r>
              <a:rPr sz="1400" spc="55" dirty="0">
                <a:latin typeface="Calibri"/>
                <a:cs typeface="Calibri"/>
              </a:rPr>
              <a:t>of</a:t>
            </a:r>
            <a:r>
              <a:rPr sz="1400" spc="130" dirty="0">
                <a:latin typeface="Calibri"/>
                <a:cs typeface="Calibri"/>
              </a:rPr>
              <a:t> </a:t>
            </a:r>
            <a:r>
              <a:rPr sz="1400" dirty="0">
                <a:latin typeface="Calibri"/>
                <a:cs typeface="Calibri"/>
              </a:rPr>
              <a:t>water</a:t>
            </a:r>
            <a:r>
              <a:rPr sz="1400" spc="130" dirty="0">
                <a:latin typeface="Calibri"/>
                <a:cs typeface="Calibri"/>
              </a:rPr>
              <a:t> </a:t>
            </a:r>
            <a:r>
              <a:rPr sz="1400" dirty="0">
                <a:latin typeface="Calibri"/>
                <a:cs typeface="Calibri"/>
              </a:rPr>
              <a:t>on</a:t>
            </a:r>
            <a:r>
              <a:rPr sz="1400" spc="110" dirty="0">
                <a:latin typeface="Calibri"/>
                <a:cs typeface="Calibri"/>
              </a:rPr>
              <a:t> </a:t>
            </a:r>
            <a:r>
              <a:rPr sz="1400" dirty="0">
                <a:latin typeface="Calibri"/>
                <a:cs typeface="Calibri"/>
              </a:rPr>
              <a:t>which</a:t>
            </a:r>
            <a:r>
              <a:rPr sz="1400" spc="170" dirty="0">
                <a:latin typeface="Calibri"/>
                <a:cs typeface="Calibri"/>
              </a:rPr>
              <a:t> </a:t>
            </a:r>
            <a:r>
              <a:rPr sz="1400" dirty="0">
                <a:latin typeface="Calibri"/>
                <a:cs typeface="Calibri"/>
              </a:rPr>
              <a:t>your</a:t>
            </a:r>
            <a:r>
              <a:rPr sz="1400" spc="120" dirty="0">
                <a:latin typeface="Calibri"/>
                <a:cs typeface="Calibri"/>
              </a:rPr>
              <a:t> </a:t>
            </a:r>
            <a:r>
              <a:rPr sz="1400" dirty="0">
                <a:latin typeface="Calibri"/>
                <a:cs typeface="Calibri"/>
              </a:rPr>
              <a:t>are</a:t>
            </a:r>
            <a:r>
              <a:rPr sz="1400" spc="105" dirty="0">
                <a:latin typeface="Calibri"/>
                <a:cs typeface="Calibri"/>
              </a:rPr>
              <a:t> </a:t>
            </a:r>
            <a:r>
              <a:rPr sz="1400" spc="-10" dirty="0">
                <a:latin typeface="Calibri"/>
                <a:cs typeface="Calibri"/>
              </a:rPr>
              <a:t>boating</a:t>
            </a:r>
            <a:endParaRPr sz="1400">
              <a:latin typeface="Calibri"/>
              <a:cs typeface="Calibri"/>
            </a:endParaRPr>
          </a:p>
          <a:p>
            <a:pPr marL="116205" marR="277495" indent="-104139">
              <a:lnSpc>
                <a:spcPct val="120000"/>
              </a:lnSpc>
              <a:spcBef>
                <a:spcPts val="625"/>
              </a:spcBef>
              <a:buSzPct val="85714"/>
              <a:buFont typeface="Symbol"/>
              <a:buChar char=""/>
              <a:tabLst>
                <a:tab pos="116839" algn="l"/>
              </a:tabLst>
            </a:pPr>
            <a:r>
              <a:rPr sz="1400" spc="-10" dirty="0">
                <a:latin typeface="Calibri"/>
                <a:cs typeface="Calibri"/>
              </a:rPr>
              <a:t>Keeping</a:t>
            </a:r>
            <a:r>
              <a:rPr sz="1400" spc="35" dirty="0">
                <a:latin typeface="Calibri"/>
                <a:cs typeface="Calibri"/>
              </a:rPr>
              <a:t> </a:t>
            </a:r>
            <a:r>
              <a:rPr sz="1400" dirty="0">
                <a:latin typeface="Calibri"/>
                <a:cs typeface="Calibri"/>
              </a:rPr>
              <a:t>safe</a:t>
            </a:r>
            <a:r>
              <a:rPr sz="1400" spc="10" dirty="0">
                <a:latin typeface="Calibri"/>
                <a:cs typeface="Calibri"/>
              </a:rPr>
              <a:t> </a:t>
            </a:r>
            <a:r>
              <a:rPr sz="1400" dirty="0">
                <a:latin typeface="Calibri"/>
                <a:cs typeface="Calibri"/>
              </a:rPr>
              <a:t>distances</a:t>
            </a:r>
            <a:r>
              <a:rPr sz="1400" spc="65" dirty="0">
                <a:latin typeface="Calibri"/>
                <a:cs typeface="Calibri"/>
              </a:rPr>
              <a:t> </a:t>
            </a:r>
            <a:r>
              <a:rPr sz="1400" spc="60" dirty="0">
                <a:latin typeface="Calibri"/>
                <a:cs typeface="Calibri"/>
              </a:rPr>
              <a:t>from</a:t>
            </a:r>
            <a:r>
              <a:rPr sz="1400" spc="70" dirty="0">
                <a:latin typeface="Calibri"/>
                <a:cs typeface="Calibri"/>
              </a:rPr>
              <a:t> </a:t>
            </a:r>
            <a:r>
              <a:rPr sz="1400" dirty="0">
                <a:latin typeface="Calibri"/>
                <a:cs typeface="Calibri"/>
              </a:rPr>
              <a:t>fishermen</a:t>
            </a:r>
            <a:r>
              <a:rPr sz="1400" spc="125" dirty="0">
                <a:latin typeface="Calibri"/>
                <a:cs typeface="Calibri"/>
              </a:rPr>
              <a:t> </a:t>
            </a:r>
            <a:r>
              <a:rPr sz="1400" dirty="0">
                <a:latin typeface="Calibri"/>
                <a:cs typeface="Calibri"/>
              </a:rPr>
              <a:t>and</a:t>
            </a:r>
            <a:r>
              <a:rPr sz="1400" spc="90" dirty="0">
                <a:latin typeface="Calibri"/>
                <a:cs typeface="Calibri"/>
              </a:rPr>
              <a:t> </a:t>
            </a:r>
            <a:r>
              <a:rPr sz="1400" dirty="0">
                <a:latin typeface="Calibri"/>
                <a:cs typeface="Calibri"/>
              </a:rPr>
              <a:t>boats</a:t>
            </a:r>
            <a:r>
              <a:rPr sz="1400" spc="60" dirty="0">
                <a:latin typeface="Calibri"/>
                <a:cs typeface="Calibri"/>
              </a:rPr>
              <a:t> </a:t>
            </a:r>
            <a:r>
              <a:rPr sz="1400" spc="-25" dirty="0">
                <a:latin typeface="Calibri"/>
                <a:cs typeface="Calibri"/>
              </a:rPr>
              <a:t>not </a:t>
            </a:r>
            <a:r>
              <a:rPr sz="1400" dirty="0">
                <a:latin typeface="Calibri"/>
                <a:cs typeface="Calibri"/>
              </a:rPr>
              <a:t>under</a:t>
            </a:r>
            <a:r>
              <a:rPr sz="1400" spc="229" dirty="0">
                <a:latin typeface="Calibri"/>
                <a:cs typeface="Calibri"/>
              </a:rPr>
              <a:t> </a:t>
            </a:r>
            <a:r>
              <a:rPr sz="1400" spc="-10" dirty="0">
                <a:latin typeface="Calibri"/>
                <a:cs typeface="Calibri"/>
              </a:rPr>
              <a:t>power</a:t>
            </a:r>
            <a:endParaRPr sz="1400">
              <a:latin typeface="Calibri"/>
              <a:cs typeface="Calibri"/>
            </a:endParaRPr>
          </a:p>
          <a:p>
            <a:pPr marL="116205" indent="-104139">
              <a:lnSpc>
                <a:spcPct val="100000"/>
              </a:lnSpc>
              <a:spcBef>
                <a:spcPts val="960"/>
              </a:spcBef>
              <a:buSzPct val="85714"/>
              <a:buFont typeface="Symbol"/>
              <a:buChar char=""/>
              <a:tabLst>
                <a:tab pos="116839" algn="l"/>
              </a:tabLst>
            </a:pPr>
            <a:r>
              <a:rPr sz="1400" dirty="0">
                <a:latin typeface="Calibri"/>
                <a:cs typeface="Calibri"/>
              </a:rPr>
              <a:t>Being</a:t>
            </a:r>
            <a:r>
              <a:rPr sz="1400" spc="95" dirty="0">
                <a:latin typeface="Calibri"/>
                <a:cs typeface="Calibri"/>
              </a:rPr>
              <a:t> </a:t>
            </a:r>
            <a:r>
              <a:rPr sz="1400" dirty="0">
                <a:latin typeface="Calibri"/>
                <a:cs typeface="Calibri"/>
              </a:rPr>
              <a:t>mindful</a:t>
            </a:r>
            <a:r>
              <a:rPr sz="1400" spc="204" dirty="0">
                <a:latin typeface="Calibri"/>
                <a:cs typeface="Calibri"/>
              </a:rPr>
              <a:t> </a:t>
            </a:r>
            <a:r>
              <a:rPr sz="1400" spc="55" dirty="0">
                <a:latin typeface="Calibri"/>
                <a:cs typeface="Calibri"/>
              </a:rPr>
              <a:t>of</a:t>
            </a:r>
            <a:r>
              <a:rPr sz="1400" spc="105" dirty="0">
                <a:latin typeface="Calibri"/>
                <a:cs typeface="Calibri"/>
              </a:rPr>
              <a:t> </a:t>
            </a:r>
            <a:r>
              <a:rPr sz="1400" dirty="0">
                <a:latin typeface="Calibri"/>
                <a:cs typeface="Calibri"/>
              </a:rPr>
              <a:t>your</a:t>
            </a:r>
            <a:r>
              <a:rPr sz="1400" spc="130" dirty="0">
                <a:latin typeface="Calibri"/>
                <a:cs typeface="Calibri"/>
              </a:rPr>
              <a:t> </a:t>
            </a:r>
            <a:r>
              <a:rPr sz="1400" dirty="0">
                <a:latin typeface="Calibri"/>
                <a:cs typeface="Calibri"/>
              </a:rPr>
              <a:t>wake.</a:t>
            </a:r>
            <a:r>
              <a:rPr sz="1400" spc="375" dirty="0">
                <a:latin typeface="Calibri"/>
                <a:cs typeface="Calibri"/>
              </a:rPr>
              <a:t> </a:t>
            </a:r>
            <a:r>
              <a:rPr sz="1400" spc="-10" dirty="0">
                <a:latin typeface="Calibri"/>
                <a:cs typeface="Calibri"/>
              </a:rPr>
              <a:t>You</a:t>
            </a:r>
            <a:r>
              <a:rPr sz="1400" spc="10" dirty="0">
                <a:latin typeface="Calibri"/>
                <a:cs typeface="Calibri"/>
              </a:rPr>
              <a:t> </a:t>
            </a:r>
            <a:r>
              <a:rPr sz="1400" dirty="0">
                <a:latin typeface="Calibri"/>
                <a:cs typeface="Calibri"/>
              </a:rPr>
              <a:t>are</a:t>
            </a:r>
            <a:r>
              <a:rPr sz="1400" spc="85" dirty="0">
                <a:latin typeface="Calibri"/>
                <a:cs typeface="Calibri"/>
              </a:rPr>
              <a:t> </a:t>
            </a:r>
            <a:r>
              <a:rPr sz="1400" dirty="0">
                <a:latin typeface="Calibri"/>
                <a:cs typeface="Calibri"/>
              </a:rPr>
              <a:t>responsible</a:t>
            </a:r>
            <a:r>
              <a:rPr sz="1400" spc="145" dirty="0">
                <a:latin typeface="Calibri"/>
                <a:cs typeface="Calibri"/>
              </a:rPr>
              <a:t> </a:t>
            </a:r>
            <a:r>
              <a:rPr sz="1400" spc="60" dirty="0">
                <a:latin typeface="Calibri"/>
                <a:cs typeface="Calibri"/>
              </a:rPr>
              <a:t>for</a:t>
            </a:r>
            <a:endParaRPr sz="1400">
              <a:latin typeface="Calibri"/>
              <a:cs typeface="Calibri"/>
            </a:endParaRPr>
          </a:p>
          <a:p>
            <a:pPr marL="116205">
              <a:lnSpc>
                <a:spcPct val="100000"/>
              </a:lnSpc>
              <a:spcBef>
                <a:spcPts val="385"/>
              </a:spcBef>
            </a:pPr>
            <a:r>
              <a:rPr sz="1400" dirty="0">
                <a:latin typeface="Calibri"/>
                <a:cs typeface="Calibri"/>
              </a:rPr>
              <a:t>any</a:t>
            </a:r>
            <a:r>
              <a:rPr sz="1400" spc="-30" dirty="0">
                <a:latin typeface="Calibri"/>
                <a:cs typeface="Calibri"/>
              </a:rPr>
              <a:t> </a:t>
            </a:r>
            <a:r>
              <a:rPr sz="1400" dirty="0">
                <a:latin typeface="Calibri"/>
                <a:cs typeface="Calibri"/>
              </a:rPr>
              <a:t>damage</a:t>
            </a:r>
            <a:r>
              <a:rPr sz="1400" spc="-25" dirty="0">
                <a:latin typeface="Calibri"/>
                <a:cs typeface="Calibri"/>
              </a:rPr>
              <a:t> </a:t>
            </a:r>
            <a:r>
              <a:rPr sz="1400" spc="-10" dirty="0">
                <a:latin typeface="Calibri"/>
                <a:cs typeface="Calibri"/>
              </a:rPr>
              <a:t>caused</a:t>
            </a:r>
            <a:endParaRPr sz="1400">
              <a:latin typeface="Calibri"/>
              <a:cs typeface="Calibri"/>
            </a:endParaRPr>
          </a:p>
          <a:p>
            <a:pPr marL="116205" indent="-104139">
              <a:lnSpc>
                <a:spcPct val="100000"/>
              </a:lnSpc>
              <a:spcBef>
                <a:spcPts val="960"/>
              </a:spcBef>
              <a:buSzPct val="85714"/>
              <a:buFont typeface="Symbol"/>
              <a:buChar char=""/>
              <a:tabLst>
                <a:tab pos="116839" algn="l"/>
              </a:tabLst>
            </a:pPr>
            <a:r>
              <a:rPr sz="1400" dirty="0">
                <a:latin typeface="Calibri"/>
                <a:cs typeface="Calibri"/>
              </a:rPr>
              <a:t>Maintaining</a:t>
            </a:r>
            <a:r>
              <a:rPr sz="1400" spc="235" dirty="0">
                <a:latin typeface="Calibri"/>
                <a:cs typeface="Calibri"/>
              </a:rPr>
              <a:t> </a:t>
            </a:r>
            <a:r>
              <a:rPr sz="1400" dirty="0">
                <a:latin typeface="Calibri"/>
                <a:cs typeface="Calibri"/>
              </a:rPr>
              <a:t>and</a:t>
            </a:r>
            <a:r>
              <a:rPr sz="1400" spc="160" dirty="0">
                <a:latin typeface="Calibri"/>
                <a:cs typeface="Calibri"/>
              </a:rPr>
              <a:t> </a:t>
            </a:r>
            <a:r>
              <a:rPr sz="1400" dirty="0">
                <a:latin typeface="Calibri"/>
                <a:cs typeface="Calibri"/>
              </a:rPr>
              <a:t>ensuring</a:t>
            </a:r>
            <a:r>
              <a:rPr sz="1400" spc="260" dirty="0">
                <a:latin typeface="Calibri"/>
                <a:cs typeface="Calibri"/>
              </a:rPr>
              <a:t> </a:t>
            </a:r>
            <a:r>
              <a:rPr sz="1400" dirty="0">
                <a:latin typeface="Calibri"/>
                <a:cs typeface="Calibri"/>
              </a:rPr>
              <a:t>your</a:t>
            </a:r>
            <a:r>
              <a:rPr sz="1400" spc="170" dirty="0">
                <a:latin typeface="Calibri"/>
                <a:cs typeface="Calibri"/>
              </a:rPr>
              <a:t> </a:t>
            </a:r>
            <a:r>
              <a:rPr sz="1400" dirty="0">
                <a:latin typeface="Calibri"/>
                <a:cs typeface="Calibri"/>
              </a:rPr>
              <a:t>boat</a:t>
            </a:r>
            <a:r>
              <a:rPr sz="1400" spc="105" dirty="0">
                <a:latin typeface="Calibri"/>
                <a:cs typeface="Calibri"/>
              </a:rPr>
              <a:t> </a:t>
            </a:r>
            <a:r>
              <a:rPr sz="1400" dirty="0">
                <a:latin typeface="Calibri"/>
                <a:cs typeface="Calibri"/>
              </a:rPr>
              <a:t>and</a:t>
            </a:r>
            <a:r>
              <a:rPr sz="1400" spc="160" dirty="0">
                <a:latin typeface="Calibri"/>
                <a:cs typeface="Calibri"/>
              </a:rPr>
              <a:t> </a:t>
            </a:r>
            <a:r>
              <a:rPr sz="1400" dirty="0">
                <a:latin typeface="Calibri"/>
                <a:cs typeface="Calibri"/>
              </a:rPr>
              <a:t>it’s</a:t>
            </a:r>
            <a:r>
              <a:rPr sz="1400" spc="155" dirty="0">
                <a:latin typeface="Calibri"/>
                <a:cs typeface="Calibri"/>
              </a:rPr>
              <a:t> </a:t>
            </a:r>
            <a:r>
              <a:rPr sz="1400" spc="-20" dirty="0">
                <a:latin typeface="Calibri"/>
                <a:cs typeface="Calibri"/>
              </a:rPr>
              <a:t>systems</a:t>
            </a:r>
            <a:r>
              <a:rPr sz="1400" spc="70" dirty="0">
                <a:latin typeface="Calibri"/>
                <a:cs typeface="Calibri"/>
              </a:rPr>
              <a:t> </a:t>
            </a:r>
            <a:r>
              <a:rPr sz="1400" spc="-25" dirty="0">
                <a:latin typeface="Calibri"/>
                <a:cs typeface="Calibri"/>
              </a:rPr>
              <a:t>are</a:t>
            </a:r>
            <a:endParaRPr sz="1400">
              <a:latin typeface="Calibri"/>
              <a:cs typeface="Calibri"/>
            </a:endParaRPr>
          </a:p>
          <a:p>
            <a:pPr marL="116205">
              <a:lnSpc>
                <a:spcPct val="100000"/>
              </a:lnSpc>
              <a:spcBef>
                <a:spcPts val="335"/>
              </a:spcBef>
            </a:pPr>
            <a:r>
              <a:rPr sz="1400" dirty="0">
                <a:latin typeface="Calibri"/>
                <a:cs typeface="Calibri"/>
              </a:rPr>
              <a:t>in</a:t>
            </a:r>
            <a:r>
              <a:rPr sz="1400" spc="60" dirty="0">
                <a:latin typeface="Calibri"/>
                <a:cs typeface="Calibri"/>
              </a:rPr>
              <a:t> </a:t>
            </a:r>
            <a:r>
              <a:rPr sz="1400" dirty="0">
                <a:latin typeface="Calibri"/>
                <a:cs typeface="Calibri"/>
              </a:rPr>
              <a:t>proper</a:t>
            </a:r>
            <a:r>
              <a:rPr sz="1400" spc="125" dirty="0">
                <a:latin typeface="Calibri"/>
                <a:cs typeface="Calibri"/>
              </a:rPr>
              <a:t> </a:t>
            </a:r>
            <a:r>
              <a:rPr sz="1400" spc="45" dirty="0">
                <a:latin typeface="Calibri"/>
                <a:cs typeface="Calibri"/>
              </a:rPr>
              <a:t>working</a:t>
            </a:r>
            <a:r>
              <a:rPr sz="1400" spc="185" dirty="0">
                <a:latin typeface="Calibri"/>
                <a:cs typeface="Calibri"/>
              </a:rPr>
              <a:t> </a:t>
            </a:r>
            <a:r>
              <a:rPr sz="1400" spc="-10" dirty="0">
                <a:latin typeface="Calibri"/>
                <a:cs typeface="Calibri"/>
              </a:rPr>
              <a:t>order</a:t>
            </a:r>
            <a:endParaRPr sz="1400">
              <a:latin typeface="Calibri"/>
              <a:cs typeface="Calibri"/>
            </a:endParaRPr>
          </a:p>
          <a:p>
            <a:pPr marL="116205" marR="333375" indent="-104139">
              <a:lnSpc>
                <a:spcPct val="121400"/>
              </a:lnSpc>
              <a:spcBef>
                <a:spcPts val="605"/>
              </a:spcBef>
              <a:buSzPct val="85714"/>
              <a:buFont typeface="Symbol"/>
              <a:buChar char=""/>
              <a:tabLst>
                <a:tab pos="116839" algn="l"/>
              </a:tabLst>
            </a:pPr>
            <a:r>
              <a:rPr sz="1400" spc="-10" dirty="0">
                <a:latin typeface="Calibri"/>
                <a:cs typeface="Calibri"/>
              </a:rPr>
              <a:t>Keeping</a:t>
            </a:r>
            <a:r>
              <a:rPr sz="1400" spc="-20" dirty="0">
                <a:latin typeface="Calibri"/>
                <a:cs typeface="Calibri"/>
              </a:rPr>
              <a:t> </a:t>
            </a:r>
            <a:r>
              <a:rPr sz="1400" spc="70" dirty="0">
                <a:latin typeface="Calibri"/>
                <a:cs typeface="Calibri"/>
              </a:rPr>
              <a:t>all</a:t>
            </a:r>
            <a:r>
              <a:rPr sz="1400" spc="150" dirty="0">
                <a:latin typeface="Calibri"/>
                <a:cs typeface="Calibri"/>
              </a:rPr>
              <a:t> </a:t>
            </a:r>
            <a:r>
              <a:rPr sz="1400" dirty="0">
                <a:latin typeface="Calibri"/>
                <a:cs typeface="Calibri"/>
              </a:rPr>
              <a:t>Legally</a:t>
            </a:r>
            <a:r>
              <a:rPr sz="1400" spc="35" dirty="0">
                <a:latin typeface="Calibri"/>
                <a:cs typeface="Calibri"/>
              </a:rPr>
              <a:t> </a:t>
            </a:r>
            <a:r>
              <a:rPr sz="1400" dirty="0">
                <a:latin typeface="Calibri"/>
                <a:cs typeface="Calibri"/>
              </a:rPr>
              <a:t>Mandated</a:t>
            </a:r>
            <a:r>
              <a:rPr sz="1400" spc="80" dirty="0">
                <a:latin typeface="Calibri"/>
                <a:cs typeface="Calibri"/>
              </a:rPr>
              <a:t> </a:t>
            </a:r>
            <a:r>
              <a:rPr sz="1400" dirty="0">
                <a:latin typeface="Calibri"/>
                <a:cs typeface="Calibri"/>
              </a:rPr>
              <a:t>Equipment</a:t>
            </a:r>
            <a:r>
              <a:rPr sz="1400" spc="100" dirty="0">
                <a:latin typeface="Calibri"/>
                <a:cs typeface="Calibri"/>
              </a:rPr>
              <a:t> </a:t>
            </a:r>
            <a:r>
              <a:rPr sz="1400" dirty="0">
                <a:latin typeface="Calibri"/>
                <a:cs typeface="Calibri"/>
              </a:rPr>
              <a:t>is</a:t>
            </a:r>
            <a:r>
              <a:rPr sz="1400" spc="20" dirty="0">
                <a:latin typeface="Calibri"/>
                <a:cs typeface="Calibri"/>
              </a:rPr>
              <a:t> </a:t>
            </a:r>
            <a:r>
              <a:rPr sz="1400" dirty="0">
                <a:latin typeface="Calibri"/>
                <a:cs typeface="Calibri"/>
              </a:rPr>
              <a:t>in</a:t>
            </a:r>
            <a:r>
              <a:rPr sz="1400" spc="50" dirty="0">
                <a:latin typeface="Calibri"/>
                <a:cs typeface="Calibri"/>
              </a:rPr>
              <a:t> </a:t>
            </a:r>
            <a:r>
              <a:rPr sz="1400" spc="-10" dirty="0">
                <a:latin typeface="Calibri"/>
                <a:cs typeface="Calibri"/>
              </a:rPr>
              <a:t>proper </a:t>
            </a:r>
            <a:r>
              <a:rPr sz="1400" spc="45" dirty="0">
                <a:latin typeface="Calibri"/>
                <a:cs typeface="Calibri"/>
              </a:rPr>
              <a:t>working</a:t>
            </a:r>
            <a:r>
              <a:rPr sz="1400" spc="200" dirty="0">
                <a:latin typeface="Calibri"/>
                <a:cs typeface="Calibri"/>
              </a:rPr>
              <a:t> </a:t>
            </a:r>
            <a:r>
              <a:rPr sz="1400" spc="-10" dirty="0">
                <a:latin typeface="Calibri"/>
                <a:cs typeface="Calibri"/>
              </a:rPr>
              <a:t>condition</a:t>
            </a:r>
            <a:endParaRPr sz="1400">
              <a:latin typeface="Calibri"/>
              <a:cs typeface="Calibri"/>
            </a:endParaRPr>
          </a:p>
        </p:txBody>
      </p:sp>
      <p:sp>
        <p:nvSpPr>
          <p:cNvPr id="11" name="object 11"/>
          <p:cNvSpPr txBox="1"/>
          <p:nvPr/>
        </p:nvSpPr>
        <p:spPr>
          <a:xfrm>
            <a:off x="4306315" y="462152"/>
            <a:ext cx="1438910" cy="270510"/>
          </a:xfrm>
          <a:prstGeom prst="rect">
            <a:avLst/>
          </a:prstGeom>
        </p:spPr>
        <p:txBody>
          <a:bodyPr vert="horz" wrap="square" lIns="0" tIns="13335" rIns="0" bIns="0" rtlCol="0">
            <a:spAutoFit/>
          </a:bodyPr>
          <a:lstStyle/>
          <a:p>
            <a:pPr marL="12700">
              <a:lnSpc>
                <a:spcPct val="100000"/>
              </a:lnSpc>
              <a:spcBef>
                <a:spcPts val="105"/>
              </a:spcBef>
            </a:pPr>
            <a:r>
              <a:rPr sz="1600" u="sng" spc="-10" dirty="0">
                <a:uFill>
                  <a:solidFill>
                    <a:srgbClr val="000000"/>
                  </a:solidFill>
                </a:uFill>
                <a:latin typeface="Calibri"/>
                <a:cs typeface="Calibri"/>
              </a:rPr>
              <a:t>GENERAL</a:t>
            </a:r>
            <a:r>
              <a:rPr sz="1600" u="sng" spc="-25" dirty="0">
                <a:uFill>
                  <a:solidFill>
                    <a:srgbClr val="000000"/>
                  </a:solidFill>
                </a:uFill>
                <a:latin typeface="Calibri"/>
                <a:cs typeface="Calibri"/>
              </a:rPr>
              <a:t> </a:t>
            </a:r>
            <a:r>
              <a:rPr sz="1600" u="sng" spc="-10" dirty="0">
                <a:uFill>
                  <a:solidFill>
                    <a:srgbClr val="000000"/>
                  </a:solidFill>
                </a:uFill>
                <a:latin typeface="Calibri"/>
                <a:cs typeface="Calibri"/>
              </a:rPr>
              <a:t>SAFETY</a:t>
            </a:r>
            <a:endParaRPr sz="16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ject 4">
            <a:extLst>
              <a:ext uri="{FF2B5EF4-FFF2-40B4-BE49-F238E27FC236}">
                <a16:creationId xmlns:a16="http://schemas.microsoft.com/office/drawing/2014/main" id="{B29F3E8A-929F-A0C3-71E6-F22FEFD627F4}"/>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30893"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11</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p:nvPr/>
        </p:nvSpPr>
        <p:spPr>
          <a:xfrm>
            <a:off x="1318005" y="462152"/>
            <a:ext cx="7355840" cy="270510"/>
          </a:xfrm>
          <a:prstGeom prst="rect">
            <a:avLst/>
          </a:prstGeom>
        </p:spPr>
        <p:txBody>
          <a:bodyPr vert="horz" wrap="square" lIns="0" tIns="13335" rIns="0" bIns="0" rtlCol="0">
            <a:spAutoFit/>
          </a:bodyPr>
          <a:lstStyle/>
          <a:p>
            <a:pPr marL="12700">
              <a:lnSpc>
                <a:spcPct val="100000"/>
              </a:lnSpc>
              <a:spcBef>
                <a:spcPts val="105"/>
              </a:spcBef>
            </a:pPr>
            <a:r>
              <a:rPr sz="1600" u="sng" spc="-10" dirty="0">
                <a:uFill>
                  <a:solidFill>
                    <a:srgbClr val="000000"/>
                  </a:solidFill>
                </a:uFill>
                <a:latin typeface="Calibri"/>
                <a:cs typeface="Calibri"/>
              </a:rPr>
              <a:t>U.S.</a:t>
            </a:r>
            <a:r>
              <a:rPr sz="1600" u="sng" spc="-50" dirty="0">
                <a:uFill>
                  <a:solidFill>
                    <a:srgbClr val="000000"/>
                  </a:solidFill>
                </a:uFill>
                <a:latin typeface="Calibri"/>
                <a:cs typeface="Calibri"/>
              </a:rPr>
              <a:t> </a:t>
            </a:r>
            <a:r>
              <a:rPr sz="1600" u="sng" spc="-20" dirty="0">
                <a:uFill>
                  <a:solidFill>
                    <a:srgbClr val="000000"/>
                  </a:solidFill>
                </a:uFill>
                <a:latin typeface="Calibri"/>
                <a:cs typeface="Calibri"/>
              </a:rPr>
              <a:t>COAST</a:t>
            </a:r>
            <a:r>
              <a:rPr sz="1600" u="sng" spc="-55" dirty="0">
                <a:uFill>
                  <a:solidFill>
                    <a:srgbClr val="000000"/>
                  </a:solidFill>
                </a:uFill>
                <a:latin typeface="Calibri"/>
                <a:cs typeface="Calibri"/>
              </a:rPr>
              <a:t> </a:t>
            </a:r>
            <a:r>
              <a:rPr sz="1600" u="sng" spc="-10" dirty="0">
                <a:uFill>
                  <a:solidFill>
                    <a:srgbClr val="000000"/>
                  </a:solidFill>
                </a:uFill>
                <a:latin typeface="Calibri"/>
                <a:cs typeface="Calibri"/>
              </a:rPr>
              <a:t>GUARD</a:t>
            </a:r>
            <a:r>
              <a:rPr sz="1600" u="sng" spc="-25" dirty="0">
                <a:uFill>
                  <a:solidFill>
                    <a:srgbClr val="000000"/>
                  </a:solidFill>
                </a:uFill>
                <a:latin typeface="Calibri"/>
                <a:cs typeface="Calibri"/>
              </a:rPr>
              <a:t> </a:t>
            </a:r>
            <a:r>
              <a:rPr sz="1600" u="sng" spc="-10" dirty="0">
                <a:uFill>
                  <a:solidFill>
                    <a:srgbClr val="000000"/>
                  </a:solidFill>
                </a:uFill>
                <a:latin typeface="Calibri"/>
                <a:cs typeface="Calibri"/>
              </a:rPr>
              <a:t>MIINIMUM</a:t>
            </a:r>
            <a:r>
              <a:rPr sz="1600" u="sng" spc="-80" dirty="0">
                <a:uFill>
                  <a:solidFill>
                    <a:srgbClr val="000000"/>
                  </a:solidFill>
                </a:uFill>
                <a:latin typeface="Calibri"/>
                <a:cs typeface="Calibri"/>
              </a:rPr>
              <a:t> </a:t>
            </a:r>
            <a:r>
              <a:rPr sz="1600" u="sng" spc="-10" dirty="0">
                <a:uFill>
                  <a:solidFill>
                    <a:srgbClr val="000000"/>
                  </a:solidFill>
                </a:uFill>
                <a:latin typeface="Calibri"/>
                <a:cs typeface="Calibri"/>
              </a:rPr>
              <a:t>EQUIPMENT</a:t>
            </a:r>
            <a:r>
              <a:rPr sz="1600" u="sng" spc="-55" dirty="0">
                <a:uFill>
                  <a:solidFill>
                    <a:srgbClr val="000000"/>
                  </a:solidFill>
                </a:uFill>
                <a:latin typeface="Calibri"/>
                <a:cs typeface="Calibri"/>
              </a:rPr>
              <a:t> </a:t>
            </a:r>
            <a:r>
              <a:rPr sz="1600" u="sng" spc="-10" dirty="0">
                <a:uFill>
                  <a:solidFill>
                    <a:srgbClr val="000000"/>
                  </a:solidFill>
                </a:uFill>
                <a:latin typeface="Calibri"/>
                <a:cs typeface="Calibri"/>
              </a:rPr>
              <a:t>REQUIREMENTS</a:t>
            </a:r>
            <a:r>
              <a:rPr sz="1600" u="sng" spc="-40" dirty="0">
                <a:uFill>
                  <a:solidFill>
                    <a:srgbClr val="000000"/>
                  </a:solidFill>
                </a:uFill>
                <a:latin typeface="Calibri"/>
                <a:cs typeface="Calibri"/>
              </a:rPr>
              <a:t> </a:t>
            </a:r>
            <a:r>
              <a:rPr sz="1600" u="sng" dirty="0">
                <a:uFill>
                  <a:solidFill>
                    <a:srgbClr val="000000"/>
                  </a:solidFill>
                </a:uFill>
                <a:latin typeface="Calibri"/>
                <a:cs typeface="Calibri"/>
              </a:rPr>
              <a:t>FOR</a:t>
            </a:r>
            <a:r>
              <a:rPr sz="1600" u="sng" spc="-5" dirty="0">
                <a:uFill>
                  <a:solidFill>
                    <a:srgbClr val="000000"/>
                  </a:solidFill>
                </a:uFill>
                <a:latin typeface="Calibri"/>
                <a:cs typeface="Calibri"/>
              </a:rPr>
              <a:t> </a:t>
            </a:r>
            <a:r>
              <a:rPr sz="1600" u="sng" spc="-40" dirty="0">
                <a:uFill>
                  <a:solidFill>
                    <a:srgbClr val="000000"/>
                  </a:solidFill>
                </a:uFill>
                <a:latin typeface="Calibri"/>
                <a:cs typeface="Calibri"/>
              </a:rPr>
              <a:t>RECREATIONAL</a:t>
            </a:r>
            <a:r>
              <a:rPr sz="1600" u="sng" spc="35" dirty="0">
                <a:uFill>
                  <a:solidFill>
                    <a:srgbClr val="000000"/>
                  </a:solidFill>
                </a:uFill>
                <a:latin typeface="Calibri"/>
                <a:cs typeface="Calibri"/>
              </a:rPr>
              <a:t> </a:t>
            </a:r>
            <a:r>
              <a:rPr sz="1600" u="sng" spc="-10" dirty="0">
                <a:uFill>
                  <a:solidFill>
                    <a:srgbClr val="000000"/>
                  </a:solidFill>
                </a:uFill>
                <a:latin typeface="Calibri"/>
                <a:cs typeface="Calibri"/>
              </a:rPr>
              <a:t>VESSELS</a:t>
            </a:r>
            <a:endParaRPr sz="1600">
              <a:latin typeface="Calibri"/>
              <a:cs typeface="Calibri"/>
            </a:endParaRPr>
          </a:p>
        </p:txBody>
      </p:sp>
      <p:sp>
        <p:nvSpPr>
          <p:cNvPr id="6" name="object 6"/>
          <p:cNvSpPr txBox="1"/>
          <p:nvPr/>
        </p:nvSpPr>
        <p:spPr>
          <a:xfrm>
            <a:off x="480771" y="764336"/>
            <a:ext cx="4323080" cy="1570990"/>
          </a:xfrm>
          <a:prstGeom prst="rect">
            <a:avLst/>
          </a:prstGeom>
        </p:spPr>
        <p:txBody>
          <a:bodyPr vert="horz" wrap="square" lIns="0" tIns="10160" rIns="0" bIns="0" rtlCol="0">
            <a:spAutoFit/>
          </a:bodyPr>
          <a:lstStyle/>
          <a:p>
            <a:pPr marL="12700" marR="5080">
              <a:lnSpc>
                <a:spcPct val="121000"/>
              </a:lnSpc>
              <a:spcBef>
                <a:spcPts val="80"/>
              </a:spcBef>
            </a:pPr>
            <a:r>
              <a:rPr sz="1400" spc="-30" dirty="0">
                <a:latin typeface="Calibri"/>
                <a:cs typeface="Calibri"/>
              </a:rPr>
              <a:t>The</a:t>
            </a:r>
            <a:r>
              <a:rPr sz="1400" spc="5" dirty="0">
                <a:latin typeface="Calibri"/>
                <a:cs typeface="Calibri"/>
              </a:rPr>
              <a:t> </a:t>
            </a:r>
            <a:r>
              <a:rPr sz="1400" spc="-10" dirty="0">
                <a:latin typeface="Calibri"/>
                <a:cs typeface="Calibri"/>
              </a:rPr>
              <a:t>U.S.</a:t>
            </a:r>
            <a:r>
              <a:rPr sz="1400" spc="-35" dirty="0">
                <a:latin typeface="Calibri"/>
                <a:cs typeface="Calibri"/>
              </a:rPr>
              <a:t> </a:t>
            </a:r>
            <a:r>
              <a:rPr sz="1400" dirty="0">
                <a:latin typeface="Calibri"/>
                <a:cs typeface="Calibri"/>
              </a:rPr>
              <a:t>Coast</a:t>
            </a:r>
            <a:r>
              <a:rPr sz="1400" spc="185" dirty="0">
                <a:latin typeface="Calibri"/>
                <a:cs typeface="Calibri"/>
              </a:rPr>
              <a:t> </a:t>
            </a:r>
            <a:r>
              <a:rPr sz="1400" dirty="0">
                <a:latin typeface="Calibri"/>
                <a:cs typeface="Calibri"/>
              </a:rPr>
              <a:t>Guard</a:t>
            </a:r>
            <a:r>
              <a:rPr sz="1400" spc="195" dirty="0">
                <a:latin typeface="Calibri"/>
                <a:cs typeface="Calibri"/>
              </a:rPr>
              <a:t> </a:t>
            </a:r>
            <a:r>
              <a:rPr sz="1400" dirty="0">
                <a:latin typeface="Calibri"/>
                <a:cs typeface="Calibri"/>
              </a:rPr>
              <a:t>requires</a:t>
            </a:r>
            <a:r>
              <a:rPr sz="1400" spc="215" dirty="0">
                <a:latin typeface="Calibri"/>
                <a:cs typeface="Calibri"/>
              </a:rPr>
              <a:t> </a:t>
            </a:r>
            <a:r>
              <a:rPr sz="1400" dirty="0">
                <a:latin typeface="Calibri"/>
                <a:cs typeface="Calibri"/>
              </a:rPr>
              <a:t>that</a:t>
            </a:r>
            <a:r>
              <a:rPr sz="1400" spc="270" dirty="0">
                <a:latin typeface="Calibri"/>
                <a:cs typeface="Calibri"/>
              </a:rPr>
              <a:t> </a:t>
            </a:r>
            <a:r>
              <a:rPr sz="1400" dirty="0">
                <a:latin typeface="Calibri"/>
                <a:cs typeface="Calibri"/>
              </a:rPr>
              <a:t>every</a:t>
            </a:r>
            <a:r>
              <a:rPr sz="1400" spc="100" dirty="0">
                <a:latin typeface="Calibri"/>
                <a:cs typeface="Calibri"/>
              </a:rPr>
              <a:t> </a:t>
            </a:r>
            <a:r>
              <a:rPr sz="1400" spc="-10" dirty="0">
                <a:latin typeface="Calibri"/>
                <a:cs typeface="Calibri"/>
              </a:rPr>
              <a:t>recreational </a:t>
            </a:r>
            <a:r>
              <a:rPr sz="1400" dirty="0">
                <a:latin typeface="Calibri"/>
                <a:cs typeface="Calibri"/>
              </a:rPr>
              <a:t>vessel</a:t>
            </a:r>
            <a:r>
              <a:rPr sz="1400" spc="60" dirty="0">
                <a:latin typeface="Calibri"/>
                <a:cs typeface="Calibri"/>
              </a:rPr>
              <a:t> </a:t>
            </a:r>
            <a:r>
              <a:rPr sz="1400" dirty="0">
                <a:latin typeface="Calibri"/>
                <a:cs typeface="Calibri"/>
              </a:rPr>
              <a:t>maintain</a:t>
            </a:r>
            <a:r>
              <a:rPr sz="1400" spc="100" dirty="0">
                <a:latin typeface="Calibri"/>
                <a:cs typeface="Calibri"/>
              </a:rPr>
              <a:t> </a:t>
            </a:r>
            <a:r>
              <a:rPr sz="1400" dirty="0">
                <a:latin typeface="Calibri"/>
                <a:cs typeface="Calibri"/>
              </a:rPr>
              <a:t>the</a:t>
            </a:r>
            <a:r>
              <a:rPr sz="1400" spc="65" dirty="0">
                <a:latin typeface="Calibri"/>
                <a:cs typeface="Calibri"/>
              </a:rPr>
              <a:t> </a:t>
            </a:r>
            <a:r>
              <a:rPr sz="1400" spc="70" dirty="0">
                <a:latin typeface="Calibri"/>
                <a:cs typeface="Calibri"/>
              </a:rPr>
              <a:t>following</a:t>
            </a:r>
            <a:r>
              <a:rPr sz="1400" spc="210" dirty="0">
                <a:latin typeface="Calibri"/>
                <a:cs typeface="Calibri"/>
              </a:rPr>
              <a:t> </a:t>
            </a:r>
            <a:r>
              <a:rPr sz="1400" spc="-20" dirty="0">
                <a:latin typeface="Calibri"/>
                <a:cs typeface="Calibri"/>
              </a:rPr>
              <a:t>minimum</a:t>
            </a:r>
            <a:r>
              <a:rPr sz="1400" dirty="0">
                <a:latin typeface="Calibri"/>
                <a:cs typeface="Calibri"/>
              </a:rPr>
              <a:t> safety</a:t>
            </a:r>
            <a:r>
              <a:rPr sz="1400" spc="65" dirty="0">
                <a:latin typeface="Calibri"/>
                <a:cs typeface="Calibri"/>
              </a:rPr>
              <a:t> </a:t>
            </a:r>
            <a:r>
              <a:rPr sz="1400" spc="-10" dirty="0">
                <a:latin typeface="Calibri"/>
                <a:cs typeface="Calibri"/>
              </a:rPr>
              <a:t>equipment </a:t>
            </a:r>
            <a:r>
              <a:rPr sz="1400" dirty="0">
                <a:latin typeface="Calibri"/>
                <a:cs typeface="Calibri"/>
              </a:rPr>
              <a:t>in</a:t>
            </a:r>
            <a:r>
              <a:rPr sz="1400" spc="150" dirty="0">
                <a:latin typeface="Calibri"/>
                <a:cs typeface="Calibri"/>
              </a:rPr>
              <a:t> </a:t>
            </a:r>
            <a:r>
              <a:rPr sz="1400" spc="45" dirty="0">
                <a:latin typeface="Calibri"/>
                <a:cs typeface="Calibri"/>
              </a:rPr>
              <a:t>working</a:t>
            </a:r>
            <a:r>
              <a:rPr sz="1400" spc="325" dirty="0">
                <a:latin typeface="Calibri"/>
                <a:cs typeface="Calibri"/>
              </a:rPr>
              <a:t> </a:t>
            </a:r>
            <a:r>
              <a:rPr sz="1400" dirty="0">
                <a:latin typeface="Calibri"/>
                <a:cs typeface="Calibri"/>
              </a:rPr>
              <a:t>condition</a:t>
            </a:r>
            <a:r>
              <a:rPr sz="1400" spc="265" dirty="0">
                <a:latin typeface="Calibri"/>
                <a:cs typeface="Calibri"/>
              </a:rPr>
              <a:t> </a:t>
            </a:r>
            <a:r>
              <a:rPr sz="1400" dirty="0">
                <a:latin typeface="Calibri"/>
                <a:cs typeface="Calibri"/>
              </a:rPr>
              <a:t>at</a:t>
            </a:r>
            <a:r>
              <a:rPr sz="1400" spc="155" dirty="0">
                <a:latin typeface="Calibri"/>
                <a:cs typeface="Calibri"/>
              </a:rPr>
              <a:t> </a:t>
            </a:r>
            <a:r>
              <a:rPr sz="1400" spc="70" dirty="0">
                <a:latin typeface="Calibri"/>
                <a:cs typeface="Calibri"/>
              </a:rPr>
              <a:t>all</a:t>
            </a:r>
            <a:r>
              <a:rPr sz="1400" spc="340" dirty="0">
                <a:latin typeface="Calibri"/>
                <a:cs typeface="Calibri"/>
              </a:rPr>
              <a:t> </a:t>
            </a:r>
            <a:r>
              <a:rPr sz="1400" dirty="0">
                <a:latin typeface="Calibri"/>
                <a:cs typeface="Calibri"/>
              </a:rPr>
              <a:t>times</a:t>
            </a:r>
            <a:r>
              <a:rPr sz="1400" spc="40" dirty="0">
                <a:latin typeface="Calibri"/>
                <a:cs typeface="Calibri"/>
              </a:rPr>
              <a:t> </a:t>
            </a:r>
            <a:r>
              <a:rPr sz="1400" dirty="0">
                <a:latin typeface="Calibri"/>
                <a:cs typeface="Calibri"/>
              </a:rPr>
              <a:t>while</a:t>
            </a:r>
            <a:r>
              <a:rPr sz="1400" spc="200" dirty="0">
                <a:latin typeface="Calibri"/>
                <a:cs typeface="Calibri"/>
              </a:rPr>
              <a:t> </a:t>
            </a:r>
            <a:r>
              <a:rPr sz="1400" dirty="0">
                <a:latin typeface="Calibri"/>
                <a:cs typeface="Calibri"/>
              </a:rPr>
              <a:t>your</a:t>
            </a:r>
            <a:r>
              <a:rPr sz="1400" spc="215" dirty="0">
                <a:latin typeface="Calibri"/>
                <a:cs typeface="Calibri"/>
              </a:rPr>
              <a:t> </a:t>
            </a:r>
            <a:r>
              <a:rPr sz="1400" dirty="0">
                <a:latin typeface="Calibri"/>
                <a:cs typeface="Calibri"/>
              </a:rPr>
              <a:t>boat</a:t>
            </a:r>
            <a:r>
              <a:rPr sz="1400" spc="125" dirty="0">
                <a:latin typeface="Calibri"/>
                <a:cs typeface="Calibri"/>
              </a:rPr>
              <a:t> </a:t>
            </a:r>
            <a:r>
              <a:rPr sz="1400" dirty="0">
                <a:latin typeface="Calibri"/>
                <a:cs typeface="Calibri"/>
              </a:rPr>
              <a:t>is</a:t>
            </a:r>
            <a:r>
              <a:rPr sz="1400" spc="90" dirty="0">
                <a:latin typeface="Calibri"/>
                <a:cs typeface="Calibri"/>
              </a:rPr>
              <a:t> </a:t>
            </a:r>
            <a:r>
              <a:rPr sz="1400" spc="-25" dirty="0">
                <a:latin typeface="Calibri"/>
                <a:cs typeface="Calibri"/>
              </a:rPr>
              <a:t>in </a:t>
            </a:r>
            <a:r>
              <a:rPr sz="1400" dirty="0">
                <a:latin typeface="Calibri"/>
                <a:cs typeface="Calibri"/>
              </a:rPr>
              <a:t>operation.</a:t>
            </a:r>
            <a:r>
              <a:rPr sz="1400" spc="145" dirty="0">
                <a:latin typeface="Calibri"/>
                <a:cs typeface="Calibri"/>
              </a:rPr>
              <a:t> </a:t>
            </a:r>
            <a:r>
              <a:rPr sz="1400" i="1" dirty="0">
                <a:latin typeface="Calibri"/>
                <a:cs typeface="Calibri"/>
              </a:rPr>
              <a:t>SEA</a:t>
            </a:r>
            <a:r>
              <a:rPr sz="1400" i="1" spc="35" dirty="0">
                <a:latin typeface="Calibri"/>
                <a:cs typeface="Calibri"/>
              </a:rPr>
              <a:t> </a:t>
            </a:r>
            <a:r>
              <a:rPr sz="1400" i="1" dirty="0">
                <a:latin typeface="Calibri"/>
                <a:cs typeface="Calibri"/>
              </a:rPr>
              <a:t>PRO</a:t>
            </a:r>
            <a:r>
              <a:rPr sz="1400" i="1" spc="5" dirty="0">
                <a:latin typeface="Calibri"/>
                <a:cs typeface="Calibri"/>
              </a:rPr>
              <a:t> </a:t>
            </a:r>
            <a:r>
              <a:rPr sz="1400" i="1" spc="-55" dirty="0">
                <a:latin typeface="Calibri"/>
                <a:cs typeface="Calibri"/>
              </a:rPr>
              <a:t>BOATS </a:t>
            </a:r>
            <a:r>
              <a:rPr sz="1400" dirty="0">
                <a:latin typeface="Calibri"/>
                <a:cs typeface="Calibri"/>
              </a:rPr>
              <a:t>also</a:t>
            </a:r>
            <a:r>
              <a:rPr sz="1400" spc="165" dirty="0">
                <a:latin typeface="Calibri"/>
                <a:cs typeface="Calibri"/>
              </a:rPr>
              <a:t> </a:t>
            </a:r>
            <a:r>
              <a:rPr sz="1400" dirty="0">
                <a:latin typeface="Calibri"/>
                <a:cs typeface="Calibri"/>
              </a:rPr>
              <a:t>recommends</a:t>
            </a:r>
            <a:r>
              <a:rPr sz="1400" spc="165" dirty="0">
                <a:latin typeface="Calibri"/>
                <a:cs typeface="Calibri"/>
              </a:rPr>
              <a:t> </a:t>
            </a:r>
            <a:r>
              <a:rPr sz="1400" dirty="0">
                <a:latin typeface="Calibri"/>
                <a:cs typeface="Calibri"/>
              </a:rPr>
              <a:t>that</a:t>
            </a:r>
            <a:r>
              <a:rPr sz="1400" spc="195" dirty="0">
                <a:latin typeface="Calibri"/>
                <a:cs typeface="Calibri"/>
              </a:rPr>
              <a:t> </a:t>
            </a:r>
            <a:r>
              <a:rPr sz="1400" spc="-25" dirty="0">
                <a:latin typeface="Calibri"/>
                <a:cs typeface="Calibri"/>
              </a:rPr>
              <a:t>you</a:t>
            </a:r>
            <a:endParaRPr sz="1400">
              <a:latin typeface="Calibri"/>
              <a:cs typeface="Calibri"/>
            </a:endParaRPr>
          </a:p>
          <a:p>
            <a:pPr marL="12700">
              <a:lnSpc>
                <a:spcPct val="100000"/>
              </a:lnSpc>
              <a:spcBef>
                <a:spcPts val="335"/>
              </a:spcBef>
            </a:pPr>
            <a:r>
              <a:rPr sz="1400" spc="50" dirty="0">
                <a:latin typeface="Calibri"/>
                <a:cs typeface="Calibri"/>
              </a:rPr>
              <a:t>consult</a:t>
            </a:r>
            <a:r>
              <a:rPr sz="1400" spc="229" dirty="0">
                <a:latin typeface="Calibri"/>
                <a:cs typeface="Calibri"/>
              </a:rPr>
              <a:t> </a:t>
            </a:r>
            <a:r>
              <a:rPr sz="1400" dirty="0">
                <a:latin typeface="Calibri"/>
                <a:cs typeface="Calibri"/>
              </a:rPr>
              <a:t>with</a:t>
            </a:r>
            <a:r>
              <a:rPr sz="1400" spc="275" dirty="0">
                <a:latin typeface="Calibri"/>
                <a:cs typeface="Calibri"/>
              </a:rPr>
              <a:t> </a:t>
            </a:r>
            <a:r>
              <a:rPr sz="1400" dirty="0">
                <a:latin typeface="Calibri"/>
                <a:cs typeface="Calibri"/>
              </a:rPr>
              <a:t>your</a:t>
            </a:r>
            <a:r>
              <a:rPr sz="1400" spc="229" dirty="0">
                <a:latin typeface="Calibri"/>
                <a:cs typeface="Calibri"/>
              </a:rPr>
              <a:t> </a:t>
            </a:r>
            <a:r>
              <a:rPr sz="1400" dirty="0">
                <a:latin typeface="Calibri"/>
                <a:cs typeface="Calibri"/>
              </a:rPr>
              <a:t>State</a:t>
            </a:r>
            <a:r>
              <a:rPr sz="1400" spc="100" dirty="0">
                <a:latin typeface="Calibri"/>
                <a:cs typeface="Calibri"/>
              </a:rPr>
              <a:t> </a:t>
            </a:r>
            <a:r>
              <a:rPr sz="1400" dirty="0">
                <a:latin typeface="Calibri"/>
                <a:cs typeface="Calibri"/>
              </a:rPr>
              <a:t>and</a:t>
            </a:r>
            <a:r>
              <a:rPr sz="1400" spc="165" dirty="0">
                <a:latin typeface="Calibri"/>
                <a:cs typeface="Calibri"/>
              </a:rPr>
              <a:t> </a:t>
            </a:r>
            <a:r>
              <a:rPr sz="1400" dirty="0">
                <a:latin typeface="Calibri"/>
                <a:cs typeface="Calibri"/>
              </a:rPr>
              <a:t>Local</a:t>
            </a:r>
            <a:r>
              <a:rPr sz="1400" spc="229" dirty="0">
                <a:latin typeface="Calibri"/>
                <a:cs typeface="Calibri"/>
              </a:rPr>
              <a:t> </a:t>
            </a:r>
            <a:r>
              <a:rPr sz="1400" dirty="0">
                <a:latin typeface="Calibri"/>
                <a:cs typeface="Calibri"/>
              </a:rPr>
              <a:t>Boating</a:t>
            </a:r>
            <a:r>
              <a:rPr sz="1400" spc="190" dirty="0">
                <a:latin typeface="Calibri"/>
                <a:cs typeface="Calibri"/>
              </a:rPr>
              <a:t> </a:t>
            </a:r>
            <a:r>
              <a:rPr sz="1400" spc="-10" dirty="0">
                <a:latin typeface="Calibri"/>
                <a:cs typeface="Calibri"/>
              </a:rPr>
              <a:t>Authorities</a:t>
            </a:r>
            <a:endParaRPr sz="1400">
              <a:latin typeface="Calibri"/>
              <a:cs typeface="Calibri"/>
            </a:endParaRPr>
          </a:p>
          <a:p>
            <a:pPr marL="12700">
              <a:lnSpc>
                <a:spcPct val="100000"/>
              </a:lnSpc>
              <a:spcBef>
                <a:spcPts val="365"/>
              </a:spcBef>
            </a:pPr>
            <a:r>
              <a:rPr sz="1400" spc="85" dirty="0">
                <a:latin typeface="Calibri"/>
                <a:cs typeface="Calibri"/>
              </a:rPr>
              <a:t>for</a:t>
            </a:r>
            <a:r>
              <a:rPr sz="1400" spc="140" dirty="0">
                <a:latin typeface="Calibri"/>
                <a:cs typeface="Calibri"/>
              </a:rPr>
              <a:t> </a:t>
            </a:r>
            <a:r>
              <a:rPr sz="1400" dirty="0">
                <a:latin typeface="Calibri"/>
                <a:cs typeface="Calibri"/>
              </a:rPr>
              <a:t>any</a:t>
            </a:r>
            <a:r>
              <a:rPr sz="1400" spc="65" dirty="0">
                <a:latin typeface="Calibri"/>
                <a:cs typeface="Calibri"/>
              </a:rPr>
              <a:t> </a:t>
            </a:r>
            <a:r>
              <a:rPr sz="1400" dirty="0">
                <a:latin typeface="Calibri"/>
                <a:cs typeface="Calibri"/>
              </a:rPr>
              <a:t>additional</a:t>
            </a:r>
            <a:r>
              <a:rPr sz="1400" spc="190" dirty="0">
                <a:latin typeface="Calibri"/>
                <a:cs typeface="Calibri"/>
              </a:rPr>
              <a:t> </a:t>
            </a:r>
            <a:r>
              <a:rPr sz="1400" dirty="0">
                <a:latin typeface="Calibri"/>
                <a:cs typeface="Calibri"/>
              </a:rPr>
              <a:t>equipment</a:t>
            </a:r>
            <a:r>
              <a:rPr sz="1400" spc="135" dirty="0">
                <a:latin typeface="Calibri"/>
                <a:cs typeface="Calibri"/>
              </a:rPr>
              <a:t> </a:t>
            </a:r>
            <a:r>
              <a:rPr sz="1400" dirty="0">
                <a:latin typeface="Calibri"/>
                <a:cs typeface="Calibri"/>
              </a:rPr>
              <a:t>and</a:t>
            </a:r>
            <a:r>
              <a:rPr sz="1400" spc="145" dirty="0">
                <a:latin typeface="Calibri"/>
                <a:cs typeface="Calibri"/>
              </a:rPr>
              <a:t> </a:t>
            </a:r>
            <a:r>
              <a:rPr sz="1400" dirty="0">
                <a:latin typeface="Calibri"/>
                <a:cs typeface="Calibri"/>
              </a:rPr>
              <a:t>safety</a:t>
            </a:r>
            <a:r>
              <a:rPr sz="1400" spc="95" dirty="0">
                <a:latin typeface="Calibri"/>
                <a:cs typeface="Calibri"/>
              </a:rPr>
              <a:t> </a:t>
            </a:r>
            <a:r>
              <a:rPr sz="1400" dirty="0">
                <a:latin typeface="Calibri"/>
                <a:cs typeface="Calibri"/>
              </a:rPr>
              <a:t>requirements</a:t>
            </a:r>
            <a:r>
              <a:rPr sz="1400" spc="229" dirty="0">
                <a:latin typeface="Calibri"/>
                <a:cs typeface="Calibri"/>
              </a:rPr>
              <a:t> </a:t>
            </a:r>
            <a:r>
              <a:rPr sz="1400" spc="-50" dirty="0">
                <a:latin typeface="Calibri"/>
                <a:cs typeface="Calibri"/>
              </a:rPr>
              <a:t>.</a:t>
            </a:r>
            <a:endParaRPr sz="1400">
              <a:latin typeface="Calibri"/>
              <a:cs typeface="Calibri"/>
            </a:endParaRPr>
          </a:p>
        </p:txBody>
      </p:sp>
      <p:sp>
        <p:nvSpPr>
          <p:cNvPr id="7" name="object 7"/>
          <p:cNvSpPr txBox="1"/>
          <p:nvPr/>
        </p:nvSpPr>
        <p:spPr>
          <a:xfrm>
            <a:off x="480771" y="2346630"/>
            <a:ext cx="4354830" cy="1691005"/>
          </a:xfrm>
          <a:prstGeom prst="rect">
            <a:avLst/>
          </a:prstGeom>
        </p:spPr>
        <p:txBody>
          <a:bodyPr vert="horz" wrap="square" lIns="0" tIns="116839" rIns="0" bIns="0" rtlCol="0">
            <a:spAutoFit/>
          </a:bodyPr>
          <a:lstStyle/>
          <a:p>
            <a:pPr marL="12700">
              <a:lnSpc>
                <a:spcPct val="100000"/>
              </a:lnSpc>
              <a:spcBef>
                <a:spcPts val="919"/>
              </a:spcBef>
            </a:pPr>
            <a:r>
              <a:rPr sz="1400" b="1" spc="-10" dirty="0">
                <a:latin typeface="Calibri"/>
                <a:cs typeface="Calibri"/>
              </a:rPr>
              <a:t>PERSONAL </a:t>
            </a:r>
            <a:r>
              <a:rPr sz="1400" b="1" spc="-40" dirty="0">
                <a:latin typeface="Calibri"/>
                <a:cs typeface="Calibri"/>
              </a:rPr>
              <a:t>FLOTATION</a:t>
            </a:r>
            <a:r>
              <a:rPr sz="1400" b="1" spc="-130" dirty="0">
                <a:latin typeface="Calibri"/>
                <a:cs typeface="Calibri"/>
              </a:rPr>
              <a:t> </a:t>
            </a:r>
            <a:r>
              <a:rPr sz="1400" b="1" dirty="0">
                <a:latin typeface="Calibri"/>
                <a:cs typeface="Calibri"/>
              </a:rPr>
              <a:t>DEVICES</a:t>
            </a:r>
            <a:r>
              <a:rPr sz="1400" b="1" spc="5" dirty="0">
                <a:latin typeface="Calibri"/>
                <a:cs typeface="Calibri"/>
              </a:rPr>
              <a:t> </a:t>
            </a:r>
            <a:r>
              <a:rPr sz="1400" b="1" spc="-10" dirty="0">
                <a:latin typeface="Calibri"/>
                <a:cs typeface="Calibri"/>
              </a:rPr>
              <a:t>(PFD’S):</a:t>
            </a:r>
            <a:endParaRPr sz="1400" dirty="0">
              <a:latin typeface="Calibri"/>
              <a:cs typeface="Calibri"/>
            </a:endParaRPr>
          </a:p>
          <a:p>
            <a:pPr marL="12700" marR="5080">
              <a:lnSpc>
                <a:spcPct val="120700"/>
              </a:lnSpc>
              <a:spcBef>
                <a:spcPts val="470"/>
              </a:spcBef>
            </a:pPr>
            <a:r>
              <a:rPr sz="1400" dirty="0">
                <a:latin typeface="Calibri"/>
                <a:cs typeface="Calibri"/>
              </a:rPr>
              <a:t>One </a:t>
            </a:r>
            <a:r>
              <a:rPr sz="1400" spc="-55" dirty="0">
                <a:latin typeface="Calibri"/>
                <a:cs typeface="Calibri"/>
              </a:rPr>
              <a:t>Type</a:t>
            </a:r>
            <a:r>
              <a:rPr sz="1400" spc="-85" dirty="0">
                <a:latin typeface="Calibri"/>
                <a:cs typeface="Calibri"/>
              </a:rPr>
              <a:t> </a:t>
            </a:r>
            <a:r>
              <a:rPr sz="1400" dirty="0">
                <a:latin typeface="Calibri"/>
                <a:cs typeface="Calibri"/>
              </a:rPr>
              <a:t>I,</a:t>
            </a:r>
            <a:r>
              <a:rPr sz="1400" spc="-10" dirty="0">
                <a:latin typeface="Calibri"/>
                <a:cs typeface="Calibri"/>
              </a:rPr>
              <a:t> </a:t>
            </a:r>
            <a:r>
              <a:rPr sz="1400" dirty="0">
                <a:latin typeface="Calibri"/>
                <a:cs typeface="Calibri"/>
              </a:rPr>
              <a:t>II,</a:t>
            </a:r>
            <a:r>
              <a:rPr sz="1400" spc="-35" dirty="0">
                <a:latin typeface="Calibri"/>
                <a:cs typeface="Calibri"/>
              </a:rPr>
              <a:t> </a:t>
            </a:r>
            <a:r>
              <a:rPr sz="1400" dirty="0">
                <a:latin typeface="Calibri"/>
                <a:cs typeface="Calibri"/>
              </a:rPr>
              <a:t>III</a:t>
            </a:r>
            <a:r>
              <a:rPr sz="1400" spc="-30" dirty="0">
                <a:latin typeface="Calibri"/>
                <a:cs typeface="Calibri"/>
              </a:rPr>
              <a:t> </a:t>
            </a:r>
            <a:r>
              <a:rPr sz="1400" spc="65" dirty="0">
                <a:latin typeface="Calibri"/>
                <a:cs typeface="Calibri"/>
              </a:rPr>
              <a:t>or</a:t>
            </a:r>
            <a:r>
              <a:rPr sz="1400" spc="265" dirty="0">
                <a:latin typeface="Calibri"/>
                <a:cs typeface="Calibri"/>
              </a:rPr>
              <a:t> </a:t>
            </a:r>
            <a:r>
              <a:rPr sz="1400" dirty="0">
                <a:latin typeface="Calibri"/>
                <a:cs typeface="Calibri"/>
              </a:rPr>
              <a:t>V</a:t>
            </a:r>
            <a:r>
              <a:rPr sz="1400" spc="30" dirty="0">
                <a:latin typeface="Calibri"/>
                <a:cs typeface="Calibri"/>
              </a:rPr>
              <a:t> </a:t>
            </a:r>
            <a:r>
              <a:rPr sz="1400" dirty="0">
                <a:latin typeface="Calibri"/>
                <a:cs typeface="Calibri"/>
              </a:rPr>
              <a:t>per</a:t>
            </a:r>
            <a:r>
              <a:rPr sz="1400" spc="70" dirty="0">
                <a:latin typeface="Calibri"/>
                <a:cs typeface="Calibri"/>
              </a:rPr>
              <a:t> </a:t>
            </a:r>
            <a:r>
              <a:rPr sz="1400" dirty="0">
                <a:latin typeface="Calibri"/>
                <a:cs typeface="Calibri"/>
              </a:rPr>
              <a:t>person</a:t>
            </a:r>
            <a:r>
              <a:rPr sz="1400" spc="95" dirty="0">
                <a:latin typeface="Calibri"/>
                <a:cs typeface="Calibri"/>
              </a:rPr>
              <a:t> </a:t>
            </a:r>
            <a:r>
              <a:rPr sz="1400" dirty="0">
                <a:latin typeface="Calibri"/>
                <a:cs typeface="Calibri"/>
              </a:rPr>
              <a:t>plus</a:t>
            </a:r>
            <a:r>
              <a:rPr sz="1400" spc="114" dirty="0">
                <a:latin typeface="Calibri"/>
                <a:cs typeface="Calibri"/>
              </a:rPr>
              <a:t> </a:t>
            </a:r>
            <a:r>
              <a:rPr sz="1400" dirty="0">
                <a:latin typeface="Calibri"/>
                <a:cs typeface="Calibri"/>
              </a:rPr>
              <a:t>one</a:t>
            </a:r>
            <a:r>
              <a:rPr sz="1400" spc="60" dirty="0">
                <a:latin typeface="Calibri"/>
                <a:cs typeface="Calibri"/>
              </a:rPr>
              <a:t> </a:t>
            </a:r>
            <a:r>
              <a:rPr sz="1400" spc="-55" dirty="0">
                <a:latin typeface="Calibri"/>
                <a:cs typeface="Calibri"/>
              </a:rPr>
              <a:t>Type</a:t>
            </a:r>
            <a:r>
              <a:rPr sz="1400" spc="-70" dirty="0">
                <a:latin typeface="Calibri"/>
                <a:cs typeface="Calibri"/>
              </a:rPr>
              <a:t> </a:t>
            </a:r>
            <a:r>
              <a:rPr sz="1400" dirty="0">
                <a:latin typeface="Calibri"/>
                <a:cs typeface="Calibri"/>
              </a:rPr>
              <a:t>IV</a:t>
            </a:r>
            <a:r>
              <a:rPr sz="1400" spc="-15" dirty="0">
                <a:latin typeface="Calibri"/>
                <a:cs typeface="Calibri"/>
              </a:rPr>
              <a:t> </a:t>
            </a:r>
            <a:r>
              <a:rPr sz="1400" spc="50" dirty="0">
                <a:latin typeface="Calibri"/>
                <a:cs typeface="Calibri"/>
              </a:rPr>
              <a:t>throw </a:t>
            </a:r>
            <a:r>
              <a:rPr sz="1400" dirty="0">
                <a:latin typeface="Calibri"/>
                <a:cs typeface="Calibri"/>
              </a:rPr>
              <a:t>able</a:t>
            </a:r>
            <a:r>
              <a:rPr sz="1400" spc="100" dirty="0">
                <a:latin typeface="Calibri"/>
                <a:cs typeface="Calibri"/>
              </a:rPr>
              <a:t> </a:t>
            </a:r>
            <a:r>
              <a:rPr sz="1400" dirty="0">
                <a:latin typeface="Calibri"/>
                <a:cs typeface="Calibri"/>
              </a:rPr>
              <a:t>device.</a:t>
            </a:r>
            <a:r>
              <a:rPr sz="1400" spc="30" dirty="0">
                <a:latin typeface="Calibri"/>
                <a:cs typeface="Calibri"/>
              </a:rPr>
              <a:t> </a:t>
            </a:r>
            <a:r>
              <a:rPr sz="1400" dirty="0">
                <a:latin typeface="Calibri"/>
                <a:cs typeface="Calibri"/>
              </a:rPr>
              <a:t>PFD’s</a:t>
            </a:r>
            <a:r>
              <a:rPr sz="1400" spc="50" dirty="0">
                <a:latin typeface="Calibri"/>
                <a:cs typeface="Calibri"/>
              </a:rPr>
              <a:t> </a:t>
            </a:r>
            <a:r>
              <a:rPr sz="1400" dirty="0">
                <a:latin typeface="Calibri"/>
                <a:cs typeface="Calibri"/>
              </a:rPr>
              <a:t>must</a:t>
            </a:r>
            <a:r>
              <a:rPr sz="1400" spc="140" dirty="0">
                <a:latin typeface="Calibri"/>
                <a:cs typeface="Calibri"/>
              </a:rPr>
              <a:t> </a:t>
            </a:r>
            <a:r>
              <a:rPr sz="1400" spc="-45" dirty="0">
                <a:latin typeface="Calibri"/>
                <a:cs typeface="Calibri"/>
              </a:rPr>
              <a:t>be</a:t>
            </a:r>
            <a:r>
              <a:rPr sz="1400" spc="-85" dirty="0">
                <a:latin typeface="Calibri"/>
                <a:cs typeface="Calibri"/>
              </a:rPr>
              <a:t> </a:t>
            </a:r>
            <a:r>
              <a:rPr sz="1400" dirty="0">
                <a:latin typeface="Calibri"/>
                <a:cs typeface="Calibri"/>
              </a:rPr>
              <a:t>Coast</a:t>
            </a:r>
            <a:r>
              <a:rPr sz="1400" spc="135" dirty="0">
                <a:latin typeface="Calibri"/>
                <a:cs typeface="Calibri"/>
              </a:rPr>
              <a:t> </a:t>
            </a:r>
            <a:r>
              <a:rPr sz="1400" dirty="0">
                <a:latin typeface="Calibri"/>
                <a:cs typeface="Calibri"/>
              </a:rPr>
              <a:t>Guard</a:t>
            </a:r>
            <a:r>
              <a:rPr sz="1400" spc="204" dirty="0">
                <a:latin typeface="Calibri"/>
                <a:cs typeface="Calibri"/>
              </a:rPr>
              <a:t> </a:t>
            </a:r>
            <a:r>
              <a:rPr sz="1400" spc="-10" dirty="0">
                <a:latin typeface="Calibri"/>
                <a:cs typeface="Calibri"/>
              </a:rPr>
              <a:t>Approved, </a:t>
            </a:r>
            <a:r>
              <a:rPr sz="1400" dirty="0">
                <a:latin typeface="Calibri"/>
                <a:cs typeface="Calibri"/>
              </a:rPr>
              <a:t>wearable</a:t>
            </a:r>
            <a:r>
              <a:rPr sz="1400" spc="150" dirty="0">
                <a:latin typeface="Calibri"/>
                <a:cs typeface="Calibri"/>
              </a:rPr>
              <a:t> </a:t>
            </a:r>
            <a:r>
              <a:rPr sz="1400" spc="-20" dirty="0">
                <a:latin typeface="Calibri"/>
                <a:cs typeface="Calibri"/>
              </a:rPr>
              <a:t>by</a:t>
            </a:r>
            <a:r>
              <a:rPr sz="1400" spc="-5" dirty="0">
                <a:latin typeface="Calibri"/>
                <a:cs typeface="Calibri"/>
              </a:rPr>
              <a:t> </a:t>
            </a:r>
            <a:r>
              <a:rPr sz="1400" dirty="0">
                <a:latin typeface="Calibri"/>
                <a:cs typeface="Calibri"/>
              </a:rPr>
              <a:t>the</a:t>
            </a:r>
            <a:r>
              <a:rPr sz="1400" spc="60" dirty="0">
                <a:latin typeface="Calibri"/>
                <a:cs typeface="Calibri"/>
              </a:rPr>
              <a:t> </a:t>
            </a:r>
            <a:r>
              <a:rPr sz="1400" dirty="0">
                <a:latin typeface="Calibri"/>
                <a:cs typeface="Calibri"/>
              </a:rPr>
              <a:t>intended</a:t>
            </a:r>
            <a:r>
              <a:rPr sz="1400" spc="55" dirty="0">
                <a:latin typeface="Calibri"/>
                <a:cs typeface="Calibri"/>
              </a:rPr>
              <a:t> </a:t>
            </a:r>
            <a:r>
              <a:rPr sz="1400" dirty="0">
                <a:latin typeface="Calibri"/>
                <a:cs typeface="Calibri"/>
              </a:rPr>
              <a:t>user</a:t>
            </a:r>
            <a:r>
              <a:rPr sz="1400" spc="80" dirty="0">
                <a:latin typeface="Calibri"/>
                <a:cs typeface="Calibri"/>
              </a:rPr>
              <a:t> </a:t>
            </a:r>
            <a:r>
              <a:rPr sz="1400" dirty="0">
                <a:latin typeface="Calibri"/>
                <a:cs typeface="Calibri"/>
              </a:rPr>
              <a:t>and</a:t>
            </a:r>
            <a:r>
              <a:rPr sz="1400" spc="100" dirty="0">
                <a:latin typeface="Calibri"/>
                <a:cs typeface="Calibri"/>
              </a:rPr>
              <a:t> </a:t>
            </a:r>
            <a:r>
              <a:rPr sz="1400" dirty="0">
                <a:latin typeface="Calibri"/>
                <a:cs typeface="Calibri"/>
              </a:rPr>
              <a:t>readily</a:t>
            </a:r>
            <a:r>
              <a:rPr sz="1400" spc="135" dirty="0">
                <a:latin typeface="Calibri"/>
                <a:cs typeface="Calibri"/>
              </a:rPr>
              <a:t> </a:t>
            </a:r>
            <a:r>
              <a:rPr sz="1400" dirty="0">
                <a:latin typeface="Calibri"/>
                <a:cs typeface="Calibri"/>
              </a:rPr>
              <a:t>accessible.</a:t>
            </a:r>
            <a:r>
              <a:rPr sz="1400" spc="475" dirty="0">
                <a:latin typeface="Calibri"/>
                <a:cs typeface="Calibri"/>
              </a:rPr>
              <a:t> </a:t>
            </a:r>
            <a:r>
              <a:rPr sz="1400" spc="-25" dirty="0">
                <a:latin typeface="Calibri"/>
                <a:cs typeface="Calibri"/>
              </a:rPr>
              <a:t>The </a:t>
            </a:r>
            <a:r>
              <a:rPr sz="1400" spc="-55" dirty="0">
                <a:latin typeface="Calibri"/>
                <a:cs typeface="Calibri"/>
              </a:rPr>
              <a:t>Type</a:t>
            </a:r>
            <a:r>
              <a:rPr sz="1400" spc="-45" dirty="0">
                <a:latin typeface="Calibri"/>
                <a:cs typeface="Calibri"/>
              </a:rPr>
              <a:t> </a:t>
            </a:r>
            <a:r>
              <a:rPr sz="1400" dirty="0">
                <a:latin typeface="Calibri"/>
                <a:cs typeface="Calibri"/>
              </a:rPr>
              <a:t>IV</a:t>
            </a:r>
            <a:r>
              <a:rPr sz="1400" spc="5" dirty="0">
                <a:latin typeface="Calibri"/>
                <a:cs typeface="Calibri"/>
              </a:rPr>
              <a:t> </a:t>
            </a:r>
            <a:r>
              <a:rPr sz="1400" spc="65" dirty="0">
                <a:latin typeface="Calibri"/>
                <a:cs typeface="Calibri"/>
              </a:rPr>
              <a:t>throw</a:t>
            </a:r>
            <a:r>
              <a:rPr sz="1400" spc="290" dirty="0">
                <a:latin typeface="Calibri"/>
                <a:cs typeface="Calibri"/>
              </a:rPr>
              <a:t> </a:t>
            </a:r>
            <a:r>
              <a:rPr sz="1400" dirty="0">
                <a:latin typeface="Calibri"/>
                <a:cs typeface="Calibri"/>
              </a:rPr>
              <a:t>able</a:t>
            </a:r>
            <a:r>
              <a:rPr sz="1400" spc="125" dirty="0">
                <a:latin typeface="Calibri"/>
                <a:cs typeface="Calibri"/>
              </a:rPr>
              <a:t> </a:t>
            </a:r>
            <a:r>
              <a:rPr sz="1400" dirty="0">
                <a:latin typeface="Calibri"/>
                <a:cs typeface="Calibri"/>
              </a:rPr>
              <a:t>device</a:t>
            </a:r>
            <a:r>
              <a:rPr sz="1400" spc="40" dirty="0">
                <a:latin typeface="Calibri"/>
                <a:cs typeface="Calibri"/>
              </a:rPr>
              <a:t> </a:t>
            </a:r>
            <a:r>
              <a:rPr sz="1400" dirty="0">
                <a:latin typeface="Calibri"/>
                <a:cs typeface="Calibri"/>
              </a:rPr>
              <a:t>must</a:t>
            </a:r>
            <a:r>
              <a:rPr sz="1400" spc="160" dirty="0">
                <a:latin typeface="Calibri"/>
                <a:cs typeface="Calibri"/>
              </a:rPr>
              <a:t> </a:t>
            </a:r>
            <a:r>
              <a:rPr sz="1400" spc="-45" dirty="0">
                <a:latin typeface="Calibri"/>
                <a:cs typeface="Calibri"/>
              </a:rPr>
              <a:t>be</a:t>
            </a:r>
            <a:r>
              <a:rPr sz="1400" spc="-95" dirty="0">
                <a:latin typeface="Calibri"/>
                <a:cs typeface="Calibri"/>
              </a:rPr>
              <a:t> </a:t>
            </a:r>
            <a:r>
              <a:rPr sz="1400" dirty="0">
                <a:latin typeface="Calibri"/>
                <a:cs typeface="Calibri"/>
              </a:rPr>
              <a:t>located</a:t>
            </a:r>
            <a:r>
              <a:rPr sz="1400" spc="110" dirty="0">
                <a:latin typeface="Calibri"/>
                <a:cs typeface="Calibri"/>
              </a:rPr>
              <a:t> </a:t>
            </a:r>
            <a:r>
              <a:rPr sz="1400" dirty="0">
                <a:latin typeface="Calibri"/>
                <a:cs typeface="Calibri"/>
              </a:rPr>
              <a:t>such</a:t>
            </a:r>
            <a:r>
              <a:rPr sz="1400" spc="185" dirty="0">
                <a:latin typeface="Calibri"/>
                <a:cs typeface="Calibri"/>
              </a:rPr>
              <a:t> </a:t>
            </a:r>
            <a:r>
              <a:rPr sz="1400" dirty="0">
                <a:latin typeface="Calibri"/>
                <a:cs typeface="Calibri"/>
              </a:rPr>
              <a:t>that</a:t>
            </a:r>
            <a:r>
              <a:rPr sz="1400" spc="240" dirty="0">
                <a:latin typeface="Calibri"/>
                <a:cs typeface="Calibri"/>
              </a:rPr>
              <a:t> </a:t>
            </a:r>
            <a:r>
              <a:rPr sz="1400" dirty="0">
                <a:latin typeface="Calibri"/>
                <a:cs typeface="Calibri"/>
              </a:rPr>
              <a:t>it</a:t>
            </a:r>
            <a:r>
              <a:rPr sz="1400" spc="185" dirty="0">
                <a:latin typeface="Calibri"/>
                <a:cs typeface="Calibri"/>
              </a:rPr>
              <a:t> </a:t>
            </a:r>
            <a:r>
              <a:rPr sz="1400" spc="-25" dirty="0">
                <a:latin typeface="Calibri"/>
                <a:cs typeface="Calibri"/>
              </a:rPr>
              <a:t>is </a:t>
            </a:r>
            <a:r>
              <a:rPr sz="1400" spc="-20" dirty="0">
                <a:latin typeface="Calibri"/>
                <a:cs typeface="Calibri"/>
              </a:rPr>
              <a:t>immediately</a:t>
            </a:r>
            <a:r>
              <a:rPr sz="1400" spc="-15" dirty="0">
                <a:latin typeface="Calibri"/>
                <a:cs typeface="Calibri"/>
              </a:rPr>
              <a:t> </a:t>
            </a:r>
            <a:r>
              <a:rPr sz="1400" spc="-10" dirty="0">
                <a:latin typeface="Calibri"/>
                <a:cs typeface="Calibri"/>
              </a:rPr>
              <a:t>available.</a:t>
            </a:r>
            <a:endParaRPr sz="1400" dirty="0">
              <a:latin typeface="Calibri"/>
              <a:cs typeface="Calibri"/>
            </a:endParaRPr>
          </a:p>
        </p:txBody>
      </p:sp>
      <p:sp>
        <p:nvSpPr>
          <p:cNvPr id="8" name="object 8"/>
          <p:cNvSpPr txBox="1"/>
          <p:nvPr/>
        </p:nvSpPr>
        <p:spPr>
          <a:xfrm>
            <a:off x="480771" y="4043223"/>
            <a:ext cx="4142104" cy="1110615"/>
          </a:xfrm>
          <a:prstGeom prst="rect">
            <a:avLst/>
          </a:prstGeom>
        </p:spPr>
        <p:txBody>
          <a:bodyPr vert="horz" wrap="square" lIns="0" tIns="123825" rIns="0" bIns="0" rtlCol="0">
            <a:spAutoFit/>
          </a:bodyPr>
          <a:lstStyle/>
          <a:p>
            <a:pPr marL="12700">
              <a:lnSpc>
                <a:spcPct val="100000"/>
              </a:lnSpc>
              <a:spcBef>
                <a:spcPts val="975"/>
              </a:spcBef>
            </a:pPr>
            <a:r>
              <a:rPr sz="1400" b="1" spc="-10" dirty="0">
                <a:latin typeface="Calibri"/>
                <a:cs typeface="Calibri"/>
              </a:rPr>
              <a:t>FIRE</a:t>
            </a:r>
            <a:r>
              <a:rPr sz="1400" b="1" spc="-50" dirty="0">
                <a:latin typeface="Calibri"/>
                <a:cs typeface="Calibri"/>
              </a:rPr>
              <a:t> </a:t>
            </a:r>
            <a:r>
              <a:rPr sz="1400" b="1" spc="-10" dirty="0">
                <a:latin typeface="Calibri"/>
                <a:cs typeface="Calibri"/>
              </a:rPr>
              <a:t>EXTINGUISHERS:</a:t>
            </a:r>
            <a:endParaRPr sz="1400">
              <a:latin typeface="Calibri"/>
              <a:cs typeface="Calibri"/>
            </a:endParaRPr>
          </a:p>
          <a:p>
            <a:pPr marL="12700" marR="502920">
              <a:lnSpc>
                <a:spcPct val="101400"/>
              </a:lnSpc>
              <a:spcBef>
                <a:spcPts val="855"/>
              </a:spcBef>
            </a:pPr>
            <a:r>
              <a:rPr sz="1400" dirty="0">
                <a:latin typeface="Calibri"/>
                <a:cs typeface="Calibri"/>
              </a:rPr>
              <a:t>For</a:t>
            </a:r>
            <a:r>
              <a:rPr sz="1400" spc="165" dirty="0">
                <a:latin typeface="Calibri"/>
                <a:cs typeface="Calibri"/>
              </a:rPr>
              <a:t> </a:t>
            </a:r>
            <a:r>
              <a:rPr sz="1400" dirty="0">
                <a:latin typeface="Calibri"/>
                <a:cs typeface="Calibri"/>
              </a:rPr>
              <a:t>Vessels</a:t>
            </a:r>
            <a:r>
              <a:rPr sz="1400" spc="135" dirty="0">
                <a:latin typeface="Calibri"/>
                <a:cs typeface="Calibri"/>
              </a:rPr>
              <a:t> </a:t>
            </a:r>
            <a:r>
              <a:rPr sz="1400" dirty="0">
                <a:latin typeface="Calibri"/>
                <a:cs typeface="Calibri"/>
              </a:rPr>
              <a:t>up</a:t>
            </a:r>
            <a:r>
              <a:rPr sz="1400" spc="-10" dirty="0">
                <a:latin typeface="Calibri"/>
                <a:cs typeface="Calibri"/>
              </a:rPr>
              <a:t> </a:t>
            </a:r>
            <a:r>
              <a:rPr sz="1400" dirty="0">
                <a:latin typeface="Calibri"/>
                <a:cs typeface="Calibri"/>
              </a:rPr>
              <a:t>to</a:t>
            </a:r>
            <a:r>
              <a:rPr sz="1400" spc="180" dirty="0">
                <a:latin typeface="Calibri"/>
                <a:cs typeface="Calibri"/>
              </a:rPr>
              <a:t> </a:t>
            </a:r>
            <a:r>
              <a:rPr sz="1400" dirty="0">
                <a:latin typeface="Calibri"/>
                <a:cs typeface="Calibri"/>
              </a:rPr>
              <a:t>26’</a:t>
            </a:r>
            <a:r>
              <a:rPr sz="1400" spc="20" dirty="0">
                <a:latin typeface="Calibri"/>
                <a:cs typeface="Calibri"/>
              </a:rPr>
              <a:t> </a:t>
            </a:r>
            <a:r>
              <a:rPr sz="1400" dirty="0">
                <a:latin typeface="Calibri"/>
                <a:cs typeface="Calibri"/>
              </a:rPr>
              <a:t>in</a:t>
            </a:r>
            <a:r>
              <a:rPr sz="1400" spc="114" dirty="0">
                <a:latin typeface="Calibri"/>
                <a:cs typeface="Calibri"/>
              </a:rPr>
              <a:t> </a:t>
            </a:r>
            <a:r>
              <a:rPr sz="1400" dirty="0">
                <a:latin typeface="Calibri"/>
                <a:cs typeface="Calibri"/>
              </a:rPr>
              <a:t>length:</a:t>
            </a:r>
            <a:r>
              <a:rPr sz="1400" spc="240" dirty="0">
                <a:latin typeface="Calibri"/>
                <a:cs typeface="Calibri"/>
              </a:rPr>
              <a:t> </a:t>
            </a:r>
            <a:r>
              <a:rPr sz="1400" dirty="0">
                <a:latin typeface="Calibri"/>
                <a:cs typeface="Calibri"/>
              </a:rPr>
              <a:t>One</a:t>
            </a:r>
            <a:r>
              <a:rPr sz="1400" spc="10" dirty="0">
                <a:latin typeface="Calibri"/>
                <a:cs typeface="Calibri"/>
              </a:rPr>
              <a:t> </a:t>
            </a:r>
            <a:r>
              <a:rPr sz="1400" dirty="0">
                <a:latin typeface="Calibri"/>
                <a:cs typeface="Calibri"/>
              </a:rPr>
              <a:t>B-I</a:t>
            </a:r>
            <a:r>
              <a:rPr sz="1400" spc="10" dirty="0">
                <a:latin typeface="Calibri"/>
                <a:cs typeface="Calibri"/>
              </a:rPr>
              <a:t> </a:t>
            </a:r>
            <a:r>
              <a:rPr sz="1400" dirty="0">
                <a:latin typeface="Calibri"/>
                <a:cs typeface="Calibri"/>
              </a:rPr>
              <a:t>any</a:t>
            </a:r>
            <a:r>
              <a:rPr sz="1400" spc="70" dirty="0">
                <a:latin typeface="Calibri"/>
                <a:cs typeface="Calibri"/>
              </a:rPr>
              <a:t> </a:t>
            </a:r>
            <a:r>
              <a:rPr sz="1400" spc="-10" dirty="0">
                <a:latin typeface="Calibri"/>
                <a:cs typeface="Calibri"/>
              </a:rPr>
              <a:t>type. </a:t>
            </a:r>
            <a:r>
              <a:rPr sz="1400" dirty="0">
                <a:latin typeface="Calibri"/>
                <a:cs typeface="Calibri"/>
              </a:rPr>
              <a:t>For</a:t>
            </a:r>
            <a:r>
              <a:rPr sz="1400" spc="65" dirty="0">
                <a:latin typeface="Calibri"/>
                <a:cs typeface="Calibri"/>
              </a:rPr>
              <a:t> </a:t>
            </a:r>
            <a:r>
              <a:rPr sz="1400" dirty="0">
                <a:latin typeface="Calibri"/>
                <a:cs typeface="Calibri"/>
              </a:rPr>
              <a:t>Vessels</a:t>
            </a:r>
            <a:r>
              <a:rPr sz="1400" spc="100" dirty="0">
                <a:latin typeface="Calibri"/>
                <a:cs typeface="Calibri"/>
              </a:rPr>
              <a:t> </a:t>
            </a:r>
            <a:r>
              <a:rPr sz="1400" dirty="0">
                <a:latin typeface="Calibri"/>
                <a:cs typeface="Calibri"/>
              </a:rPr>
              <a:t>26’</a:t>
            </a:r>
            <a:r>
              <a:rPr sz="1400" spc="5" dirty="0">
                <a:latin typeface="Calibri"/>
                <a:cs typeface="Calibri"/>
              </a:rPr>
              <a:t> </a:t>
            </a:r>
            <a:r>
              <a:rPr sz="1400" dirty="0">
                <a:latin typeface="Calibri"/>
                <a:cs typeface="Calibri"/>
              </a:rPr>
              <a:t>to</a:t>
            </a:r>
            <a:r>
              <a:rPr sz="1400" spc="100" dirty="0">
                <a:latin typeface="Calibri"/>
                <a:cs typeface="Calibri"/>
              </a:rPr>
              <a:t> </a:t>
            </a:r>
            <a:r>
              <a:rPr sz="1400" dirty="0">
                <a:latin typeface="Calibri"/>
                <a:cs typeface="Calibri"/>
              </a:rPr>
              <a:t>39.4’:</a:t>
            </a:r>
            <a:r>
              <a:rPr sz="1400" spc="35" dirty="0">
                <a:latin typeface="Calibri"/>
                <a:cs typeface="Calibri"/>
              </a:rPr>
              <a:t> </a:t>
            </a:r>
            <a:r>
              <a:rPr sz="1400" dirty="0">
                <a:latin typeface="Calibri"/>
                <a:cs typeface="Calibri"/>
              </a:rPr>
              <a:t>One</a:t>
            </a:r>
            <a:r>
              <a:rPr sz="1400" spc="-5" dirty="0">
                <a:latin typeface="Calibri"/>
                <a:cs typeface="Calibri"/>
              </a:rPr>
              <a:t> </a:t>
            </a:r>
            <a:r>
              <a:rPr sz="1400" dirty="0">
                <a:latin typeface="Calibri"/>
                <a:cs typeface="Calibri"/>
              </a:rPr>
              <a:t>B-II</a:t>
            </a:r>
            <a:r>
              <a:rPr sz="1400" spc="-70" dirty="0">
                <a:latin typeface="Calibri"/>
                <a:cs typeface="Calibri"/>
              </a:rPr>
              <a:t> </a:t>
            </a:r>
            <a:r>
              <a:rPr sz="1400" spc="65" dirty="0">
                <a:latin typeface="Calibri"/>
                <a:cs typeface="Calibri"/>
              </a:rPr>
              <a:t>or</a:t>
            </a:r>
            <a:r>
              <a:rPr sz="1400" spc="110" dirty="0">
                <a:latin typeface="Calibri"/>
                <a:cs typeface="Calibri"/>
              </a:rPr>
              <a:t> </a:t>
            </a:r>
            <a:r>
              <a:rPr sz="1400" dirty="0">
                <a:latin typeface="Calibri"/>
                <a:cs typeface="Calibri"/>
              </a:rPr>
              <a:t>two</a:t>
            </a:r>
            <a:r>
              <a:rPr sz="1400" spc="125" dirty="0">
                <a:latin typeface="Calibri"/>
                <a:cs typeface="Calibri"/>
              </a:rPr>
              <a:t> </a:t>
            </a:r>
            <a:r>
              <a:rPr sz="1400" dirty="0">
                <a:latin typeface="Calibri"/>
                <a:cs typeface="Calibri"/>
              </a:rPr>
              <a:t>B-</a:t>
            </a:r>
            <a:r>
              <a:rPr sz="1400" spc="-25" dirty="0">
                <a:latin typeface="Calibri"/>
                <a:cs typeface="Calibri"/>
              </a:rPr>
              <a:t>I.</a:t>
            </a:r>
            <a:endParaRPr sz="1400">
              <a:latin typeface="Calibri"/>
              <a:cs typeface="Calibri"/>
            </a:endParaRPr>
          </a:p>
          <a:p>
            <a:pPr marL="12700">
              <a:lnSpc>
                <a:spcPct val="100000"/>
              </a:lnSpc>
              <a:spcBef>
                <a:spcPts val="45"/>
              </a:spcBef>
            </a:pPr>
            <a:r>
              <a:rPr sz="1400" dirty="0">
                <a:latin typeface="Calibri"/>
                <a:cs typeface="Calibri"/>
              </a:rPr>
              <a:t>For</a:t>
            </a:r>
            <a:r>
              <a:rPr sz="1400" spc="55" dirty="0">
                <a:latin typeface="Calibri"/>
                <a:cs typeface="Calibri"/>
              </a:rPr>
              <a:t> </a:t>
            </a:r>
            <a:r>
              <a:rPr sz="1400" dirty="0">
                <a:latin typeface="Calibri"/>
                <a:cs typeface="Calibri"/>
              </a:rPr>
              <a:t>Vessels</a:t>
            </a:r>
            <a:r>
              <a:rPr sz="1400" spc="95" dirty="0">
                <a:latin typeface="Calibri"/>
                <a:cs typeface="Calibri"/>
              </a:rPr>
              <a:t> </a:t>
            </a:r>
            <a:r>
              <a:rPr sz="1400" dirty="0">
                <a:latin typeface="Calibri"/>
                <a:cs typeface="Calibri"/>
              </a:rPr>
              <a:t>40’</a:t>
            </a:r>
            <a:r>
              <a:rPr sz="1400" spc="5" dirty="0">
                <a:latin typeface="Calibri"/>
                <a:cs typeface="Calibri"/>
              </a:rPr>
              <a:t> </a:t>
            </a:r>
            <a:r>
              <a:rPr sz="1400" dirty="0">
                <a:latin typeface="Calibri"/>
                <a:cs typeface="Calibri"/>
              </a:rPr>
              <a:t>to</a:t>
            </a:r>
            <a:r>
              <a:rPr sz="1400" spc="90" dirty="0">
                <a:latin typeface="Calibri"/>
                <a:cs typeface="Calibri"/>
              </a:rPr>
              <a:t> </a:t>
            </a:r>
            <a:r>
              <a:rPr sz="1400" dirty="0">
                <a:latin typeface="Calibri"/>
                <a:cs typeface="Calibri"/>
              </a:rPr>
              <a:t>65’:</a:t>
            </a:r>
            <a:r>
              <a:rPr sz="1400" spc="335" dirty="0">
                <a:latin typeface="Calibri"/>
                <a:cs typeface="Calibri"/>
              </a:rPr>
              <a:t> </a:t>
            </a:r>
            <a:r>
              <a:rPr sz="1400" dirty="0">
                <a:latin typeface="Calibri"/>
                <a:cs typeface="Calibri"/>
              </a:rPr>
              <a:t>One</a:t>
            </a:r>
            <a:r>
              <a:rPr sz="1400" spc="-10" dirty="0">
                <a:latin typeface="Calibri"/>
                <a:cs typeface="Calibri"/>
              </a:rPr>
              <a:t> </a:t>
            </a:r>
            <a:r>
              <a:rPr sz="1400" dirty="0">
                <a:latin typeface="Calibri"/>
                <a:cs typeface="Calibri"/>
              </a:rPr>
              <a:t>B-II</a:t>
            </a:r>
            <a:r>
              <a:rPr sz="1400" spc="-50" dirty="0">
                <a:latin typeface="Calibri"/>
                <a:cs typeface="Calibri"/>
              </a:rPr>
              <a:t> </a:t>
            </a:r>
            <a:r>
              <a:rPr sz="1400" dirty="0">
                <a:latin typeface="Calibri"/>
                <a:cs typeface="Calibri"/>
              </a:rPr>
              <a:t>and</a:t>
            </a:r>
            <a:r>
              <a:rPr sz="1400" spc="80" dirty="0">
                <a:latin typeface="Calibri"/>
                <a:cs typeface="Calibri"/>
              </a:rPr>
              <a:t> </a:t>
            </a:r>
            <a:r>
              <a:rPr sz="1400" dirty="0">
                <a:latin typeface="Calibri"/>
                <a:cs typeface="Calibri"/>
              </a:rPr>
              <a:t>one</a:t>
            </a:r>
            <a:r>
              <a:rPr sz="1400" spc="20" dirty="0">
                <a:latin typeface="Calibri"/>
                <a:cs typeface="Calibri"/>
              </a:rPr>
              <a:t> </a:t>
            </a:r>
            <a:r>
              <a:rPr sz="1400" dirty="0">
                <a:latin typeface="Calibri"/>
                <a:cs typeface="Calibri"/>
              </a:rPr>
              <a:t>B-I</a:t>
            </a:r>
            <a:r>
              <a:rPr sz="1400" spc="-50" dirty="0">
                <a:latin typeface="Calibri"/>
                <a:cs typeface="Calibri"/>
              </a:rPr>
              <a:t> </a:t>
            </a:r>
            <a:r>
              <a:rPr sz="1400" spc="65" dirty="0">
                <a:latin typeface="Calibri"/>
                <a:cs typeface="Calibri"/>
              </a:rPr>
              <a:t>or</a:t>
            </a:r>
            <a:r>
              <a:rPr sz="1400" spc="105" dirty="0">
                <a:latin typeface="Calibri"/>
                <a:cs typeface="Calibri"/>
              </a:rPr>
              <a:t> </a:t>
            </a:r>
            <a:r>
              <a:rPr sz="1400" dirty="0">
                <a:latin typeface="Calibri"/>
                <a:cs typeface="Calibri"/>
              </a:rPr>
              <a:t>three</a:t>
            </a:r>
            <a:r>
              <a:rPr sz="1400" spc="135" dirty="0">
                <a:latin typeface="Calibri"/>
                <a:cs typeface="Calibri"/>
              </a:rPr>
              <a:t> </a:t>
            </a:r>
            <a:r>
              <a:rPr sz="1400" dirty="0">
                <a:latin typeface="Calibri"/>
                <a:cs typeface="Calibri"/>
              </a:rPr>
              <a:t>B-</a:t>
            </a:r>
            <a:r>
              <a:rPr sz="1400" spc="-25" dirty="0">
                <a:latin typeface="Calibri"/>
                <a:cs typeface="Calibri"/>
              </a:rPr>
              <a:t>I.</a:t>
            </a:r>
            <a:endParaRPr sz="1400">
              <a:latin typeface="Calibri"/>
              <a:cs typeface="Calibri"/>
            </a:endParaRPr>
          </a:p>
        </p:txBody>
      </p:sp>
      <p:sp>
        <p:nvSpPr>
          <p:cNvPr id="9" name="object 9"/>
          <p:cNvSpPr txBox="1"/>
          <p:nvPr/>
        </p:nvSpPr>
        <p:spPr>
          <a:xfrm>
            <a:off x="480771" y="5297346"/>
            <a:ext cx="4095115" cy="796925"/>
          </a:xfrm>
          <a:prstGeom prst="rect">
            <a:avLst/>
          </a:prstGeom>
        </p:spPr>
        <p:txBody>
          <a:bodyPr vert="horz" wrap="square" lIns="0" tIns="10795" rIns="0" bIns="0" rtlCol="0">
            <a:spAutoFit/>
          </a:bodyPr>
          <a:lstStyle/>
          <a:p>
            <a:pPr marL="12700" marR="5080">
              <a:lnSpc>
                <a:spcPct val="120800"/>
              </a:lnSpc>
              <a:spcBef>
                <a:spcPts val="85"/>
              </a:spcBef>
            </a:pPr>
            <a:r>
              <a:rPr sz="1400" b="1" spc="-20" dirty="0">
                <a:latin typeface="Calibri"/>
                <a:cs typeface="Calibri"/>
              </a:rPr>
              <a:t>VISUAL</a:t>
            </a:r>
            <a:r>
              <a:rPr sz="1400" b="1" spc="-50" dirty="0">
                <a:latin typeface="Calibri"/>
                <a:cs typeface="Calibri"/>
              </a:rPr>
              <a:t> </a:t>
            </a:r>
            <a:r>
              <a:rPr sz="1400" b="1" spc="-10" dirty="0">
                <a:latin typeface="Calibri"/>
                <a:cs typeface="Calibri"/>
              </a:rPr>
              <a:t>DISTRESS</a:t>
            </a:r>
            <a:r>
              <a:rPr sz="1400" b="1" spc="-15" dirty="0">
                <a:latin typeface="Calibri"/>
                <a:cs typeface="Calibri"/>
              </a:rPr>
              <a:t> </a:t>
            </a:r>
            <a:r>
              <a:rPr sz="1400" b="1" spc="-10" dirty="0">
                <a:latin typeface="Calibri"/>
                <a:cs typeface="Calibri"/>
              </a:rPr>
              <a:t>SIGNALS</a:t>
            </a:r>
            <a:r>
              <a:rPr sz="1400" b="1" spc="-25" dirty="0">
                <a:latin typeface="Calibri"/>
                <a:cs typeface="Calibri"/>
              </a:rPr>
              <a:t> </a:t>
            </a:r>
            <a:r>
              <a:rPr sz="1400" b="1" dirty="0">
                <a:latin typeface="Calibri"/>
                <a:cs typeface="Calibri"/>
              </a:rPr>
              <a:t>(ON </a:t>
            </a:r>
            <a:r>
              <a:rPr sz="1400" b="1" spc="-50" dirty="0">
                <a:latin typeface="Calibri"/>
                <a:cs typeface="Calibri"/>
              </a:rPr>
              <a:t>COASTAL</a:t>
            </a:r>
            <a:r>
              <a:rPr sz="1400" b="1" spc="-5" dirty="0">
                <a:latin typeface="Calibri"/>
                <a:cs typeface="Calibri"/>
              </a:rPr>
              <a:t> </a:t>
            </a:r>
            <a:r>
              <a:rPr sz="1400" b="1" spc="-70" dirty="0">
                <a:latin typeface="Calibri"/>
                <a:cs typeface="Calibri"/>
              </a:rPr>
              <a:t>WATERS,</a:t>
            </a:r>
            <a:r>
              <a:rPr sz="1400" b="1" spc="-30" dirty="0">
                <a:latin typeface="Calibri"/>
                <a:cs typeface="Calibri"/>
              </a:rPr>
              <a:t> </a:t>
            </a:r>
            <a:r>
              <a:rPr sz="1400" b="1" spc="-25" dirty="0">
                <a:latin typeface="Calibri"/>
                <a:cs typeface="Calibri"/>
              </a:rPr>
              <a:t>GREAT </a:t>
            </a:r>
            <a:r>
              <a:rPr sz="1400" b="1" spc="-10" dirty="0">
                <a:latin typeface="Calibri"/>
                <a:cs typeface="Calibri"/>
              </a:rPr>
              <a:t>LAKES,</a:t>
            </a:r>
            <a:r>
              <a:rPr sz="1400" b="1" spc="-45" dirty="0">
                <a:latin typeface="Calibri"/>
                <a:cs typeface="Calibri"/>
              </a:rPr>
              <a:t> </a:t>
            </a:r>
            <a:r>
              <a:rPr sz="1400" b="1" dirty="0">
                <a:latin typeface="Calibri"/>
                <a:cs typeface="Calibri"/>
              </a:rPr>
              <a:t>AND</a:t>
            </a:r>
            <a:r>
              <a:rPr sz="1400" b="1" spc="-15" dirty="0">
                <a:latin typeface="Calibri"/>
                <a:cs typeface="Calibri"/>
              </a:rPr>
              <a:t> </a:t>
            </a:r>
            <a:r>
              <a:rPr sz="1400" b="1" dirty="0">
                <a:latin typeface="Calibri"/>
                <a:cs typeface="Calibri"/>
              </a:rPr>
              <a:t>RIVER</a:t>
            </a:r>
            <a:r>
              <a:rPr sz="1400" b="1" spc="-20" dirty="0">
                <a:latin typeface="Calibri"/>
                <a:cs typeface="Calibri"/>
              </a:rPr>
              <a:t> </a:t>
            </a:r>
            <a:r>
              <a:rPr sz="1400" b="1" dirty="0">
                <a:latin typeface="Calibri"/>
                <a:cs typeface="Calibri"/>
              </a:rPr>
              <a:t>MOUTHS</a:t>
            </a:r>
            <a:r>
              <a:rPr sz="1400" b="1" spc="-45" dirty="0">
                <a:latin typeface="Calibri"/>
                <a:cs typeface="Calibri"/>
              </a:rPr>
              <a:t> GREATHER</a:t>
            </a:r>
            <a:r>
              <a:rPr sz="1400" b="1" spc="-15" dirty="0">
                <a:latin typeface="Calibri"/>
                <a:cs typeface="Calibri"/>
              </a:rPr>
              <a:t> </a:t>
            </a:r>
            <a:r>
              <a:rPr sz="1400" b="1" dirty="0">
                <a:latin typeface="Calibri"/>
                <a:cs typeface="Calibri"/>
              </a:rPr>
              <a:t>THAN</a:t>
            </a:r>
            <a:r>
              <a:rPr sz="1400" b="1" spc="-70" dirty="0">
                <a:latin typeface="Calibri"/>
                <a:cs typeface="Calibri"/>
              </a:rPr>
              <a:t> </a:t>
            </a:r>
            <a:r>
              <a:rPr sz="1400" b="1" dirty="0">
                <a:latin typeface="Calibri"/>
                <a:cs typeface="Calibri"/>
              </a:rPr>
              <a:t>2</a:t>
            </a:r>
            <a:r>
              <a:rPr sz="1400" b="1" spc="-35" dirty="0">
                <a:latin typeface="Calibri"/>
                <a:cs typeface="Calibri"/>
              </a:rPr>
              <a:t> </a:t>
            </a:r>
            <a:r>
              <a:rPr sz="1400" b="1" spc="-10" dirty="0">
                <a:latin typeface="Calibri"/>
                <a:cs typeface="Calibri"/>
              </a:rPr>
              <a:t>MILES WIDE):</a:t>
            </a:r>
            <a:endParaRPr sz="1400">
              <a:latin typeface="Calibri"/>
              <a:cs typeface="Calibri"/>
            </a:endParaRPr>
          </a:p>
        </p:txBody>
      </p:sp>
      <p:sp>
        <p:nvSpPr>
          <p:cNvPr id="10" name="object 10"/>
          <p:cNvSpPr txBox="1"/>
          <p:nvPr/>
        </p:nvSpPr>
        <p:spPr>
          <a:xfrm>
            <a:off x="480771" y="6146784"/>
            <a:ext cx="4270375" cy="1059815"/>
          </a:xfrm>
          <a:prstGeom prst="rect">
            <a:avLst/>
          </a:prstGeom>
        </p:spPr>
        <p:txBody>
          <a:bodyPr vert="horz" wrap="square" lIns="0" tIns="6985" rIns="0" bIns="0" rtlCol="0">
            <a:spAutoFit/>
          </a:bodyPr>
          <a:lstStyle/>
          <a:p>
            <a:pPr marL="12700" marR="5080">
              <a:lnSpc>
                <a:spcPct val="122900"/>
              </a:lnSpc>
              <a:spcBef>
                <a:spcPts val="55"/>
              </a:spcBef>
            </a:pPr>
            <a:r>
              <a:rPr sz="1400" dirty="0">
                <a:latin typeface="Calibri"/>
                <a:cs typeface="Calibri"/>
              </a:rPr>
              <a:t>Minimum</a:t>
            </a:r>
            <a:r>
              <a:rPr sz="1400" spc="65" dirty="0">
                <a:latin typeface="Calibri"/>
                <a:cs typeface="Calibri"/>
              </a:rPr>
              <a:t> </a:t>
            </a:r>
            <a:r>
              <a:rPr sz="1400" spc="55" dirty="0">
                <a:latin typeface="Calibri"/>
                <a:cs typeface="Calibri"/>
              </a:rPr>
              <a:t>of</a:t>
            </a:r>
            <a:r>
              <a:rPr sz="1400" spc="75" dirty="0">
                <a:latin typeface="Calibri"/>
                <a:cs typeface="Calibri"/>
              </a:rPr>
              <a:t> </a:t>
            </a:r>
            <a:r>
              <a:rPr sz="1400" dirty="0">
                <a:latin typeface="Calibri"/>
                <a:cs typeface="Calibri"/>
              </a:rPr>
              <a:t>(3)</a:t>
            </a:r>
            <a:r>
              <a:rPr sz="1400" spc="10" dirty="0">
                <a:latin typeface="Calibri"/>
                <a:cs typeface="Calibri"/>
              </a:rPr>
              <a:t> </a:t>
            </a:r>
            <a:r>
              <a:rPr sz="1400" spc="-25" dirty="0">
                <a:latin typeface="Calibri"/>
                <a:cs typeface="Calibri"/>
              </a:rPr>
              <a:t>day-</a:t>
            </a:r>
            <a:r>
              <a:rPr sz="1400" spc="-10" dirty="0">
                <a:latin typeface="Calibri"/>
                <a:cs typeface="Calibri"/>
              </a:rPr>
              <a:t>use</a:t>
            </a:r>
            <a:r>
              <a:rPr sz="1400" spc="-45" dirty="0">
                <a:latin typeface="Calibri"/>
                <a:cs typeface="Calibri"/>
              </a:rPr>
              <a:t> </a:t>
            </a:r>
            <a:r>
              <a:rPr sz="1400" dirty="0">
                <a:latin typeface="Calibri"/>
                <a:cs typeface="Calibri"/>
              </a:rPr>
              <a:t>and</a:t>
            </a:r>
            <a:r>
              <a:rPr sz="1400" spc="85" dirty="0">
                <a:latin typeface="Calibri"/>
                <a:cs typeface="Calibri"/>
              </a:rPr>
              <a:t> </a:t>
            </a:r>
            <a:r>
              <a:rPr sz="1400" dirty="0">
                <a:latin typeface="Calibri"/>
                <a:cs typeface="Calibri"/>
              </a:rPr>
              <a:t>(3)night-use</a:t>
            </a:r>
            <a:r>
              <a:rPr sz="1400" spc="145" dirty="0">
                <a:latin typeface="Calibri"/>
                <a:cs typeface="Calibri"/>
              </a:rPr>
              <a:t> </a:t>
            </a:r>
            <a:r>
              <a:rPr sz="1400" spc="65" dirty="0">
                <a:latin typeface="Calibri"/>
                <a:cs typeface="Calibri"/>
              </a:rPr>
              <a:t>or</a:t>
            </a:r>
            <a:r>
              <a:rPr sz="1400" spc="110" dirty="0">
                <a:latin typeface="Calibri"/>
                <a:cs typeface="Calibri"/>
              </a:rPr>
              <a:t> </a:t>
            </a:r>
            <a:r>
              <a:rPr sz="1400" dirty="0">
                <a:latin typeface="Calibri"/>
                <a:cs typeface="Calibri"/>
              </a:rPr>
              <a:t>(3)</a:t>
            </a:r>
            <a:r>
              <a:rPr sz="1400" spc="10" dirty="0">
                <a:latin typeface="Calibri"/>
                <a:cs typeface="Calibri"/>
              </a:rPr>
              <a:t> </a:t>
            </a:r>
            <a:r>
              <a:rPr sz="1400" spc="-10" dirty="0">
                <a:latin typeface="Calibri"/>
                <a:cs typeface="Calibri"/>
              </a:rPr>
              <a:t>day/night </a:t>
            </a:r>
            <a:r>
              <a:rPr sz="1400" dirty="0">
                <a:latin typeface="Calibri"/>
                <a:cs typeface="Calibri"/>
              </a:rPr>
              <a:t>combination</a:t>
            </a:r>
            <a:r>
              <a:rPr sz="1400" spc="210" dirty="0">
                <a:latin typeface="Calibri"/>
                <a:cs typeface="Calibri"/>
              </a:rPr>
              <a:t> </a:t>
            </a:r>
            <a:r>
              <a:rPr sz="1400" dirty="0">
                <a:latin typeface="Calibri"/>
                <a:cs typeface="Calibri"/>
              </a:rPr>
              <a:t>pyrotechnic</a:t>
            </a:r>
            <a:r>
              <a:rPr sz="1400" spc="225" dirty="0">
                <a:latin typeface="Calibri"/>
                <a:cs typeface="Calibri"/>
              </a:rPr>
              <a:t> </a:t>
            </a:r>
            <a:r>
              <a:rPr sz="1400" dirty="0">
                <a:latin typeface="Calibri"/>
                <a:cs typeface="Calibri"/>
              </a:rPr>
              <a:t>devices.</a:t>
            </a:r>
            <a:r>
              <a:rPr sz="1400" spc="30" dirty="0">
                <a:latin typeface="Calibri"/>
                <a:cs typeface="Calibri"/>
              </a:rPr>
              <a:t> </a:t>
            </a:r>
            <a:r>
              <a:rPr sz="1400" dirty="0">
                <a:latin typeface="Calibri"/>
                <a:cs typeface="Calibri"/>
              </a:rPr>
              <a:t>Non-</a:t>
            </a:r>
            <a:r>
              <a:rPr sz="1400" spc="-10" dirty="0">
                <a:latin typeface="Calibri"/>
                <a:cs typeface="Calibri"/>
              </a:rPr>
              <a:t>pyrotechnic </a:t>
            </a:r>
            <a:r>
              <a:rPr sz="1400" dirty="0">
                <a:latin typeface="Calibri"/>
                <a:cs typeface="Calibri"/>
              </a:rPr>
              <a:t>substitutes:</a:t>
            </a:r>
            <a:r>
              <a:rPr sz="1400" spc="210" dirty="0">
                <a:latin typeface="Calibri"/>
                <a:cs typeface="Calibri"/>
              </a:rPr>
              <a:t> </a:t>
            </a:r>
            <a:r>
              <a:rPr sz="1400" dirty="0">
                <a:latin typeface="Calibri"/>
                <a:cs typeface="Calibri"/>
              </a:rPr>
              <a:t>(1)</a:t>
            </a:r>
            <a:r>
              <a:rPr sz="1400" spc="15" dirty="0">
                <a:latin typeface="Calibri"/>
                <a:cs typeface="Calibri"/>
              </a:rPr>
              <a:t> </a:t>
            </a:r>
            <a:r>
              <a:rPr sz="1400" dirty="0">
                <a:latin typeface="Calibri"/>
                <a:cs typeface="Calibri"/>
              </a:rPr>
              <a:t>orange</a:t>
            </a:r>
            <a:r>
              <a:rPr sz="1400" spc="195" dirty="0">
                <a:latin typeface="Calibri"/>
                <a:cs typeface="Calibri"/>
              </a:rPr>
              <a:t> </a:t>
            </a:r>
            <a:r>
              <a:rPr sz="1400" spc="-10" dirty="0">
                <a:latin typeface="Calibri"/>
                <a:cs typeface="Calibri"/>
              </a:rPr>
              <a:t>f</a:t>
            </a:r>
            <a:r>
              <a:rPr sz="1400" spc="-180" dirty="0">
                <a:latin typeface="Calibri"/>
                <a:cs typeface="Calibri"/>
              </a:rPr>
              <a:t> </a:t>
            </a:r>
            <a:r>
              <a:rPr sz="1400" spc="70" dirty="0">
                <a:latin typeface="Calibri"/>
                <a:cs typeface="Calibri"/>
              </a:rPr>
              <a:t>lag</a:t>
            </a:r>
            <a:r>
              <a:rPr sz="1400" spc="180" dirty="0">
                <a:latin typeface="Calibri"/>
                <a:cs typeface="Calibri"/>
              </a:rPr>
              <a:t> </a:t>
            </a:r>
            <a:r>
              <a:rPr sz="1400" spc="-20" dirty="0">
                <a:latin typeface="Calibri"/>
                <a:cs typeface="Calibri"/>
              </a:rPr>
              <a:t>(day-</a:t>
            </a:r>
            <a:r>
              <a:rPr sz="1400" dirty="0">
                <a:latin typeface="Calibri"/>
                <a:cs typeface="Calibri"/>
              </a:rPr>
              <a:t>use)</a:t>
            </a:r>
            <a:r>
              <a:rPr sz="1400" spc="-15" dirty="0">
                <a:latin typeface="Calibri"/>
                <a:cs typeface="Calibri"/>
              </a:rPr>
              <a:t> </a:t>
            </a:r>
            <a:r>
              <a:rPr sz="1400" dirty="0">
                <a:latin typeface="Calibri"/>
                <a:cs typeface="Calibri"/>
              </a:rPr>
              <a:t>and</a:t>
            </a:r>
            <a:r>
              <a:rPr sz="1400" spc="120" dirty="0">
                <a:latin typeface="Calibri"/>
                <a:cs typeface="Calibri"/>
              </a:rPr>
              <a:t> </a:t>
            </a:r>
            <a:r>
              <a:rPr sz="1400" dirty="0">
                <a:latin typeface="Calibri"/>
                <a:cs typeface="Calibri"/>
              </a:rPr>
              <a:t>(1)</a:t>
            </a:r>
            <a:r>
              <a:rPr sz="1400" spc="10" dirty="0">
                <a:latin typeface="Calibri"/>
                <a:cs typeface="Calibri"/>
              </a:rPr>
              <a:t> </a:t>
            </a:r>
            <a:r>
              <a:rPr sz="1400" spc="-10" dirty="0">
                <a:latin typeface="Calibri"/>
                <a:cs typeface="Calibri"/>
              </a:rPr>
              <a:t>electric</a:t>
            </a:r>
            <a:endParaRPr sz="1400">
              <a:latin typeface="Calibri"/>
              <a:cs typeface="Calibri"/>
            </a:endParaRPr>
          </a:p>
          <a:p>
            <a:pPr marL="12700">
              <a:lnSpc>
                <a:spcPct val="100000"/>
              </a:lnSpc>
              <a:spcBef>
                <a:spcPts val="315"/>
              </a:spcBef>
            </a:pPr>
            <a:r>
              <a:rPr sz="1400" spc="-10" dirty="0">
                <a:latin typeface="Calibri"/>
                <a:cs typeface="Calibri"/>
              </a:rPr>
              <a:t>S-</a:t>
            </a:r>
            <a:r>
              <a:rPr sz="1400" spc="-20" dirty="0">
                <a:latin typeface="Calibri"/>
                <a:cs typeface="Calibri"/>
              </a:rPr>
              <a:t>O-</a:t>
            </a:r>
            <a:r>
              <a:rPr sz="1400" dirty="0">
                <a:latin typeface="Calibri"/>
                <a:cs typeface="Calibri"/>
              </a:rPr>
              <a:t>S</a:t>
            </a:r>
            <a:r>
              <a:rPr sz="1400" spc="45" dirty="0">
                <a:latin typeface="Calibri"/>
                <a:cs typeface="Calibri"/>
              </a:rPr>
              <a:t> </a:t>
            </a:r>
            <a:r>
              <a:rPr sz="1400" dirty="0">
                <a:latin typeface="Calibri"/>
                <a:cs typeface="Calibri"/>
              </a:rPr>
              <a:t>signal</a:t>
            </a:r>
            <a:r>
              <a:rPr sz="1400" spc="235" dirty="0">
                <a:latin typeface="Calibri"/>
                <a:cs typeface="Calibri"/>
              </a:rPr>
              <a:t> </a:t>
            </a:r>
            <a:r>
              <a:rPr sz="1400" spc="55" dirty="0">
                <a:latin typeface="Calibri"/>
                <a:cs typeface="Calibri"/>
              </a:rPr>
              <a:t>light</a:t>
            </a:r>
            <a:r>
              <a:rPr sz="1400" spc="320" dirty="0">
                <a:latin typeface="Calibri"/>
                <a:cs typeface="Calibri"/>
              </a:rPr>
              <a:t> </a:t>
            </a:r>
            <a:r>
              <a:rPr sz="1400" dirty="0">
                <a:latin typeface="Calibri"/>
                <a:cs typeface="Calibri"/>
              </a:rPr>
              <a:t>(night-</a:t>
            </a:r>
            <a:r>
              <a:rPr sz="1400" spc="-20" dirty="0">
                <a:latin typeface="Calibri"/>
                <a:cs typeface="Calibri"/>
              </a:rPr>
              <a:t>use).</a:t>
            </a:r>
            <a:endParaRPr sz="1400">
              <a:latin typeface="Calibri"/>
              <a:cs typeface="Calibri"/>
            </a:endParaRPr>
          </a:p>
        </p:txBody>
      </p:sp>
      <p:sp>
        <p:nvSpPr>
          <p:cNvPr id="11" name="object 11"/>
          <p:cNvSpPr txBox="1"/>
          <p:nvPr/>
        </p:nvSpPr>
        <p:spPr>
          <a:xfrm>
            <a:off x="5134483" y="720498"/>
            <a:ext cx="4332605" cy="1684020"/>
          </a:xfrm>
          <a:prstGeom prst="rect">
            <a:avLst/>
          </a:prstGeom>
        </p:spPr>
        <p:txBody>
          <a:bodyPr vert="horz" wrap="square" lIns="0" tIns="115570" rIns="0" bIns="0" rtlCol="0">
            <a:spAutoFit/>
          </a:bodyPr>
          <a:lstStyle/>
          <a:p>
            <a:pPr marL="12700">
              <a:lnSpc>
                <a:spcPct val="100000"/>
              </a:lnSpc>
              <a:spcBef>
                <a:spcPts val="910"/>
              </a:spcBef>
            </a:pPr>
            <a:r>
              <a:rPr sz="1400" b="1" dirty="0">
                <a:latin typeface="Calibri"/>
                <a:cs typeface="Calibri"/>
              </a:rPr>
              <a:t>SOUND</a:t>
            </a:r>
            <a:r>
              <a:rPr sz="1400" b="1" spc="-45" dirty="0">
                <a:latin typeface="Calibri"/>
                <a:cs typeface="Calibri"/>
              </a:rPr>
              <a:t> </a:t>
            </a:r>
            <a:r>
              <a:rPr sz="1400" b="1" spc="-10" dirty="0">
                <a:latin typeface="Calibri"/>
                <a:cs typeface="Calibri"/>
              </a:rPr>
              <a:t>PRODUCING</a:t>
            </a:r>
            <a:r>
              <a:rPr sz="1400" b="1" spc="-70" dirty="0">
                <a:latin typeface="Calibri"/>
                <a:cs typeface="Calibri"/>
              </a:rPr>
              <a:t> </a:t>
            </a:r>
            <a:r>
              <a:rPr sz="1400" b="1" spc="-10" dirty="0">
                <a:latin typeface="Calibri"/>
                <a:cs typeface="Calibri"/>
              </a:rPr>
              <a:t>DEVICES:</a:t>
            </a:r>
            <a:endParaRPr sz="1400">
              <a:latin typeface="Calibri"/>
              <a:cs typeface="Calibri"/>
            </a:endParaRPr>
          </a:p>
          <a:p>
            <a:pPr marL="12700" marR="5080">
              <a:lnSpc>
                <a:spcPct val="120100"/>
              </a:lnSpc>
              <a:spcBef>
                <a:spcPts val="480"/>
              </a:spcBef>
            </a:pPr>
            <a:r>
              <a:rPr sz="1400" dirty="0">
                <a:latin typeface="Calibri"/>
                <a:cs typeface="Calibri"/>
              </a:rPr>
              <a:t>Horn</a:t>
            </a:r>
            <a:r>
              <a:rPr sz="1400" spc="215" dirty="0">
                <a:latin typeface="Calibri"/>
                <a:cs typeface="Calibri"/>
              </a:rPr>
              <a:t> </a:t>
            </a:r>
            <a:r>
              <a:rPr sz="1400" spc="65" dirty="0">
                <a:latin typeface="Calibri"/>
                <a:cs typeface="Calibri"/>
              </a:rPr>
              <a:t>or</a:t>
            </a:r>
            <a:r>
              <a:rPr sz="1400" spc="215" dirty="0">
                <a:latin typeface="Calibri"/>
                <a:cs typeface="Calibri"/>
              </a:rPr>
              <a:t> </a:t>
            </a:r>
            <a:r>
              <a:rPr sz="1400" dirty="0">
                <a:latin typeface="Calibri"/>
                <a:cs typeface="Calibri"/>
              </a:rPr>
              <a:t>whistle</a:t>
            </a:r>
            <a:r>
              <a:rPr sz="1400" spc="275" dirty="0">
                <a:latin typeface="Calibri"/>
                <a:cs typeface="Calibri"/>
              </a:rPr>
              <a:t> </a:t>
            </a:r>
            <a:r>
              <a:rPr sz="1400" spc="-10" dirty="0">
                <a:latin typeface="Calibri"/>
                <a:cs typeface="Calibri"/>
              </a:rPr>
              <a:t>recommended</a:t>
            </a:r>
            <a:r>
              <a:rPr sz="1400" spc="190" dirty="0">
                <a:latin typeface="Calibri"/>
                <a:cs typeface="Calibri"/>
              </a:rPr>
              <a:t> </a:t>
            </a:r>
            <a:r>
              <a:rPr sz="1400" dirty="0">
                <a:latin typeface="Calibri"/>
                <a:cs typeface="Calibri"/>
              </a:rPr>
              <a:t>to</a:t>
            </a:r>
            <a:r>
              <a:rPr sz="1400" spc="210" dirty="0">
                <a:latin typeface="Calibri"/>
                <a:cs typeface="Calibri"/>
              </a:rPr>
              <a:t> </a:t>
            </a:r>
            <a:r>
              <a:rPr sz="1400" dirty="0">
                <a:latin typeface="Calibri"/>
                <a:cs typeface="Calibri"/>
              </a:rPr>
              <a:t>signal</a:t>
            </a:r>
            <a:r>
              <a:rPr sz="1400" spc="170" dirty="0">
                <a:latin typeface="Calibri"/>
                <a:cs typeface="Calibri"/>
              </a:rPr>
              <a:t> </a:t>
            </a:r>
            <a:r>
              <a:rPr sz="1400" dirty="0">
                <a:latin typeface="Calibri"/>
                <a:cs typeface="Calibri"/>
              </a:rPr>
              <a:t>intentions</a:t>
            </a:r>
            <a:r>
              <a:rPr sz="1400" spc="310" dirty="0">
                <a:latin typeface="Calibri"/>
                <a:cs typeface="Calibri"/>
              </a:rPr>
              <a:t> </a:t>
            </a:r>
            <a:r>
              <a:rPr sz="1400" spc="40" dirty="0">
                <a:latin typeface="Calibri"/>
                <a:cs typeface="Calibri"/>
              </a:rPr>
              <a:t>or </a:t>
            </a:r>
            <a:r>
              <a:rPr sz="1400" dirty="0">
                <a:latin typeface="Calibri"/>
                <a:cs typeface="Calibri"/>
              </a:rPr>
              <a:t>position.</a:t>
            </a:r>
            <a:r>
              <a:rPr sz="1400" spc="95" dirty="0">
                <a:latin typeface="Calibri"/>
                <a:cs typeface="Calibri"/>
              </a:rPr>
              <a:t>  </a:t>
            </a:r>
            <a:r>
              <a:rPr sz="1400" dirty="0">
                <a:latin typeface="Calibri"/>
                <a:cs typeface="Calibri"/>
              </a:rPr>
              <a:t>Your</a:t>
            </a:r>
            <a:r>
              <a:rPr sz="1400" spc="155" dirty="0">
                <a:latin typeface="Calibri"/>
                <a:cs typeface="Calibri"/>
              </a:rPr>
              <a:t> </a:t>
            </a:r>
            <a:r>
              <a:rPr sz="1400" i="1" dirty="0">
                <a:latin typeface="Calibri"/>
                <a:cs typeface="Calibri"/>
              </a:rPr>
              <a:t>SEA</a:t>
            </a:r>
            <a:r>
              <a:rPr sz="1400" i="1" spc="60" dirty="0">
                <a:latin typeface="Calibri"/>
                <a:cs typeface="Calibri"/>
              </a:rPr>
              <a:t> </a:t>
            </a:r>
            <a:r>
              <a:rPr sz="1400" i="1" dirty="0">
                <a:latin typeface="Calibri"/>
                <a:cs typeface="Calibri"/>
              </a:rPr>
              <a:t>PRO</a:t>
            </a:r>
            <a:r>
              <a:rPr sz="1400" i="1" spc="-5" dirty="0">
                <a:latin typeface="Calibri"/>
                <a:cs typeface="Calibri"/>
              </a:rPr>
              <a:t> </a:t>
            </a:r>
            <a:r>
              <a:rPr sz="1400" dirty="0">
                <a:latin typeface="Calibri"/>
                <a:cs typeface="Calibri"/>
              </a:rPr>
              <a:t>boat</a:t>
            </a:r>
            <a:r>
              <a:rPr sz="1400" spc="65" dirty="0">
                <a:latin typeface="Calibri"/>
                <a:cs typeface="Calibri"/>
              </a:rPr>
              <a:t> </a:t>
            </a:r>
            <a:r>
              <a:rPr sz="1400" dirty="0">
                <a:latin typeface="Calibri"/>
                <a:cs typeface="Calibri"/>
              </a:rPr>
              <a:t>comes</a:t>
            </a:r>
            <a:r>
              <a:rPr sz="1400" spc="-15" dirty="0">
                <a:latin typeface="Calibri"/>
                <a:cs typeface="Calibri"/>
              </a:rPr>
              <a:t> </a:t>
            </a:r>
            <a:r>
              <a:rPr sz="1400" dirty="0">
                <a:latin typeface="Calibri"/>
                <a:cs typeface="Calibri"/>
              </a:rPr>
              <a:t>standard</a:t>
            </a:r>
            <a:r>
              <a:rPr sz="1400" spc="155" dirty="0">
                <a:latin typeface="Calibri"/>
                <a:cs typeface="Calibri"/>
              </a:rPr>
              <a:t> </a:t>
            </a:r>
            <a:r>
              <a:rPr sz="1400" dirty="0">
                <a:latin typeface="Calibri"/>
                <a:cs typeface="Calibri"/>
              </a:rPr>
              <a:t>with</a:t>
            </a:r>
            <a:r>
              <a:rPr sz="1400" spc="120" dirty="0">
                <a:latin typeface="Calibri"/>
                <a:cs typeface="Calibri"/>
              </a:rPr>
              <a:t> </a:t>
            </a:r>
            <a:r>
              <a:rPr sz="1400" spc="-25" dirty="0">
                <a:latin typeface="Calibri"/>
                <a:cs typeface="Calibri"/>
              </a:rPr>
              <a:t>an </a:t>
            </a:r>
            <a:r>
              <a:rPr sz="1400" dirty="0">
                <a:latin typeface="Calibri"/>
                <a:cs typeface="Calibri"/>
              </a:rPr>
              <a:t>electric</a:t>
            </a:r>
            <a:r>
              <a:rPr sz="1400" spc="204" dirty="0">
                <a:latin typeface="Calibri"/>
                <a:cs typeface="Calibri"/>
              </a:rPr>
              <a:t> </a:t>
            </a:r>
            <a:r>
              <a:rPr sz="1400" dirty="0">
                <a:latin typeface="Calibri"/>
                <a:cs typeface="Calibri"/>
              </a:rPr>
              <a:t>horn.</a:t>
            </a:r>
            <a:r>
              <a:rPr sz="1400" spc="120" dirty="0">
                <a:latin typeface="Calibri"/>
                <a:cs typeface="Calibri"/>
              </a:rPr>
              <a:t>  </a:t>
            </a:r>
            <a:r>
              <a:rPr sz="1400" i="1" dirty="0">
                <a:latin typeface="Calibri"/>
                <a:cs typeface="Calibri"/>
              </a:rPr>
              <a:t>SEA</a:t>
            </a:r>
            <a:r>
              <a:rPr sz="1400" i="1" spc="60" dirty="0">
                <a:latin typeface="Calibri"/>
                <a:cs typeface="Calibri"/>
              </a:rPr>
              <a:t> </a:t>
            </a:r>
            <a:r>
              <a:rPr sz="1400" i="1" dirty="0">
                <a:latin typeface="Calibri"/>
                <a:cs typeface="Calibri"/>
              </a:rPr>
              <a:t>PRO</a:t>
            </a:r>
            <a:r>
              <a:rPr sz="1400" i="1" spc="45" dirty="0">
                <a:latin typeface="Calibri"/>
                <a:cs typeface="Calibri"/>
              </a:rPr>
              <a:t> </a:t>
            </a:r>
            <a:r>
              <a:rPr sz="1400" i="1" spc="-60" dirty="0">
                <a:latin typeface="Calibri"/>
                <a:cs typeface="Calibri"/>
              </a:rPr>
              <a:t>BOATS</a:t>
            </a:r>
            <a:r>
              <a:rPr sz="1400" i="1" spc="5" dirty="0">
                <a:latin typeface="Calibri"/>
                <a:cs typeface="Calibri"/>
              </a:rPr>
              <a:t> </a:t>
            </a:r>
            <a:r>
              <a:rPr sz="1400" dirty="0">
                <a:latin typeface="Calibri"/>
                <a:cs typeface="Calibri"/>
              </a:rPr>
              <a:t>recommends</a:t>
            </a:r>
            <a:r>
              <a:rPr sz="1400" spc="170" dirty="0">
                <a:latin typeface="Calibri"/>
                <a:cs typeface="Calibri"/>
              </a:rPr>
              <a:t> </a:t>
            </a:r>
            <a:r>
              <a:rPr sz="1400" dirty="0">
                <a:latin typeface="Calibri"/>
                <a:cs typeface="Calibri"/>
              </a:rPr>
              <a:t>maintaining</a:t>
            </a:r>
            <a:r>
              <a:rPr sz="1400" spc="220" dirty="0">
                <a:latin typeface="Calibri"/>
                <a:cs typeface="Calibri"/>
              </a:rPr>
              <a:t> </a:t>
            </a:r>
            <a:r>
              <a:rPr sz="1400" spc="-50" dirty="0">
                <a:latin typeface="Calibri"/>
                <a:cs typeface="Calibri"/>
              </a:rPr>
              <a:t>a </a:t>
            </a:r>
            <a:r>
              <a:rPr sz="1400" dirty="0">
                <a:latin typeface="Calibri"/>
                <a:cs typeface="Calibri"/>
              </a:rPr>
              <a:t>secondary</a:t>
            </a:r>
            <a:r>
              <a:rPr sz="1400" spc="220" dirty="0">
                <a:latin typeface="Calibri"/>
                <a:cs typeface="Calibri"/>
              </a:rPr>
              <a:t> </a:t>
            </a:r>
            <a:r>
              <a:rPr sz="1400" dirty="0">
                <a:latin typeface="Calibri"/>
                <a:cs typeface="Calibri"/>
              </a:rPr>
              <a:t>sound</a:t>
            </a:r>
            <a:r>
              <a:rPr sz="1400" spc="175" dirty="0">
                <a:latin typeface="Calibri"/>
                <a:cs typeface="Calibri"/>
              </a:rPr>
              <a:t> </a:t>
            </a:r>
            <a:r>
              <a:rPr sz="1400" dirty="0">
                <a:latin typeface="Calibri"/>
                <a:cs typeface="Calibri"/>
              </a:rPr>
              <a:t>producing</a:t>
            </a:r>
            <a:r>
              <a:rPr sz="1400" spc="320" dirty="0">
                <a:latin typeface="Calibri"/>
                <a:cs typeface="Calibri"/>
              </a:rPr>
              <a:t> </a:t>
            </a:r>
            <a:r>
              <a:rPr sz="1400" dirty="0">
                <a:latin typeface="Calibri"/>
                <a:cs typeface="Calibri"/>
              </a:rPr>
              <a:t>source</a:t>
            </a:r>
            <a:r>
              <a:rPr sz="1400" spc="175" dirty="0">
                <a:latin typeface="Calibri"/>
                <a:cs typeface="Calibri"/>
              </a:rPr>
              <a:t> </a:t>
            </a:r>
            <a:r>
              <a:rPr sz="1400" dirty="0">
                <a:latin typeface="Calibri"/>
                <a:cs typeface="Calibri"/>
              </a:rPr>
              <a:t>on</a:t>
            </a:r>
            <a:r>
              <a:rPr sz="1400" spc="145" dirty="0">
                <a:latin typeface="Calibri"/>
                <a:cs typeface="Calibri"/>
              </a:rPr>
              <a:t> </a:t>
            </a:r>
            <a:r>
              <a:rPr sz="1400" dirty="0">
                <a:latin typeface="Calibri"/>
                <a:cs typeface="Calibri"/>
              </a:rPr>
              <a:t>board</a:t>
            </a:r>
            <a:r>
              <a:rPr sz="1400" spc="185" dirty="0">
                <a:latin typeface="Calibri"/>
                <a:cs typeface="Calibri"/>
              </a:rPr>
              <a:t> </a:t>
            </a:r>
            <a:r>
              <a:rPr sz="1400" dirty="0">
                <a:latin typeface="Calibri"/>
                <a:cs typeface="Calibri"/>
              </a:rPr>
              <a:t>at</a:t>
            </a:r>
            <a:r>
              <a:rPr sz="1400" spc="150" dirty="0">
                <a:latin typeface="Calibri"/>
                <a:cs typeface="Calibri"/>
              </a:rPr>
              <a:t> </a:t>
            </a:r>
            <a:r>
              <a:rPr sz="1400" spc="70" dirty="0">
                <a:latin typeface="Calibri"/>
                <a:cs typeface="Calibri"/>
              </a:rPr>
              <a:t>all</a:t>
            </a:r>
            <a:r>
              <a:rPr sz="1400" spc="275" dirty="0">
                <a:latin typeface="Calibri"/>
                <a:cs typeface="Calibri"/>
              </a:rPr>
              <a:t> </a:t>
            </a:r>
            <a:r>
              <a:rPr sz="1400" spc="-10" dirty="0">
                <a:latin typeface="Calibri"/>
                <a:cs typeface="Calibri"/>
              </a:rPr>
              <a:t>times </a:t>
            </a:r>
            <a:r>
              <a:rPr sz="1400" dirty="0">
                <a:latin typeface="Calibri"/>
                <a:cs typeface="Calibri"/>
              </a:rPr>
              <a:t>in</a:t>
            </a:r>
            <a:r>
              <a:rPr sz="1400" spc="30" dirty="0">
                <a:latin typeface="Calibri"/>
                <a:cs typeface="Calibri"/>
              </a:rPr>
              <a:t> </a:t>
            </a:r>
            <a:r>
              <a:rPr sz="1400" dirty="0">
                <a:latin typeface="Calibri"/>
                <a:cs typeface="Calibri"/>
              </a:rPr>
              <a:t>case</a:t>
            </a:r>
            <a:r>
              <a:rPr sz="1400" spc="-40" dirty="0">
                <a:latin typeface="Calibri"/>
                <a:cs typeface="Calibri"/>
              </a:rPr>
              <a:t> </a:t>
            </a:r>
            <a:r>
              <a:rPr sz="1400" spc="55" dirty="0">
                <a:latin typeface="Calibri"/>
                <a:cs typeface="Calibri"/>
              </a:rPr>
              <a:t>of</a:t>
            </a:r>
            <a:r>
              <a:rPr sz="1400" spc="75" dirty="0">
                <a:latin typeface="Calibri"/>
                <a:cs typeface="Calibri"/>
              </a:rPr>
              <a:t> </a:t>
            </a:r>
            <a:r>
              <a:rPr sz="1400" dirty="0">
                <a:latin typeface="Calibri"/>
                <a:cs typeface="Calibri"/>
              </a:rPr>
              <a:t>emergency</a:t>
            </a:r>
            <a:r>
              <a:rPr sz="1400" spc="55" dirty="0">
                <a:latin typeface="Calibri"/>
                <a:cs typeface="Calibri"/>
              </a:rPr>
              <a:t> </a:t>
            </a:r>
            <a:r>
              <a:rPr sz="1400" spc="-10" dirty="0">
                <a:latin typeface="Calibri"/>
                <a:cs typeface="Calibri"/>
              </a:rPr>
              <a:t>situations.</a:t>
            </a:r>
            <a:endParaRPr sz="1400">
              <a:latin typeface="Calibri"/>
              <a:cs typeface="Calibri"/>
            </a:endParaRPr>
          </a:p>
        </p:txBody>
      </p:sp>
      <p:sp>
        <p:nvSpPr>
          <p:cNvPr id="12" name="object 12"/>
          <p:cNvSpPr txBox="1"/>
          <p:nvPr/>
        </p:nvSpPr>
        <p:spPr>
          <a:xfrm>
            <a:off x="5110860" y="2422404"/>
            <a:ext cx="4354830" cy="1188085"/>
          </a:xfrm>
          <a:prstGeom prst="rect">
            <a:avLst/>
          </a:prstGeom>
        </p:spPr>
        <p:txBody>
          <a:bodyPr vert="horz" wrap="square" lIns="0" tIns="116839" rIns="0" bIns="0" rtlCol="0">
            <a:spAutoFit/>
          </a:bodyPr>
          <a:lstStyle/>
          <a:p>
            <a:pPr marL="38100">
              <a:lnSpc>
                <a:spcPct val="100000"/>
              </a:lnSpc>
              <a:spcBef>
                <a:spcPts val="919"/>
              </a:spcBef>
            </a:pPr>
            <a:r>
              <a:rPr sz="1400" b="1" spc="-50" dirty="0">
                <a:latin typeface="Calibri"/>
                <a:cs typeface="Calibri"/>
              </a:rPr>
              <a:t>NAVIGATION</a:t>
            </a:r>
            <a:r>
              <a:rPr sz="1400" b="1" spc="-5" dirty="0">
                <a:latin typeface="Calibri"/>
                <a:cs typeface="Calibri"/>
              </a:rPr>
              <a:t> </a:t>
            </a:r>
            <a:r>
              <a:rPr sz="1400" b="1" spc="-10" dirty="0">
                <a:latin typeface="Calibri"/>
                <a:cs typeface="Calibri"/>
              </a:rPr>
              <a:t>LIGHTS:</a:t>
            </a:r>
            <a:endParaRPr sz="1400">
              <a:latin typeface="Calibri"/>
              <a:cs typeface="Calibri"/>
            </a:endParaRPr>
          </a:p>
          <a:p>
            <a:pPr marL="38100" marR="30480">
              <a:lnSpc>
                <a:spcPct val="123600"/>
              </a:lnSpc>
              <a:spcBef>
                <a:spcPts val="425"/>
              </a:spcBef>
            </a:pPr>
            <a:r>
              <a:rPr sz="1400" dirty="0">
                <a:latin typeface="Calibri"/>
                <a:cs typeface="Calibri"/>
              </a:rPr>
              <a:t>Sidelights,</a:t>
            </a:r>
            <a:r>
              <a:rPr sz="1400" spc="120" dirty="0">
                <a:latin typeface="Calibri"/>
                <a:cs typeface="Calibri"/>
              </a:rPr>
              <a:t> </a:t>
            </a:r>
            <a:r>
              <a:rPr sz="1400" dirty="0">
                <a:latin typeface="Calibri"/>
                <a:cs typeface="Calibri"/>
              </a:rPr>
              <a:t>stern</a:t>
            </a:r>
            <a:r>
              <a:rPr sz="1400" spc="200" dirty="0">
                <a:latin typeface="Calibri"/>
                <a:cs typeface="Calibri"/>
              </a:rPr>
              <a:t> </a:t>
            </a:r>
            <a:r>
              <a:rPr sz="1400" dirty="0">
                <a:latin typeface="Calibri"/>
                <a:cs typeface="Calibri"/>
              </a:rPr>
              <a:t>light,</a:t>
            </a:r>
            <a:r>
              <a:rPr sz="1400" spc="200" dirty="0">
                <a:latin typeface="Calibri"/>
                <a:cs typeface="Calibri"/>
              </a:rPr>
              <a:t> </a:t>
            </a:r>
            <a:r>
              <a:rPr sz="1400" dirty="0">
                <a:latin typeface="Calibri"/>
                <a:cs typeface="Calibri"/>
              </a:rPr>
              <a:t>masthead</a:t>
            </a:r>
            <a:r>
              <a:rPr sz="1400" spc="165" dirty="0">
                <a:latin typeface="Calibri"/>
                <a:cs typeface="Calibri"/>
              </a:rPr>
              <a:t> </a:t>
            </a:r>
            <a:r>
              <a:rPr sz="1400" spc="55" dirty="0">
                <a:latin typeface="Calibri"/>
                <a:cs typeface="Calibri"/>
              </a:rPr>
              <a:t>light</a:t>
            </a:r>
            <a:r>
              <a:rPr sz="1400" spc="225"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a</a:t>
            </a:r>
            <a:r>
              <a:rPr sz="1400" spc="70" dirty="0">
                <a:latin typeface="Calibri"/>
                <a:cs typeface="Calibri"/>
              </a:rPr>
              <a:t> </a:t>
            </a:r>
            <a:r>
              <a:rPr sz="1400" dirty="0">
                <a:latin typeface="Calibri"/>
                <a:cs typeface="Calibri"/>
              </a:rPr>
              <a:t>360</a:t>
            </a:r>
            <a:r>
              <a:rPr sz="1350" baseline="33950" dirty="0">
                <a:latin typeface="Calibri"/>
                <a:cs typeface="Calibri"/>
              </a:rPr>
              <a:t>o</a:t>
            </a:r>
            <a:r>
              <a:rPr sz="1350" spc="337" baseline="33950" dirty="0">
                <a:latin typeface="Calibri"/>
                <a:cs typeface="Calibri"/>
              </a:rPr>
              <a:t> </a:t>
            </a:r>
            <a:r>
              <a:rPr sz="1400" spc="40" dirty="0">
                <a:latin typeface="Calibri"/>
                <a:cs typeface="Calibri"/>
              </a:rPr>
              <a:t>all- </a:t>
            </a:r>
            <a:r>
              <a:rPr sz="1400" dirty="0">
                <a:latin typeface="Calibri"/>
                <a:cs typeface="Calibri"/>
              </a:rPr>
              <a:t>around</a:t>
            </a:r>
            <a:r>
              <a:rPr sz="1400" spc="125" dirty="0">
                <a:latin typeface="Calibri"/>
                <a:cs typeface="Calibri"/>
              </a:rPr>
              <a:t> </a:t>
            </a:r>
            <a:r>
              <a:rPr sz="1400" dirty="0">
                <a:latin typeface="Calibri"/>
                <a:cs typeface="Calibri"/>
              </a:rPr>
              <a:t>white</a:t>
            </a:r>
            <a:r>
              <a:rPr sz="1400" spc="160" dirty="0">
                <a:latin typeface="Calibri"/>
                <a:cs typeface="Calibri"/>
              </a:rPr>
              <a:t> </a:t>
            </a:r>
            <a:r>
              <a:rPr sz="1400" spc="50" dirty="0">
                <a:latin typeface="Calibri"/>
                <a:cs typeface="Calibri"/>
              </a:rPr>
              <a:t>anchor</a:t>
            </a:r>
            <a:r>
              <a:rPr sz="1400" spc="140" dirty="0">
                <a:latin typeface="Calibri"/>
                <a:cs typeface="Calibri"/>
              </a:rPr>
              <a:t> </a:t>
            </a:r>
            <a:r>
              <a:rPr sz="1400" spc="55" dirty="0">
                <a:latin typeface="Calibri"/>
                <a:cs typeface="Calibri"/>
              </a:rPr>
              <a:t>light</a:t>
            </a:r>
            <a:r>
              <a:rPr sz="1400" spc="200" dirty="0">
                <a:latin typeface="Calibri"/>
                <a:cs typeface="Calibri"/>
              </a:rPr>
              <a:t> </a:t>
            </a:r>
            <a:r>
              <a:rPr sz="1400" dirty="0">
                <a:latin typeface="Calibri"/>
                <a:cs typeface="Calibri"/>
              </a:rPr>
              <a:t>capable</a:t>
            </a:r>
            <a:r>
              <a:rPr sz="1400" spc="45" dirty="0">
                <a:latin typeface="Calibri"/>
                <a:cs typeface="Calibri"/>
              </a:rPr>
              <a:t> </a:t>
            </a:r>
            <a:r>
              <a:rPr sz="1400" spc="55" dirty="0">
                <a:latin typeface="Calibri"/>
                <a:cs typeface="Calibri"/>
              </a:rPr>
              <a:t>of</a:t>
            </a:r>
            <a:r>
              <a:rPr sz="1400" spc="130" dirty="0">
                <a:latin typeface="Calibri"/>
                <a:cs typeface="Calibri"/>
              </a:rPr>
              <a:t> </a:t>
            </a:r>
            <a:r>
              <a:rPr sz="1400" dirty="0">
                <a:latin typeface="Calibri"/>
                <a:cs typeface="Calibri"/>
              </a:rPr>
              <a:t>being</a:t>
            </a:r>
            <a:r>
              <a:rPr sz="1400" spc="75" dirty="0">
                <a:latin typeface="Calibri"/>
                <a:cs typeface="Calibri"/>
              </a:rPr>
              <a:t> </a:t>
            </a:r>
            <a:r>
              <a:rPr sz="1400" spc="55" dirty="0">
                <a:latin typeface="Calibri"/>
                <a:cs typeface="Calibri"/>
              </a:rPr>
              <a:t>lit </a:t>
            </a:r>
            <a:r>
              <a:rPr sz="1400" dirty="0">
                <a:latin typeface="Calibri"/>
                <a:cs typeface="Calibri"/>
              </a:rPr>
              <a:t>independently</a:t>
            </a:r>
            <a:r>
              <a:rPr sz="1400" spc="155" dirty="0">
                <a:latin typeface="Calibri"/>
                <a:cs typeface="Calibri"/>
              </a:rPr>
              <a:t> </a:t>
            </a:r>
            <a:r>
              <a:rPr sz="1400" spc="55" dirty="0">
                <a:latin typeface="Calibri"/>
                <a:cs typeface="Calibri"/>
              </a:rPr>
              <a:t>from</a:t>
            </a:r>
            <a:r>
              <a:rPr sz="1400" spc="3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red/green/white</a:t>
            </a:r>
            <a:r>
              <a:rPr sz="1400" spc="200" dirty="0">
                <a:latin typeface="Calibri"/>
                <a:cs typeface="Calibri"/>
              </a:rPr>
              <a:t> </a:t>
            </a:r>
            <a:r>
              <a:rPr sz="1400" spc="45" dirty="0">
                <a:latin typeface="Calibri"/>
                <a:cs typeface="Calibri"/>
              </a:rPr>
              <a:t>running</a:t>
            </a:r>
            <a:r>
              <a:rPr sz="1400" spc="225" dirty="0">
                <a:latin typeface="Calibri"/>
                <a:cs typeface="Calibri"/>
              </a:rPr>
              <a:t> </a:t>
            </a:r>
            <a:r>
              <a:rPr sz="1400" spc="-10" dirty="0">
                <a:latin typeface="Calibri"/>
                <a:cs typeface="Calibri"/>
              </a:rPr>
              <a:t>lights.</a:t>
            </a:r>
            <a:endParaRPr sz="1400">
              <a:latin typeface="Calibri"/>
              <a:cs typeface="Calibri"/>
            </a:endParaRPr>
          </a:p>
        </p:txBody>
      </p:sp>
      <p:sp>
        <p:nvSpPr>
          <p:cNvPr id="13" name="object 13"/>
          <p:cNvSpPr txBox="1"/>
          <p:nvPr/>
        </p:nvSpPr>
        <p:spPr>
          <a:xfrm>
            <a:off x="5134483" y="3611525"/>
            <a:ext cx="4327525" cy="1172845"/>
          </a:xfrm>
          <a:prstGeom prst="rect">
            <a:avLst/>
          </a:prstGeom>
        </p:spPr>
        <p:txBody>
          <a:bodyPr vert="horz" wrap="square" lIns="0" tIns="114935" rIns="0" bIns="0" rtlCol="0">
            <a:spAutoFit/>
          </a:bodyPr>
          <a:lstStyle/>
          <a:p>
            <a:pPr marL="12700">
              <a:lnSpc>
                <a:spcPct val="100000"/>
              </a:lnSpc>
              <a:spcBef>
                <a:spcPts val="905"/>
              </a:spcBef>
            </a:pPr>
            <a:r>
              <a:rPr sz="1400" b="1" spc="-10" dirty="0">
                <a:latin typeface="Calibri"/>
                <a:cs typeface="Calibri"/>
              </a:rPr>
              <a:t>ADDITIONAL</a:t>
            </a:r>
            <a:r>
              <a:rPr sz="1400" b="1" spc="-55" dirty="0">
                <a:latin typeface="Calibri"/>
                <a:cs typeface="Calibri"/>
              </a:rPr>
              <a:t> </a:t>
            </a:r>
            <a:r>
              <a:rPr sz="1400" b="1" spc="-10" dirty="0">
                <a:latin typeface="Calibri"/>
                <a:cs typeface="Calibri"/>
              </a:rPr>
              <a:t>SUGGESTED</a:t>
            </a:r>
            <a:r>
              <a:rPr sz="1400" b="1" spc="-30" dirty="0">
                <a:latin typeface="Calibri"/>
                <a:cs typeface="Calibri"/>
              </a:rPr>
              <a:t> </a:t>
            </a:r>
            <a:r>
              <a:rPr sz="1400" b="1" spc="-10" dirty="0">
                <a:latin typeface="Calibri"/>
                <a:cs typeface="Calibri"/>
              </a:rPr>
              <a:t>EQUIPMENT:</a:t>
            </a:r>
            <a:endParaRPr sz="1400">
              <a:latin typeface="Calibri"/>
              <a:cs typeface="Calibri"/>
            </a:endParaRPr>
          </a:p>
          <a:p>
            <a:pPr marL="12700" marR="5080">
              <a:lnSpc>
                <a:spcPct val="120800"/>
              </a:lnSpc>
              <a:spcBef>
                <a:spcPts val="459"/>
              </a:spcBef>
            </a:pPr>
            <a:r>
              <a:rPr sz="1400" dirty="0">
                <a:latin typeface="Calibri"/>
                <a:cs typeface="Calibri"/>
              </a:rPr>
              <a:t>In addition</a:t>
            </a:r>
            <a:r>
              <a:rPr sz="1400" spc="65" dirty="0">
                <a:latin typeface="Calibri"/>
                <a:cs typeface="Calibri"/>
              </a:rPr>
              <a:t> </a:t>
            </a:r>
            <a:r>
              <a:rPr sz="1400" dirty="0">
                <a:latin typeface="Calibri"/>
                <a:cs typeface="Calibri"/>
              </a:rPr>
              <a:t>to</a:t>
            </a:r>
            <a:r>
              <a:rPr sz="1400" spc="114"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Minimum</a:t>
            </a:r>
            <a:r>
              <a:rPr sz="1400" spc="80" dirty="0">
                <a:latin typeface="Calibri"/>
                <a:cs typeface="Calibri"/>
              </a:rPr>
              <a:t> </a:t>
            </a:r>
            <a:r>
              <a:rPr sz="1400" dirty="0">
                <a:latin typeface="Calibri"/>
                <a:cs typeface="Calibri"/>
              </a:rPr>
              <a:t>Required</a:t>
            </a:r>
            <a:r>
              <a:rPr sz="1400" spc="65" dirty="0">
                <a:latin typeface="Calibri"/>
                <a:cs typeface="Calibri"/>
              </a:rPr>
              <a:t> </a:t>
            </a:r>
            <a:r>
              <a:rPr sz="1400" spc="-10" dirty="0">
                <a:latin typeface="Calibri"/>
                <a:cs typeface="Calibri"/>
              </a:rPr>
              <a:t>Equipment,</a:t>
            </a:r>
            <a:r>
              <a:rPr sz="1400" spc="50" dirty="0">
                <a:latin typeface="Calibri"/>
                <a:cs typeface="Calibri"/>
              </a:rPr>
              <a:t> </a:t>
            </a:r>
            <a:r>
              <a:rPr sz="1400" i="1" dirty="0">
                <a:latin typeface="Calibri"/>
                <a:cs typeface="Calibri"/>
              </a:rPr>
              <a:t>SEA</a:t>
            </a:r>
            <a:r>
              <a:rPr sz="1400" i="1" spc="25" dirty="0">
                <a:latin typeface="Calibri"/>
                <a:cs typeface="Calibri"/>
              </a:rPr>
              <a:t> </a:t>
            </a:r>
            <a:r>
              <a:rPr sz="1400" i="1" spc="-25" dirty="0">
                <a:latin typeface="Calibri"/>
                <a:cs typeface="Calibri"/>
              </a:rPr>
              <a:t>PRO </a:t>
            </a:r>
            <a:r>
              <a:rPr sz="1400" i="1" spc="-55" dirty="0">
                <a:latin typeface="Calibri"/>
                <a:cs typeface="Calibri"/>
              </a:rPr>
              <a:t>BOATS</a:t>
            </a:r>
            <a:r>
              <a:rPr sz="1400" i="1" spc="-35" dirty="0">
                <a:latin typeface="Calibri"/>
                <a:cs typeface="Calibri"/>
              </a:rPr>
              <a:t> </a:t>
            </a:r>
            <a:r>
              <a:rPr sz="1400" dirty="0">
                <a:latin typeface="Calibri"/>
                <a:cs typeface="Calibri"/>
              </a:rPr>
              <a:t>suggests</a:t>
            </a:r>
            <a:r>
              <a:rPr sz="1400" spc="229" dirty="0">
                <a:latin typeface="Calibri"/>
                <a:cs typeface="Calibri"/>
              </a:rPr>
              <a:t> </a:t>
            </a:r>
            <a:r>
              <a:rPr sz="1400" dirty="0">
                <a:latin typeface="Calibri"/>
                <a:cs typeface="Calibri"/>
              </a:rPr>
              <a:t>the</a:t>
            </a:r>
            <a:r>
              <a:rPr sz="1400" spc="140" dirty="0">
                <a:latin typeface="Calibri"/>
                <a:cs typeface="Calibri"/>
              </a:rPr>
              <a:t> </a:t>
            </a:r>
            <a:r>
              <a:rPr sz="1400" spc="70" dirty="0">
                <a:latin typeface="Calibri"/>
                <a:cs typeface="Calibri"/>
              </a:rPr>
              <a:t>following</a:t>
            </a:r>
            <a:r>
              <a:rPr sz="1400" spc="350" dirty="0">
                <a:latin typeface="Calibri"/>
                <a:cs typeface="Calibri"/>
              </a:rPr>
              <a:t> </a:t>
            </a:r>
            <a:r>
              <a:rPr sz="1400" dirty="0">
                <a:latin typeface="Calibri"/>
                <a:cs typeface="Calibri"/>
              </a:rPr>
              <a:t>items</a:t>
            </a:r>
            <a:r>
              <a:rPr sz="1400" spc="90" dirty="0">
                <a:latin typeface="Calibri"/>
                <a:cs typeface="Calibri"/>
              </a:rPr>
              <a:t> </a:t>
            </a:r>
            <a:r>
              <a:rPr sz="1400" dirty="0">
                <a:latin typeface="Calibri"/>
                <a:cs typeface="Calibri"/>
              </a:rPr>
              <a:t>are</a:t>
            </a:r>
            <a:r>
              <a:rPr sz="1400" spc="110" dirty="0">
                <a:latin typeface="Calibri"/>
                <a:cs typeface="Calibri"/>
              </a:rPr>
              <a:t> </a:t>
            </a:r>
            <a:r>
              <a:rPr sz="1400" dirty="0">
                <a:latin typeface="Calibri"/>
                <a:cs typeface="Calibri"/>
              </a:rPr>
              <a:t>on</a:t>
            </a:r>
            <a:r>
              <a:rPr sz="1400" spc="200" dirty="0">
                <a:latin typeface="Calibri"/>
                <a:cs typeface="Calibri"/>
              </a:rPr>
              <a:t> </a:t>
            </a:r>
            <a:r>
              <a:rPr sz="1400" dirty="0">
                <a:latin typeface="Calibri"/>
                <a:cs typeface="Calibri"/>
              </a:rPr>
              <a:t>board</a:t>
            </a:r>
            <a:r>
              <a:rPr sz="1400" spc="200" dirty="0">
                <a:latin typeface="Calibri"/>
                <a:cs typeface="Calibri"/>
              </a:rPr>
              <a:t> </a:t>
            </a:r>
            <a:r>
              <a:rPr sz="1400" spc="85" dirty="0">
                <a:latin typeface="Calibri"/>
                <a:cs typeface="Calibri"/>
              </a:rPr>
              <a:t>for</a:t>
            </a:r>
            <a:r>
              <a:rPr sz="1400" spc="290" dirty="0">
                <a:latin typeface="Calibri"/>
                <a:cs typeface="Calibri"/>
              </a:rPr>
              <a:t> </a:t>
            </a:r>
            <a:r>
              <a:rPr sz="1400" spc="-50" dirty="0">
                <a:latin typeface="Calibri"/>
                <a:cs typeface="Calibri"/>
              </a:rPr>
              <a:t>a </a:t>
            </a:r>
            <a:r>
              <a:rPr sz="1400" dirty="0">
                <a:latin typeface="Calibri"/>
                <a:cs typeface="Calibri"/>
              </a:rPr>
              <a:t>safe</a:t>
            </a:r>
            <a:r>
              <a:rPr sz="1400" spc="65" dirty="0">
                <a:latin typeface="Calibri"/>
                <a:cs typeface="Calibri"/>
              </a:rPr>
              <a:t> </a:t>
            </a:r>
            <a:r>
              <a:rPr sz="1400" dirty="0">
                <a:latin typeface="Calibri"/>
                <a:cs typeface="Calibri"/>
              </a:rPr>
              <a:t>boating</a:t>
            </a:r>
            <a:r>
              <a:rPr sz="1400" spc="185" dirty="0">
                <a:latin typeface="Calibri"/>
                <a:cs typeface="Calibri"/>
              </a:rPr>
              <a:t> </a:t>
            </a:r>
            <a:r>
              <a:rPr sz="1400" spc="-10" dirty="0">
                <a:latin typeface="Calibri"/>
                <a:cs typeface="Calibri"/>
              </a:rPr>
              <a:t>experience:</a:t>
            </a:r>
            <a:endParaRPr sz="1400">
              <a:latin typeface="Calibri"/>
              <a:cs typeface="Calibri"/>
            </a:endParaRPr>
          </a:p>
        </p:txBody>
      </p:sp>
      <p:sp>
        <p:nvSpPr>
          <p:cNvPr id="14" name="object 14"/>
          <p:cNvSpPr txBox="1"/>
          <p:nvPr/>
        </p:nvSpPr>
        <p:spPr>
          <a:xfrm>
            <a:off x="5591683" y="4823511"/>
            <a:ext cx="3475990" cy="2053589"/>
          </a:xfrm>
          <a:prstGeom prst="rect">
            <a:avLst/>
          </a:prstGeom>
        </p:spPr>
        <p:txBody>
          <a:bodyPr vert="horz" wrap="square" lIns="0" tIns="88900" rIns="0" bIns="0" rtlCol="0">
            <a:spAutoFit/>
          </a:bodyPr>
          <a:lstStyle/>
          <a:p>
            <a:pPr marL="180340" indent="-167640">
              <a:lnSpc>
                <a:spcPct val="100000"/>
              </a:lnSpc>
              <a:spcBef>
                <a:spcPts val="700"/>
              </a:spcBef>
              <a:buSzPct val="71428"/>
              <a:buFont typeface="Symbol"/>
              <a:buChar char=""/>
              <a:tabLst>
                <a:tab pos="180340" algn="l"/>
              </a:tabLst>
            </a:pPr>
            <a:r>
              <a:rPr sz="1400" dirty="0">
                <a:latin typeface="Calibri"/>
                <a:cs typeface="Calibri"/>
              </a:rPr>
              <a:t>First</a:t>
            </a:r>
            <a:r>
              <a:rPr sz="1400" spc="185" dirty="0">
                <a:latin typeface="Calibri"/>
                <a:cs typeface="Calibri"/>
              </a:rPr>
              <a:t> </a:t>
            </a:r>
            <a:r>
              <a:rPr sz="1400" dirty="0">
                <a:latin typeface="Calibri"/>
                <a:cs typeface="Calibri"/>
              </a:rPr>
              <a:t>Aid</a:t>
            </a:r>
            <a:r>
              <a:rPr sz="1400" spc="40" dirty="0">
                <a:latin typeface="Calibri"/>
                <a:cs typeface="Calibri"/>
              </a:rPr>
              <a:t> </a:t>
            </a:r>
            <a:r>
              <a:rPr sz="1400" spc="-25" dirty="0">
                <a:latin typeface="Calibri"/>
                <a:cs typeface="Calibri"/>
              </a:rPr>
              <a:t>Kit</a:t>
            </a:r>
            <a:endParaRPr sz="1400">
              <a:latin typeface="Calibri"/>
              <a:cs typeface="Calibri"/>
            </a:endParaRPr>
          </a:p>
          <a:p>
            <a:pPr marL="180340" indent="-167640">
              <a:lnSpc>
                <a:spcPct val="100000"/>
              </a:lnSpc>
              <a:spcBef>
                <a:spcPts val="600"/>
              </a:spcBef>
              <a:buSzPct val="71428"/>
              <a:buFont typeface="Symbol"/>
              <a:buChar char=""/>
              <a:tabLst>
                <a:tab pos="180340" algn="l"/>
              </a:tabLst>
            </a:pPr>
            <a:r>
              <a:rPr sz="1400" spc="-20" dirty="0">
                <a:latin typeface="Calibri"/>
                <a:cs typeface="Calibri"/>
              </a:rPr>
              <a:t>Compass</a:t>
            </a:r>
            <a:r>
              <a:rPr sz="1400" spc="35" dirty="0">
                <a:latin typeface="Calibri"/>
                <a:cs typeface="Calibri"/>
              </a:rPr>
              <a:t> </a:t>
            </a:r>
            <a:r>
              <a:rPr sz="1400" dirty="0">
                <a:latin typeface="Calibri"/>
                <a:cs typeface="Calibri"/>
              </a:rPr>
              <a:t>(properly</a:t>
            </a:r>
            <a:r>
              <a:rPr sz="1400" spc="135" dirty="0">
                <a:latin typeface="Calibri"/>
                <a:cs typeface="Calibri"/>
              </a:rPr>
              <a:t> </a:t>
            </a:r>
            <a:r>
              <a:rPr sz="1400" spc="-10" dirty="0">
                <a:latin typeface="Calibri"/>
                <a:cs typeface="Calibri"/>
              </a:rPr>
              <a:t>adjusted)</a:t>
            </a:r>
            <a:endParaRPr sz="1400">
              <a:latin typeface="Calibri"/>
              <a:cs typeface="Calibri"/>
            </a:endParaRPr>
          </a:p>
          <a:p>
            <a:pPr marL="180340" indent="-167640">
              <a:lnSpc>
                <a:spcPct val="100000"/>
              </a:lnSpc>
              <a:spcBef>
                <a:spcPts val="600"/>
              </a:spcBef>
              <a:buSzPct val="71428"/>
              <a:buFont typeface="Symbol"/>
              <a:buChar char=""/>
              <a:tabLst>
                <a:tab pos="180340" algn="l"/>
              </a:tabLst>
            </a:pPr>
            <a:r>
              <a:rPr sz="1400" dirty="0">
                <a:latin typeface="Calibri"/>
                <a:cs typeface="Calibri"/>
              </a:rPr>
              <a:t>Charts</a:t>
            </a:r>
            <a:r>
              <a:rPr sz="1400" spc="175" dirty="0">
                <a:latin typeface="Calibri"/>
                <a:cs typeface="Calibri"/>
              </a:rPr>
              <a:t> </a:t>
            </a:r>
            <a:r>
              <a:rPr sz="1400" dirty="0">
                <a:latin typeface="Calibri"/>
                <a:cs typeface="Calibri"/>
              </a:rPr>
              <a:t>&amp;</a:t>
            </a:r>
            <a:r>
              <a:rPr sz="1400" spc="-5" dirty="0">
                <a:latin typeface="Calibri"/>
                <a:cs typeface="Calibri"/>
              </a:rPr>
              <a:t> </a:t>
            </a:r>
            <a:r>
              <a:rPr sz="1400" spc="-10" dirty="0">
                <a:latin typeface="Calibri"/>
                <a:cs typeface="Calibri"/>
              </a:rPr>
              <a:t>Maps</a:t>
            </a:r>
            <a:r>
              <a:rPr sz="1400" spc="-35" dirty="0">
                <a:latin typeface="Calibri"/>
                <a:cs typeface="Calibri"/>
              </a:rPr>
              <a:t> </a:t>
            </a:r>
            <a:r>
              <a:rPr sz="1400" spc="55" dirty="0">
                <a:latin typeface="Calibri"/>
                <a:cs typeface="Calibri"/>
              </a:rPr>
              <a:t>of</a:t>
            </a:r>
            <a:r>
              <a:rPr sz="1400" spc="90"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waters</a:t>
            </a:r>
            <a:r>
              <a:rPr sz="1400" spc="150" dirty="0">
                <a:latin typeface="Calibri"/>
                <a:cs typeface="Calibri"/>
              </a:rPr>
              <a:t> </a:t>
            </a:r>
            <a:r>
              <a:rPr sz="1400" dirty="0">
                <a:latin typeface="Calibri"/>
                <a:cs typeface="Calibri"/>
              </a:rPr>
              <a:t>and</a:t>
            </a:r>
            <a:r>
              <a:rPr sz="1400" spc="100" dirty="0">
                <a:latin typeface="Calibri"/>
                <a:cs typeface="Calibri"/>
              </a:rPr>
              <a:t> </a:t>
            </a:r>
            <a:r>
              <a:rPr sz="1400" spc="70" dirty="0">
                <a:latin typeface="Calibri"/>
                <a:cs typeface="Calibri"/>
              </a:rPr>
              <a:t>local</a:t>
            </a:r>
            <a:r>
              <a:rPr sz="1400" spc="105" dirty="0">
                <a:latin typeface="Calibri"/>
                <a:cs typeface="Calibri"/>
              </a:rPr>
              <a:t> </a:t>
            </a:r>
            <a:r>
              <a:rPr sz="1400" spc="-20" dirty="0">
                <a:latin typeface="Calibri"/>
                <a:cs typeface="Calibri"/>
              </a:rPr>
              <a:t>area</a:t>
            </a:r>
            <a:endParaRPr sz="1400">
              <a:latin typeface="Calibri"/>
              <a:cs typeface="Calibri"/>
            </a:endParaRPr>
          </a:p>
          <a:p>
            <a:pPr marL="180340" indent="-167640">
              <a:lnSpc>
                <a:spcPct val="100000"/>
              </a:lnSpc>
              <a:spcBef>
                <a:spcPts val="605"/>
              </a:spcBef>
              <a:buSzPct val="71428"/>
              <a:buFont typeface="Symbol"/>
              <a:buChar char=""/>
              <a:tabLst>
                <a:tab pos="180340" algn="l"/>
              </a:tabLst>
            </a:pPr>
            <a:r>
              <a:rPr sz="1400" dirty="0">
                <a:latin typeface="Calibri"/>
                <a:cs typeface="Calibri"/>
              </a:rPr>
              <a:t>Waterproof</a:t>
            </a:r>
            <a:r>
              <a:rPr sz="1400" spc="280" dirty="0">
                <a:latin typeface="Calibri"/>
                <a:cs typeface="Calibri"/>
              </a:rPr>
              <a:t> </a:t>
            </a:r>
            <a:r>
              <a:rPr sz="1400" spc="40" dirty="0">
                <a:latin typeface="Calibri"/>
                <a:cs typeface="Calibri"/>
              </a:rPr>
              <a:t>Flashlights</a:t>
            </a:r>
            <a:endParaRPr sz="1400">
              <a:latin typeface="Calibri"/>
              <a:cs typeface="Calibri"/>
            </a:endParaRPr>
          </a:p>
          <a:p>
            <a:pPr marL="180340" indent="-167640">
              <a:lnSpc>
                <a:spcPct val="100000"/>
              </a:lnSpc>
              <a:spcBef>
                <a:spcPts val="600"/>
              </a:spcBef>
              <a:buSzPct val="71428"/>
              <a:buFont typeface="Symbol"/>
              <a:buChar char=""/>
              <a:tabLst>
                <a:tab pos="180340" algn="l"/>
              </a:tabLst>
            </a:pPr>
            <a:r>
              <a:rPr sz="1400" spc="50" dirty="0">
                <a:latin typeface="Calibri"/>
                <a:cs typeface="Calibri"/>
              </a:rPr>
              <a:t>Mooring</a:t>
            </a:r>
            <a:r>
              <a:rPr sz="1400" spc="110" dirty="0">
                <a:latin typeface="Calibri"/>
                <a:cs typeface="Calibri"/>
              </a:rPr>
              <a:t> </a:t>
            </a:r>
            <a:r>
              <a:rPr sz="1400" spc="-10" dirty="0">
                <a:latin typeface="Calibri"/>
                <a:cs typeface="Calibri"/>
              </a:rPr>
              <a:t>Lines</a:t>
            </a:r>
            <a:endParaRPr sz="1400">
              <a:latin typeface="Calibri"/>
              <a:cs typeface="Calibri"/>
            </a:endParaRPr>
          </a:p>
          <a:p>
            <a:pPr marL="180340" indent="-167640">
              <a:lnSpc>
                <a:spcPct val="100000"/>
              </a:lnSpc>
              <a:spcBef>
                <a:spcPts val="600"/>
              </a:spcBef>
              <a:buSzPct val="71428"/>
              <a:buFont typeface="Symbol"/>
              <a:buChar char=""/>
              <a:tabLst>
                <a:tab pos="180340" algn="l"/>
              </a:tabLst>
            </a:pPr>
            <a:r>
              <a:rPr sz="1400" dirty="0">
                <a:latin typeface="Calibri"/>
                <a:cs typeface="Calibri"/>
              </a:rPr>
              <a:t>Tool</a:t>
            </a:r>
            <a:r>
              <a:rPr sz="1400" spc="130" dirty="0">
                <a:latin typeface="Calibri"/>
                <a:cs typeface="Calibri"/>
              </a:rPr>
              <a:t> </a:t>
            </a:r>
            <a:r>
              <a:rPr sz="1400" dirty="0">
                <a:latin typeface="Calibri"/>
                <a:cs typeface="Calibri"/>
              </a:rPr>
              <a:t>Kit</a:t>
            </a:r>
            <a:r>
              <a:rPr sz="1400" spc="125" dirty="0">
                <a:latin typeface="Calibri"/>
                <a:cs typeface="Calibri"/>
              </a:rPr>
              <a:t> </a:t>
            </a:r>
            <a:r>
              <a:rPr sz="1400" dirty="0">
                <a:latin typeface="Calibri"/>
                <a:cs typeface="Calibri"/>
              </a:rPr>
              <a:t>(basic</a:t>
            </a:r>
            <a:r>
              <a:rPr sz="1400" spc="125" dirty="0">
                <a:latin typeface="Calibri"/>
                <a:cs typeface="Calibri"/>
              </a:rPr>
              <a:t> </a:t>
            </a:r>
            <a:r>
              <a:rPr sz="1400" dirty="0">
                <a:latin typeface="Calibri"/>
                <a:cs typeface="Calibri"/>
              </a:rPr>
              <a:t>hand</a:t>
            </a:r>
            <a:r>
              <a:rPr sz="1400" spc="125" dirty="0">
                <a:latin typeface="Calibri"/>
                <a:cs typeface="Calibri"/>
              </a:rPr>
              <a:t> </a:t>
            </a:r>
            <a:r>
              <a:rPr sz="1400" dirty="0">
                <a:latin typeface="Calibri"/>
                <a:cs typeface="Calibri"/>
              </a:rPr>
              <a:t>tools,</a:t>
            </a:r>
            <a:r>
              <a:rPr sz="1400" spc="165" dirty="0">
                <a:latin typeface="Calibri"/>
                <a:cs typeface="Calibri"/>
              </a:rPr>
              <a:t> </a:t>
            </a:r>
            <a:r>
              <a:rPr sz="1400" dirty="0">
                <a:latin typeface="Calibri"/>
                <a:cs typeface="Calibri"/>
              </a:rPr>
              <a:t>Bulbs,</a:t>
            </a:r>
            <a:r>
              <a:rPr sz="1400" spc="190" dirty="0">
                <a:latin typeface="Calibri"/>
                <a:cs typeface="Calibri"/>
              </a:rPr>
              <a:t> </a:t>
            </a:r>
            <a:r>
              <a:rPr sz="1400" spc="-10" dirty="0">
                <a:latin typeface="Calibri"/>
                <a:cs typeface="Calibri"/>
              </a:rPr>
              <a:t>Fuses)</a:t>
            </a:r>
            <a:endParaRPr sz="1400">
              <a:latin typeface="Calibri"/>
              <a:cs typeface="Calibri"/>
            </a:endParaRPr>
          </a:p>
          <a:p>
            <a:pPr marL="180340" indent="-167640">
              <a:lnSpc>
                <a:spcPct val="100000"/>
              </a:lnSpc>
              <a:spcBef>
                <a:spcPts val="600"/>
              </a:spcBef>
              <a:buSzPct val="71428"/>
              <a:buFont typeface="Symbol"/>
              <a:buChar char=""/>
              <a:tabLst>
                <a:tab pos="180340" algn="l"/>
              </a:tabLst>
            </a:pPr>
            <a:r>
              <a:rPr sz="1400" dirty="0">
                <a:latin typeface="Calibri"/>
                <a:cs typeface="Calibri"/>
              </a:rPr>
              <a:t>Marine</a:t>
            </a:r>
            <a:r>
              <a:rPr sz="1400" spc="150" dirty="0">
                <a:latin typeface="Calibri"/>
                <a:cs typeface="Calibri"/>
              </a:rPr>
              <a:t> </a:t>
            </a:r>
            <a:r>
              <a:rPr sz="1400" spc="-20" dirty="0">
                <a:latin typeface="Calibri"/>
                <a:cs typeface="Calibri"/>
              </a:rPr>
              <a:t>Radio</a:t>
            </a:r>
            <a:endParaRPr sz="1400">
              <a:latin typeface="Calibri"/>
              <a:cs typeface="Calibri"/>
            </a:endParaRPr>
          </a:p>
        </p:txBody>
      </p:sp>
      <p:sp>
        <p:nvSpPr>
          <p:cNvPr id="15" name="object 1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792854" algn="l"/>
                <a:tab pos="9147175" algn="l"/>
              </a:tabLst>
            </a:pPr>
            <a:r>
              <a:rPr dirty="0"/>
              <a:t>	</a:t>
            </a:r>
            <a:r>
              <a:rPr spc="-30" dirty="0"/>
              <a:t>BOATING</a:t>
            </a:r>
            <a:r>
              <a:rPr spc="-55" dirty="0"/>
              <a:t> </a:t>
            </a:r>
            <a:r>
              <a:rPr spc="-10" dirty="0"/>
              <a:t>SAFETY</a:t>
            </a:r>
            <a:r>
              <a:rP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B5457AE8-EC63-1775-9AFC-01B3569EBBF4}"/>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3" name="object 3"/>
          <p:cNvPicPr/>
          <p:nvPr/>
        </p:nvPicPr>
        <p:blipFill>
          <a:blip r:embed="rId3" cstate="print"/>
          <a:stretch>
            <a:fillRect/>
          </a:stretch>
        </p:blipFill>
        <p:spPr>
          <a:xfrm>
            <a:off x="4145279" y="7242046"/>
            <a:ext cx="1764792" cy="530350"/>
          </a:xfrm>
          <a:prstGeom prst="rect">
            <a:avLst/>
          </a:prstGeom>
        </p:spPr>
      </p:pic>
      <p:sp>
        <p:nvSpPr>
          <p:cNvPr id="4" name="object 4"/>
          <p:cNvSpPr txBox="1">
            <a:spLocks noGrp="1"/>
          </p:cNvSpPr>
          <p:nvPr>
            <p:ph sz="half" idx="2"/>
          </p:nvPr>
        </p:nvSpPr>
        <p:spPr>
          <a:prstGeom prst="rect">
            <a:avLst/>
          </a:prstGeom>
        </p:spPr>
        <p:txBody>
          <a:bodyPr vert="horz" wrap="square" lIns="0" tIns="7620" rIns="0" bIns="0" rtlCol="0">
            <a:spAutoFit/>
          </a:bodyPr>
          <a:lstStyle/>
          <a:p>
            <a:pPr marL="12700" marR="5080">
              <a:lnSpc>
                <a:spcPct val="101800"/>
              </a:lnSpc>
              <a:spcBef>
                <a:spcPts val="60"/>
              </a:spcBef>
            </a:pPr>
            <a:r>
              <a:rPr dirty="0"/>
              <a:t>Carbon</a:t>
            </a:r>
            <a:r>
              <a:rPr spc="195" dirty="0"/>
              <a:t> </a:t>
            </a:r>
            <a:r>
              <a:rPr dirty="0"/>
              <a:t>Monoxide</a:t>
            </a:r>
            <a:r>
              <a:rPr spc="135" dirty="0"/>
              <a:t> </a:t>
            </a:r>
            <a:r>
              <a:rPr dirty="0"/>
              <a:t>is</a:t>
            </a:r>
            <a:r>
              <a:rPr spc="90" dirty="0"/>
              <a:t> </a:t>
            </a:r>
            <a:r>
              <a:rPr dirty="0"/>
              <a:t>a</a:t>
            </a:r>
            <a:r>
              <a:rPr spc="150" dirty="0"/>
              <a:t> </a:t>
            </a:r>
            <a:r>
              <a:rPr spc="55" dirty="0"/>
              <a:t>colorless,</a:t>
            </a:r>
            <a:r>
              <a:rPr spc="80" dirty="0"/>
              <a:t> </a:t>
            </a:r>
            <a:r>
              <a:rPr dirty="0"/>
              <a:t>odorless,</a:t>
            </a:r>
            <a:r>
              <a:rPr spc="254" dirty="0"/>
              <a:t> </a:t>
            </a:r>
            <a:r>
              <a:rPr dirty="0"/>
              <a:t>poisonous</a:t>
            </a:r>
            <a:r>
              <a:rPr spc="290" dirty="0"/>
              <a:t> </a:t>
            </a:r>
            <a:r>
              <a:rPr spc="-25" dirty="0"/>
              <a:t>gas </a:t>
            </a:r>
            <a:r>
              <a:rPr dirty="0"/>
              <a:t>that</a:t>
            </a:r>
            <a:r>
              <a:rPr spc="210" dirty="0"/>
              <a:t> </a:t>
            </a:r>
            <a:r>
              <a:rPr dirty="0"/>
              <a:t>is</a:t>
            </a:r>
            <a:r>
              <a:rPr spc="75" dirty="0"/>
              <a:t> </a:t>
            </a:r>
            <a:r>
              <a:rPr dirty="0"/>
              <a:t>contained</a:t>
            </a:r>
            <a:r>
              <a:rPr spc="215" dirty="0"/>
              <a:t> </a:t>
            </a:r>
            <a:r>
              <a:rPr dirty="0"/>
              <a:t>in</a:t>
            </a:r>
            <a:r>
              <a:rPr spc="110" dirty="0"/>
              <a:t> </a:t>
            </a:r>
            <a:r>
              <a:rPr dirty="0"/>
              <a:t>the</a:t>
            </a:r>
            <a:r>
              <a:rPr spc="100" dirty="0"/>
              <a:t> </a:t>
            </a:r>
            <a:r>
              <a:rPr dirty="0"/>
              <a:t>exhaust</a:t>
            </a:r>
            <a:r>
              <a:rPr spc="165" dirty="0"/>
              <a:t> </a:t>
            </a:r>
            <a:r>
              <a:rPr dirty="0"/>
              <a:t>produced</a:t>
            </a:r>
            <a:r>
              <a:rPr spc="215" dirty="0"/>
              <a:t> </a:t>
            </a:r>
            <a:r>
              <a:rPr spc="-45" dirty="0"/>
              <a:t>by</a:t>
            </a:r>
            <a:r>
              <a:rPr spc="-70" dirty="0"/>
              <a:t> </a:t>
            </a:r>
            <a:r>
              <a:rPr spc="-10" dirty="0"/>
              <a:t>engines, </a:t>
            </a:r>
            <a:r>
              <a:rPr dirty="0"/>
              <a:t>generators</a:t>
            </a:r>
            <a:r>
              <a:rPr spc="335" dirty="0"/>
              <a:t> </a:t>
            </a:r>
            <a:r>
              <a:rPr dirty="0"/>
              <a:t>and</a:t>
            </a:r>
            <a:r>
              <a:rPr spc="215" dirty="0"/>
              <a:t> </a:t>
            </a:r>
            <a:r>
              <a:rPr dirty="0"/>
              <a:t>other</a:t>
            </a:r>
            <a:r>
              <a:rPr spc="350" dirty="0"/>
              <a:t> </a:t>
            </a:r>
            <a:r>
              <a:rPr dirty="0"/>
              <a:t>fuel</a:t>
            </a:r>
            <a:r>
              <a:rPr spc="305" dirty="0"/>
              <a:t> </a:t>
            </a:r>
            <a:r>
              <a:rPr dirty="0"/>
              <a:t>burning</a:t>
            </a:r>
            <a:r>
              <a:rPr spc="380" dirty="0"/>
              <a:t> </a:t>
            </a:r>
            <a:r>
              <a:rPr dirty="0"/>
              <a:t>appliances.</a:t>
            </a:r>
            <a:r>
              <a:rPr spc="240" dirty="0"/>
              <a:t> </a:t>
            </a:r>
            <a:r>
              <a:rPr spc="-20" dirty="0"/>
              <a:t>When </a:t>
            </a:r>
            <a:r>
              <a:rPr dirty="0"/>
              <a:t>inhaled</a:t>
            </a:r>
            <a:r>
              <a:rPr spc="225" dirty="0"/>
              <a:t> </a:t>
            </a:r>
            <a:r>
              <a:rPr dirty="0"/>
              <a:t>it</a:t>
            </a:r>
            <a:r>
              <a:rPr spc="215" dirty="0"/>
              <a:t> </a:t>
            </a:r>
            <a:r>
              <a:rPr dirty="0"/>
              <a:t>prevents</a:t>
            </a:r>
            <a:r>
              <a:rPr spc="229" dirty="0"/>
              <a:t> </a:t>
            </a:r>
            <a:r>
              <a:rPr dirty="0"/>
              <a:t>the</a:t>
            </a:r>
            <a:r>
              <a:rPr spc="165" dirty="0"/>
              <a:t> </a:t>
            </a:r>
            <a:r>
              <a:rPr dirty="0"/>
              <a:t>absorption</a:t>
            </a:r>
            <a:r>
              <a:rPr spc="125" dirty="0"/>
              <a:t> </a:t>
            </a:r>
            <a:r>
              <a:rPr spc="55" dirty="0"/>
              <a:t>of</a:t>
            </a:r>
            <a:r>
              <a:rPr spc="260" dirty="0"/>
              <a:t> </a:t>
            </a:r>
            <a:r>
              <a:rPr dirty="0"/>
              <a:t>oxygen</a:t>
            </a:r>
            <a:r>
              <a:rPr spc="114" dirty="0"/>
              <a:t> </a:t>
            </a:r>
            <a:r>
              <a:rPr dirty="0"/>
              <a:t>and</a:t>
            </a:r>
            <a:r>
              <a:rPr spc="185" dirty="0"/>
              <a:t> </a:t>
            </a:r>
            <a:r>
              <a:rPr dirty="0"/>
              <a:t>can</a:t>
            </a:r>
            <a:r>
              <a:rPr spc="110" dirty="0"/>
              <a:t> </a:t>
            </a:r>
            <a:r>
              <a:rPr spc="-25" dirty="0"/>
              <a:t>be </a:t>
            </a:r>
            <a:r>
              <a:rPr spc="-10" dirty="0"/>
              <a:t>fatal.</a:t>
            </a:r>
          </a:p>
          <a:p>
            <a:pPr marL="12700">
              <a:lnSpc>
                <a:spcPct val="100000"/>
              </a:lnSpc>
              <a:spcBef>
                <a:spcPts val="650"/>
              </a:spcBef>
            </a:pPr>
            <a:r>
              <a:rPr dirty="0"/>
              <a:t>Signs</a:t>
            </a:r>
            <a:r>
              <a:rPr spc="130" dirty="0"/>
              <a:t> </a:t>
            </a:r>
            <a:r>
              <a:rPr dirty="0"/>
              <a:t>and</a:t>
            </a:r>
            <a:r>
              <a:rPr spc="170" dirty="0"/>
              <a:t> </a:t>
            </a:r>
            <a:r>
              <a:rPr spc="-25" dirty="0"/>
              <a:t>Symptoms</a:t>
            </a:r>
            <a:r>
              <a:rPr spc="160" dirty="0"/>
              <a:t> </a:t>
            </a:r>
            <a:r>
              <a:rPr spc="55" dirty="0"/>
              <a:t>of</a:t>
            </a:r>
            <a:r>
              <a:rPr spc="185" dirty="0"/>
              <a:t> </a:t>
            </a:r>
            <a:r>
              <a:rPr dirty="0"/>
              <a:t>Carbon</a:t>
            </a:r>
            <a:r>
              <a:rPr spc="170" dirty="0"/>
              <a:t> </a:t>
            </a:r>
            <a:r>
              <a:rPr dirty="0"/>
              <a:t>Monoxide</a:t>
            </a:r>
            <a:r>
              <a:rPr spc="110" dirty="0"/>
              <a:t> </a:t>
            </a:r>
            <a:r>
              <a:rPr dirty="0"/>
              <a:t>poisoning</a:t>
            </a:r>
            <a:r>
              <a:rPr spc="120" dirty="0"/>
              <a:t> </a:t>
            </a:r>
            <a:r>
              <a:rPr spc="-25" dirty="0"/>
              <a:t>may</a:t>
            </a:r>
          </a:p>
          <a:p>
            <a:pPr marL="12700">
              <a:lnSpc>
                <a:spcPct val="100000"/>
              </a:lnSpc>
              <a:spcBef>
                <a:spcPts val="20"/>
              </a:spcBef>
            </a:pPr>
            <a:r>
              <a:rPr spc="-10" dirty="0"/>
              <a:t>include:</a:t>
            </a:r>
          </a:p>
          <a:p>
            <a:pPr marL="576580" indent="-106680">
              <a:lnSpc>
                <a:spcPct val="100000"/>
              </a:lnSpc>
              <a:spcBef>
                <a:spcPts val="650"/>
              </a:spcBef>
              <a:buSzPct val="71428"/>
              <a:buFont typeface="Symbol"/>
              <a:buChar char=""/>
              <a:tabLst>
                <a:tab pos="576580" algn="l"/>
              </a:tabLst>
            </a:pPr>
            <a:r>
              <a:rPr spc="-10" dirty="0"/>
              <a:t>Headache</a:t>
            </a:r>
          </a:p>
          <a:p>
            <a:pPr marL="576580" indent="-106680">
              <a:lnSpc>
                <a:spcPct val="100000"/>
              </a:lnSpc>
              <a:spcBef>
                <a:spcPts val="600"/>
              </a:spcBef>
              <a:buSzPct val="71428"/>
              <a:buFont typeface="Symbol"/>
              <a:buChar char=""/>
              <a:tabLst>
                <a:tab pos="576580" algn="l"/>
              </a:tabLst>
            </a:pPr>
            <a:r>
              <a:rPr spc="-10" dirty="0"/>
              <a:t>Weakness</a:t>
            </a:r>
          </a:p>
          <a:p>
            <a:pPr marL="576580" indent="-106680">
              <a:lnSpc>
                <a:spcPct val="100000"/>
              </a:lnSpc>
              <a:spcBef>
                <a:spcPts val="605"/>
              </a:spcBef>
              <a:buSzPct val="71428"/>
              <a:buFont typeface="Symbol"/>
              <a:buChar char=""/>
              <a:tabLst>
                <a:tab pos="576580" algn="l"/>
              </a:tabLst>
            </a:pPr>
            <a:r>
              <a:rPr spc="-10" dirty="0"/>
              <a:t>Dizziness</a:t>
            </a:r>
          </a:p>
          <a:p>
            <a:pPr marL="576580" indent="-106680">
              <a:lnSpc>
                <a:spcPct val="100000"/>
              </a:lnSpc>
              <a:spcBef>
                <a:spcPts val="600"/>
              </a:spcBef>
              <a:buSzPct val="71428"/>
              <a:buFont typeface="Symbol"/>
              <a:buChar char=""/>
              <a:tabLst>
                <a:tab pos="576580" algn="l"/>
              </a:tabLst>
            </a:pPr>
            <a:r>
              <a:rPr dirty="0"/>
              <a:t>Nausea</a:t>
            </a:r>
            <a:r>
              <a:rPr spc="-10" dirty="0"/>
              <a:t> </a:t>
            </a:r>
            <a:r>
              <a:rPr spc="65" dirty="0"/>
              <a:t>or </a:t>
            </a:r>
            <a:r>
              <a:rPr spc="-10" dirty="0"/>
              <a:t>Vomiting</a:t>
            </a:r>
          </a:p>
          <a:p>
            <a:pPr marL="576580" indent="-106680">
              <a:lnSpc>
                <a:spcPct val="100000"/>
              </a:lnSpc>
              <a:spcBef>
                <a:spcPts val="600"/>
              </a:spcBef>
              <a:buSzPct val="71428"/>
              <a:buFont typeface="Symbol"/>
              <a:buChar char=""/>
              <a:tabLst>
                <a:tab pos="576580" algn="l"/>
              </a:tabLst>
            </a:pPr>
            <a:r>
              <a:rPr dirty="0"/>
              <a:t>Shortness</a:t>
            </a:r>
            <a:r>
              <a:rPr spc="195" dirty="0"/>
              <a:t> </a:t>
            </a:r>
            <a:r>
              <a:rPr spc="55" dirty="0"/>
              <a:t>of</a:t>
            </a:r>
            <a:r>
              <a:rPr spc="204" dirty="0"/>
              <a:t> </a:t>
            </a:r>
            <a:r>
              <a:rPr spc="-10" dirty="0"/>
              <a:t>breath</a:t>
            </a:r>
          </a:p>
          <a:p>
            <a:pPr marL="576580" indent="-106680">
              <a:lnSpc>
                <a:spcPct val="100000"/>
              </a:lnSpc>
              <a:spcBef>
                <a:spcPts val="600"/>
              </a:spcBef>
              <a:buSzPct val="71428"/>
              <a:buFont typeface="Symbol"/>
              <a:buChar char=""/>
              <a:tabLst>
                <a:tab pos="576580" algn="l"/>
              </a:tabLst>
            </a:pPr>
            <a:r>
              <a:rPr spc="-10" dirty="0"/>
              <a:t>Confusion</a:t>
            </a:r>
          </a:p>
          <a:p>
            <a:pPr marL="576580" indent="-106680">
              <a:lnSpc>
                <a:spcPct val="100000"/>
              </a:lnSpc>
              <a:spcBef>
                <a:spcPts val="600"/>
              </a:spcBef>
              <a:buSzPct val="71428"/>
              <a:buFont typeface="Symbol"/>
              <a:buChar char=""/>
              <a:tabLst>
                <a:tab pos="576580" algn="l"/>
              </a:tabLst>
            </a:pPr>
            <a:r>
              <a:rPr spc="45" dirty="0"/>
              <a:t>Blurred</a:t>
            </a:r>
            <a:r>
              <a:rPr spc="125" dirty="0"/>
              <a:t> </a:t>
            </a:r>
            <a:r>
              <a:rPr spc="-10" dirty="0"/>
              <a:t>Vision</a:t>
            </a:r>
          </a:p>
          <a:p>
            <a:pPr marL="576580" indent="-106680">
              <a:lnSpc>
                <a:spcPct val="100000"/>
              </a:lnSpc>
              <a:spcBef>
                <a:spcPts val="600"/>
              </a:spcBef>
              <a:buSzPct val="71428"/>
              <a:buFont typeface="Symbol"/>
              <a:buChar char=""/>
              <a:tabLst>
                <a:tab pos="576580" algn="l"/>
              </a:tabLst>
            </a:pPr>
            <a:r>
              <a:rPr spc="-10" dirty="0"/>
              <a:t>Drowsiness</a:t>
            </a:r>
          </a:p>
          <a:p>
            <a:pPr marL="576580" indent="-106680">
              <a:lnSpc>
                <a:spcPct val="100000"/>
              </a:lnSpc>
              <a:spcBef>
                <a:spcPts val="605"/>
              </a:spcBef>
              <a:buSzPct val="71428"/>
              <a:buFont typeface="Symbol"/>
              <a:buChar char=""/>
              <a:tabLst>
                <a:tab pos="576580" algn="l"/>
              </a:tabLst>
            </a:pPr>
            <a:r>
              <a:rPr dirty="0"/>
              <a:t>Loss</a:t>
            </a:r>
            <a:r>
              <a:rPr spc="-5" dirty="0"/>
              <a:t> </a:t>
            </a:r>
            <a:r>
              <a:rPr spc="55" dirty="0"/>
              <a:t>of</a:t>
            </a:r>
            <a:r>
              <a:rPr spc="105" dirty="0"/>
              <a:t> </a:t>
            </a:r>
            <a:r>
              <a:rPr spc="-10" dirty="0"/>
              <a:t>consciousness</a:t>
            </a:r>
          </a:p>
          <a:p>
            <a:pPr marL="12700">
              <a:lnSpc>
                <a:spcPct val="100000"/>
              </a:lnSpc>
              <a:spcBef>
                <a:spcPts val="600"/>
              </a:spcBef>
            </a:pPr>
            <a:r>
              <a:rPr dirty="0"/>
              <a:t>Do</a:t>
            </a:r>
            <a:r>
              <a:rPr spc="114" dirty="0"/>
              <a:t> </a:t>
            </a:r>
            <a:r>
              <a:rPr dirty="0"/>
              <a:t>not</a:t>
            </a:r>
            <a:r>
              <a:rPr spc="220" dirty="0"/>
              <a:t> </a:t>
            </a:r>
            <a:r>
              <a:rPr dirty="0"/>
              <a:t>confuse</a:t>
            </a:r>
            <a:r>
              <a:rPr spc="165" dirty="0"/>
              <a:t> </a:t>
            </a:r>
            <a:r>
              <a:rPr spc="50" dirty="0"/>
              <a:t>carbon</a:t>
            </a:r>
            <a:r>
              <a:rPr spc="130" dirty="0"/>
              <a:t> </a:t>
            </a:r>
            <a:r>
              <a:rPr dirty="0"/>
              <a:t>monoxide</a:t>
            </a:r>
            <a:r>
              <a:rPr spc="125" dirty="0"/>
              <a:t> </a:t>
            </a:r>
            <a:r>
              <a:rPr dirty="0"/>
              <a:t>poisoning</a:t>
            </a:r>
            <a:r>
              <a:rPr spc="170" dirty="0"/>
              <a:t> </a:t>
            </a:r>
            <a:r>
              <a:rPr spc="-20" dirty="0"/>
              <a:t>with</a:t>
            </a:r>
          </a:p>
          <a:p>
            <a:pPr marL="12700">
              <a:lnSpc>
                <a:spcPct val="100000"/>
              </a:lnSpc>
            </a:pPr>
            <a:r>
              <a:rPr dirty="0"/>
              <a:t>seasickness</a:t>
            </a:r>
            <a:r>
              <a:rPr spc="140" dirty="0"/>
              <a:t> </a:t>
            </a:r>
            <a:r>
              <a:rPr spc="65" dirty="0"/>
              <a:t>or</a:t>
            </a:r>
            <a:r>
              <a:rPr spc="175" dirty="0"/>
              <a:t> </a:t>
            </a:r>
            <a:r>
              <a:rPr dirty="0"/>
              <a:t>intoxication.</a:t>
            </a:r>
            <a:r>
              <a:rPr spc="495" dirty="0"/>
              <a:t> </a:t>
            </a:r>
            <a:r>
              <a:rPr dirty="0"/>
              <a:t>If</a:t>
            </a:r>
            <a:r>
              <a:rPr spc="110" dirty="0"/>
              <a:t> </a:t>
            </a:r>
            <a:r>
              <a:rPr dirty="0"/>
              <a:t>the</a:t>
            </a:r>
            <a:r>
              <a:rPr spc="135" dirty="0"/>
              <a:t> </a:t>
            </a:r>
            <a:r>
              <a:rPr dirty="0"/>
              <a:t>vessel</a:t>
            </a:r>
            <a:r>
              <a:rPr spc="70" dirty="0"/>
              <a:t> </a:t>
            </a:r>
            <a:r>
              <a:rPr dirty="0"/>
              <a:t>operator</a:t>
            </a:r>
            <a:r>
              <a:rPr spc="130" dirty="0"/>
              <a:t> </a:t>
            </a:r>
            <a:r>
              <a:rPr spc="65" dirty="0"/>
              <a:t>or</a:t>
            </a:r>
            <a:r>
              <a:rPr spc="175" dirty="0"/>
              <a:t> </a:t>
            </a:r>
            <a:r>
              <a:rPr spc="-50" dirty="0"/>
              <a:t>a</a:t>
            </a:r>
          </a:p>
          <a:p>
            <a:pPr>
              <a:lnSpc>
                <a:spcPct val="100000"/>
              </a:lnSpc>
            </a:pPr>
            <a:endParaRPr sz="1900" dirty="0"/>
          </a:p>
          <a:p>
            <a:pPr marL="45720">
              <a:lnSpc>
                <a:spcPct val="100000"/>
              </a:lnSpc>
            </a:pPr>
            <a:r>
              <a:rPr sz="1100" spc="-25" dirty="0"/>
              <a:t>12</a:t>
            </a:r>
            <a:endParaRPr sz="1100" dirty="0"/>
          </a:p>
        </p:txBody>
      </p:sp>
      <p:sp>
        <p:nvSpPr>
          <p:cNvPr id="5" name="object 5"/>
          <p:cNvSpPr txBox="1"/>
          <p:nvPr/>
        </p:nvSpPr>
        <p:spPr>
          <a:xfrm>
            <a:off x="5132959" y="985520"/>
            <a:ext cx="4349750" cy="5760085"/>
          </a:xfrm>
          <a:prstGeom prst="rect">
            <a:avLst/>
          </a:prstGeom>
        </p:spPr>
        <p:txBody>
          <a:bodyPr vert="horz" wrap="square" lIns="0" tIns="7620" rIns="0" bIns="0" rtlCol="0">
            <a:spAutoFit/>
          </a:bodyPr>
          <a:lstStyle/>
          <a:p>
            <a:pPr marL="12700" marR="127000">
              <a:lnSpc>
                <a:spcPct val="101899"/>
              </a:lnSpc>
              <a:spcBef>
                <a:spcPts val="60"/>
              </a:spcBef>
            </a:pPr>
            <a:r>
              <a:rPr sz="1400" dirty="0">
                <a:latin typeface="Calibri"/>
                <a:cs typeface="Calibri"/>
              </a:rPr>
              <a:t>passenger</a:t>
            </a:r>
            <a:r>
              <a:rPr sz="1400" spc="15" dirty="0">
                <a:latin typeface="Calibri"/>
                <a:cs typeface="Calibri"/>
              </a:rPr>
              <a:t> </a:t>
            </a:r>
            <a:r>
              <a:rPr sz="1400" dirty="0">
                <a:latin typeface="Calibri"/>
                <a:cs typeface="Calibri"/>
              </a:rPr>
              <a:t>begins</a:t>
            </a:r>
            <a:r>
              <a:rPr sz="1400" spc="70" dirty="0">
                <a:latin typeface="Calibri"/>
                <a:cs typeface="Calibri"/>
              </a:rPr>
              <a:t> </a:t>
            </a:r>
            <a:r>
              <a:rPr sz="1400" dirty="0">
                <a:latin typeface="Calibri"/>
                <a:cs typeface="Calibri"/>
              </a:rPr>
              <a:t>to</a:t>
            </a:r>
            <a:r>
              <a:rPr sz="1400" spc="130" dirty="0">
                <a:latin typeface="Calibri"/>
                <a:cs typeface="Calibri"/>
              </a:rPr>
              <a:t> </a:t>
            </a:r>
            <a:r>
              <a:rPr sz="1400" dirty="0">
                <a:latin typeface="Calibri"/>
                <a:cs typeface="Calibri"/>
              </a:rPr>
              <a:t>suffer</a:t>
            </a:r>
            <a:r>
              <a:rPr sz="1400" spc="175" dirty="0">
                <a:latin typeface="Calibri"/>
                <a:cs typeface="Calibri"/>
              </a:rPr>
              <a:t> </a:t>
            </a:r>
            <a:r>
              <a:rPr sz="1400" spc="55" dirty="0">
                <a:latin typeface="Calibri"/>
                <a:cs typeface="Calibri"/>
              </a:rPr>
              <a:t>from</a:t>
            </a:r>
            <a:r>
              <a:rPr sz="1400" spc="114" dirty="0">
                <a:latin typeface="Calibri"/>
                <a:cs typeface="Calibri"/>
              </a:rPr>
              <a:t> </a:t>
            </a:r>
            <a:r>
              <a:rPr sz="1400" dirty="0">
                <a:latin typeface="Calibri"/>
                <a:cs typeface="Calibri"/>
              </a:rPr>
              <a:t>any</a:t>
            </a:r>
            <a:r>
              <a:rPr sz="1400" spc="60" dirty="0">
                <a:latin typeface="Calibri"/>
                <a:cs typeface="Calibri"/>
              </a:rPr>
              <a:t> </a:t>
            </a:r>
            <a:r>
              <a:rPr sz="1400" spc="55" dirty="0">
                <a:latin typeface="Calibri"/>
                <a:cs typeface="Calibri"/>
              </a:rPr>
              <a:t>of</a:t>
            </a:r>
            <a:r>
              <a:rPr sz="1400" spc="125" dirty="0">
                <a:latin typeface="Calibri"/>
                <a:cs typeface="Calibri"/>
              </a:rPr>
              <a:t> </a:t>
            </a:r>
            <a:r>
              <a:rPr sz="1400" dirty="0">
                <a:latin typeface="Calibri"/>
                <a:cs typeface="Calibri"/>
              </a:rPr>
              <a:t>these</a:t>
            </a:r>
            <a:r>
              <a:rPr sz="1400" spc="65" dirty="0">
                <a:latin typeface="Calibri"/>
                <a:cs typeface="Calibri"/>
              </a:rPr>
              <a:t> </a:t>
            </a:r>
            <a:r>
              <a:rPr sz="1400" spc="-10" dirty="0">
                <a:latin typeface="Calibri"/>
                <a:cs typeface="Calibri"/>
              </a:rPr>
              <a:t>symptoms, </a:t>
            </a:r>
            <a:r>
              <a:rPr sz="1400" spc="-25" dirty="0">
                <a:latin typeface="Calibri"/>
                <a:cs typeface="Calibri"/>
              </a:rPr>
              <a:t>immediately</a:t>
            </a:r>
            <a:r>
              <a:rPr sz="1400" spc="80" dirty="0">
                <a:latin typeface="Calibri"/>
                <a:cs typeface="Calibri"/>
              </a:rPr>
              <a:t> </a:t>
            </a:r>
            <a:r>
              <a:rPr sz="1400" spc="-10" dirty="0">
                <a:latin typeface="Calibri"/>
                <a:cs typeface="Calibri"/>
              </a:rPr>
              <a:t>move </a:t>
            </a:r>
            <a:r>
              <a:rPr sz="1400" dirty="0">
                <a:latin typeface="Calibri"/>
                <a:cs typeface="Calibri"/>
              </a:rPr>
              <a:t>them</a:t>
            </a:r>
            <a:r>
              <a:rPr sz="1400" spc="55" dirty="0">
                <a:latin typeface="Calibri"/>
                <a:cs typeface="Calibri"/>
              </a:rPr>
              <a:t> </a:t>
            </a:r>
            <a:r>
              <a:rPr sz="1400" dirty="0">
                <a:latin typeface="Calibri"/>
                <a:cs typeface="Calibri"/>
              </a:rPr>
              <a:t>to</a:t>
            </a:r>
            <a:r>
              <a:rPr sz="1400" spc="225" dirty="0">
                <a:latin typeface="Calibri"/>
                <a:cs typeface="Calibri"/>
              </a:rPr>
              <a:t> </a:t>
            </a:r>
            <a:r>
              <a:rPr sz="1400" dirty="0">
                <a:latin typeface="Calibri"/>
                <a:cs typeface="Calibri"/>
              </a:rPr>
              <a:t>fresh</a:t>
            </a:r>
            <a:r>
              <a:rPr sz="1400" spc="210" dirty="0">
                <a:latin typeface="Calibri"/>
                <a:cs typeface="Calibri"/>
              </a:rPr>
              <a:t> </a:t>
            </a:r>
            <a:r>
              <a:rPr sz="1400" dirty="0">
                <a:latin typeface="Calibri"/>
                <a:cs typeface="Calibri"/>
              </a:rPr>
              <a:t>air</a:t>
            </a:r>
            <a:r>
              <a:rPr sz="1400" spc="185" dirty="0">
                <a:latin typeface="Calibri"/>
                <a:cs typeface="Calibri"/>
              </a:rPr>
              <a:t> </a:t>
            </a:r>
            <a:r>
              <a:rPr sz="1400" dirty="0">
                <a:latin typeface="Calibri"/>
                <a:cs typeface="Calibri"/>
              </a:rPr>
              <a:t>and</a:t>
            </a:r>
            <a:r>
              <a:rPr sz="1400" spc="155" dirty="0">
                <a:latin typeface="Calibri"/>
                <a:cs typeface="Calibri"/>
              </a:rPr>
              <a:t> </a:t>
            </a:r>
            <a:r>
              <a:rPr sz="1400" spc="-10" dirty="0">
                <a:latin typeface="Calibri"/>
                <a:cs typeface="Calibri"/>
              </a:rPr>
              <a:t>investigate </a:t>
            </a:r>
            <a:r>
              <a:rPr sz="1400" dirty="0">
                <a:latin typeface="Calibri"/>
                <a:cs typeface="Calibri"/>
              </a:rPr>
              <a:t>possible</a:t>
            </a:r>
            <a:r>
              <a:rPr sz="1400" spc="155" dirty="0">
                <a:latin typeface="Calibri"/>
                <a:cs typeface="Calibri"/>
              </a:rPr>
              <a:t> </a:t>
            </a:r>
            <a:r>
              <a:rPr sz="1400" dirty="0">
                <a:latin typeface="Calibri"/>
                <a:cs typeface="Calibri"/>
              </a:rPr>
              <a:t>causes.</a:t>
            </a:r>
            <a:r>
              <a:rPr sz="1400" spc="125" dirty="0">
                <a:latin typeface="Calibri"/>
                <a:cs typeface="Calibri"/>
              </a:rPr>
              <a:t> </a:t>
            </a:r>
            <a:r>
              <a:rPr sz="1400" spc="-25" dirty="0">
                <a:latin typeface="Calibri"/>
                <a:cs typeface="Calibri"/>
              </a:rPr>
              <a:t>Immediately</a:t>
            </a:r>
            <a:r>
              <a:rPr sz="1400" spc="100" dirty="0">
                <a:latin typeface="Calibri"/>
                <a:cs typeface="Calibri"/>
              </a:rPr>
              <a:t> </a:t>
            </a:r>
            <a:r>
              <a:rPr sz="1400" dirty="0">
                <a:latin typeface="Calibri"/>
                <a:cs typeface="Calibri"/>
              </a:rPr>
              <a:t>take</a:t>
            </a:r>
            <a:r>
              <a:rPr sz="1400" spc="80" dirty="0">
                <a:latin typeface="Calibri"/>
                <a:cs typeface="Calibri"/>
              </a:rPr>
              <a:t> </a:t>
            </a:r>
            <a:r>
              <a:rPr sz="1400" dirty="0">
                <a:latin typeface="Calibri"/>
                <a:cs typeface="Calibri"/>
              </a:rPr>
              <a:t>corrective</a:t>
            </a:r>
            <a:r>
              <a:rPr sz="1400" spc="310" dirty="0">
                <a:latin typeface="Calibri"/>
                <a:cs typeface="Calibri"/>
              </a:rPr>
              <a:t> </a:t>
            </a:r>
            <a:r>
              <a:rPr sz="1400" dirty="0">
                <a:latin typeface="Calibri"/>
                <a:cs typeface="Calibri"/>
              </a:rPr>
              <a:t>action</a:t>
            </a:r>
            <a:r>
              <a:rPr sz="1400" spc="200" dirty="0">
                <a:latin typeface="Calibri"/>
                <a:cs typeface="Calibri"/>
              </a:rPr>
              <a:t> </a:t>
            </a:r>
            <a:r>
              <a:rPr sz="1400" spc="-25" dirty="0">
                <a:latin typeface="Calibri"/>
                <a:cs typeface="Calibri"/>
              </a:rPr>
              <a:t>and </a:t>
            </a:r>
            <a:r>
              <a:rPr sz="1400" spc="-30" dirty="0">
                <a:latin typeface="Calibri"/>
                <a:cs typeface="Calibri"/>
              </a:rPr>
              <a:t>seek</a:t>
            </a:r>
            <a:r>
              <a:rPr sz="1400" spc="-10" dirty="0">
                <a:latin typeface="Calibri"/>
                <a:cs typeface="Calibri"/>
              </a:rPr>
              <a:t> </a:t>
            </a:r>
            <a:r>
              <a:rPr sz="1400" dirty="0">
                <a:latin typeface="Calibri"/>
                <a:cs typeface="Calibri"/>
              </a:rPr>
              <a:t>Medical</a:t>
            </a:r>
            <a:r>
              <a:rPr sz="1400" spc="190" dirty="0">
                <a:latin typeface="Calibri"/>
                <a:cs typeface="Calibri"/>
              </a:rPr>
              <a:t> </a:t>
            </a:r>
            <a:r>
              <a:rPr sz="1400" dirty="0">
                <a:latin typeface="Calibri"/>
                <a:cs typeface="Calibri"/>
              </a:rPr>
              <a:t>Attention</a:t>
            </a:r>
            <a:r>
              <a:rPr sz="1400" spc="185" dirty="0">
                <a:latin typeface="Calibri"/>
                <a:cs typeface="Calibri"/>
              </a:rPr>
              <a:t> </a:t>
            </a:r>
            <a:r>
              <a:rPr sz="1400" dirty="0">
                <a:latin typeface="Calibri"/>
                <a:cs typeface="Calibri"/>
              </a:rPr>
              <a:t>if</a:t>
            </a:r>
            <a:r>
              <a:rPr sz="1400" spc="165" dirty="0">
                <a:latin typeface="Calibri"/>
                <a:cs typeface="Calibri"/>
              </a:rPr>
              <a:t> </a:t>
            </a:r>
            <a:r>
              <a:rPr sz="1400" spc="-10" dirty="0">
                <a:latin typeface="Calibri"/>
                <a:cs typeface="Calibri"/>
              </a:rPr>
              <a:t>necessary.</a:t>
            </a:r>
            <a:endParaRPr sz="1400">
              <a:latin typeface="Calibri"/>
              <a:cs typeface="Calibri"/>
            </a:endParaRPr>
          </a:p>
          <a:p>
            <a:pPr>
              <a:lnSpc>
                <a:spcPct val="100000"/>
              </a:lnSpc>
            </a:pPr>
            <a:endParaRPr sz="1400">
              <a:latin typeface="Calibri"/>
              <a:cs typeface="Calibri"/>
            </a:endParaRPr>
          </a:p>
          <a:p>
            <a:pPr marL="12700" marR="76835">
              <a:lnSpc>
                <a:spcPct val="102200"/>
              </a:lnSpc>
              <a:spcBef>
                <a:spcPts val="1155"/>
              </a:spcBef>
            </a:pPr>
            <a:r>
              <a:rPr sz="1400" dirty="0">
                <a:latin typeface="Calibri"/>
                <a:cs typeface="Calibri"/>
              </a:rPr>
              <a:t>Carbon</a:t>
            </a:r>
            <a:r>
              <a:rPr sz="1400" spc="190" dirty="0">
                <a:latin typeface="Calibri"/>
                <a:cs typeface="Calibri"/>
              </a:rPr>
              <a:t> </a:t>
            </a:r>
            <a:r>
              <a:rPr sz="1400" dirty="0">
                <a:latin typeface="Calibri"/>
                <a:cs typeface="Calibri"/>
              </a:rPr>
              <a:t>Monoxide</a:t>
            </a:r>
            <a:r>
              <a:rPr sz="1400" spc="120" dirty="0">
                <a:latin typeface="Calibri"/>
                <a:cs typeface="Calibri"/>
              </a:rPr>
              <a:t> </a:t>
            </a:r>
            <a:r>
              <a:rPr sz="1400" dirty="0">
                <a:latin typeface="Calibri"/>
                <a:cs typeface="Calibri"/>
              </a:rPr>
              <a:t>can</a:t>
            </a:r>
            <a:r>
              <a:rPr sz="1400" spc="120" dirty="0">
                <a:latin typeface="Calibri"/>
                <a:cs typeface="Calibri"/>
              </a:rPr>
              <a:t> </a:t>
            </a:r>
            <a:r>
              <a:rPr sz="1400" dirty="0">
                <a:latin typeface="Calibri"/>
                <a:cs typeface="Calibri"/>
              </a:rPr>
              <a:t>accumulate</a:t>
            </a:r>
            <a:r>
              <a:rPr sz="1400" spc="275" dirty="0">
                <a:latin typeface="Calibri"/>
                <a:cs typeface="Calibri"/>
              </a:rPr>
              <a:t> </a:t>
            </a:r>
            <a:r>
              <a:rPr sz="1400" dirty="0">
                <a:latin typeface="Calibri"/>
                <a:cs typeface="Calibri"/>
              </a:rPr>
              <a:t>anywhere</a:t>
            </a:r>
            <a:r>
              <a:rPr sz="1400" spc="240" dirty="0">
                <a:latin typeface="Calibri"/>
                <a:cs typeface="Calibri"/>
              </a:rPr>
              <a:t> </a:t>
            </a:r>
            <a:r>
              <a:rPr sz="1400" dirty="0">
                <a:latin typeface="Calibri"/>
                <a:cs typeface="Calibri"/>
              </a:rPr>
              <a:t>around</a:t>
            </a:r>
            <a:r>
              <a:rPr sz="1400" spc="225" dirty="0">
                <a:latin typeface="Calibri"/>
                <a:cs typeface="Calibri"/>
              </a:rPr>
              <a:t> </a:t>
            </a:r>
            <a:r>
              <a:rPr sz="1400" spc="-25" dirty="0">
                <a:latin typeface="Calibri"/>
                <a:cs typeface="Calibri"/>
              </a:rPr>
              <a:t>the </a:t>
            </a:r>
            <a:r>
              <a:rPr sz="1400" dirty="0">
                <a:latin typeface="Calibri"/>
                <a:cs typeface="Calibri"/>
              </a:rPr>
              <a:t>vessel,</a:t>
            </a:r>
            <a:r>
              <a:rPr sz="1400" spc="45" dirty="0">
                <a:latin typeface="Calibri"/>
                <a:cs typeface="Calibri"/>
              </a:rPr>
              <a:t> </a:t>
            </a:r>
            <a:r>
              <a:rPr sz="1400" dirty="0">
                <a:latin typeface="Calibri"/>
                <a:cs typeface="Calibri"/>
              </a:rPr>
              <a:t>especially</a:t>
            </a:r>
            <a:r>
              <a:rPr sz="1400" spc="180" dirty="0">
                <a:latin typeface="Calibri"/>
                <a:cs typeface="Calibri"/>
              </a:rPr>
              <a:t> </a:t>
            </a:r>
            <a:r>
              <a:rPr sz="1400" dirty="0">
                <a:latin typeface="Calibri"/>
                <a:cs typeface="Calibri"/>
              </a:rPr>
              <a:t>near</a:t>
            </a:r>
            <a:r>
              <a:rPr sz="1400" spc="130" dirty="0">
                <a:latin typeface="Calibri"/>
                <a:cs typeface="Calibri"/>
              </a:rPr>
              <a:t> </a:t>
            </a:r>
            <a:r>
              <a:rPr sz="1400" dirty="0">
                <a:latin typeface="Calibri"/>
                <a:cs typeface="Calibri"/>
              </a:rPr>
              <a:t>back</a:t>
            </a:r>
            <a:r>
              <a:rPr sz="1400" spc="95" dirty="0">
                <a:latin typeface="Calibri"/>
                <a:cs typeface="Calibri"/>
              </a:rPr>
              <a:t> </a:t>
            </a:r>
            <a:r>
              <a:rPr sz="1400" dirty="0">
                <a:latin typeface="Calibri"/>
                <a:cs typeface="Calibri"/>
              </a:rPr>
              <a:t>decks,</a:t>
            </a:r>
            <a:r>
              <a:rPr sz="1400" spc="65" dirty="0">
                <a:latin typeface="Calibri"/>
                <a:cs typeface="Calibri"/>
              </a:rPr>
              <a:t> </a:t>
            </a:r>
            <a:r>
              <a:rPr sz="1400" dirty="0">
                <a:latin typeface="Calibri"/>
                <a:cs typeface="Calibri"/>
              </a:rPr>
              <a:t>swim</a:t>
            </a:r>
            <a:r>
              <a:rPr sz="1400" spc="120" dirty="0">
                <a:latin typeface="Calibri"/>
                <a:cs typeface="Calibri"/>
              </a:rPr>
              <a:t> </a:t>
            </a:r>
            <a:r>
              <a:rPr sz="1400" dirty="0">
                <a:latin typeface="Calibri"/>
                <a:cs typeface="Calibri"/>
              </a:rPr>
              <a:t>platforms,</a:t>
            </a:r>
            <a:r>
              <a:rPr sz="1400" spc="235" dirty="0">
                <a:latin typeface="Calibri"/>
                <a:cs typeface="Calibri"/>
              </a:rPr>
              <a:t> </a:t>
            </a:r>
            <a:r>
              <a:rPr sz="1400" spc="-25" dirty="0">
                <a:latin typeface="Calibri"/>
                <a:cs typeface="Calibri"/>
              </a:rPr>
              <a:t>the </a:t>
            </a:r>
            <a:r>
              <a:rPr sz="1400" dirty="0">
                <a:latin typeface="Calibri"/>
                <a:cs typeface="Calibri"/>
              </a:rPr>
              <a:t>helm</a:t>
            </a:r>
            <a:r>
              <a:rPr sz="1400" spc="50" dirty="0">
                <a:latin typeface="Calibri"/>
                <a:cs typeface="Calibri"/>
              </a:rPr>
              <a:t> </a:t>
            </a:r>
            <a:r>
              <a:rPr sz="1400" dirty="0">
                <a:latin typeface="Calibri"/>
                <a:cs typeface="Calibri"/>
              </a:rPr>
              <a:t>and</a:t>
            </a:r>
            <a:r>
              <a:rPr sz="1400" spc="70" dirty="0">
                <a:latin typeface="Calibri"/>
                <a:cs typeface="Calibri"/>
              </a:rPr>
              <a:t> </a:t>
            </a:r>
            <a:r>
              <a:rPr sz="1400" dirty="0">
                <a:latin typeface="Calibri"/>
                <a:cs typeface="Calibri"/>
              </a:rPr>
              <a:t>inside</a:t>
            </a:r>
            <a:r>
              <a:rPr sz="1400" spc="85" dirty="0">
                <a:latin typeface="Calibri"/>
                <a:cs typeface="Calibri"/>
              </a:rPr>
              <a:t> </a:t>
            </a:r>
            <a:r>
              <a:rPr sz="1400" dirty="0">
                <a:latin typeface="Calibri"/>
                <a:cs typeface="Calibri"/>
              </a:rPr>
              <a:t>enclosed</a:t>
            </a:r>
            <a:r>
              <a:rPr sz="1400" spc="110" dirty="0">
                <a:latin typeface="Calibri"/>
                <a:cs typeface="Calibri"/>
              </a:rPr>
              <a:t> </a:t>
            </a:r>
            <a:r>
              <a:rPr sz="1400" spc="-10" dirty="0">
                <a:latin typeface="Calibri"/>
                <a:cs typeface="Calibri"/>
              </a:rPr>
              <a:t>areas.</a:t>
            </a:r>
            <a:endParaRPr sz="1400">
              <a:latin typeface="Calibri"/>
              <a:cs typeface="Calibri"/>
            </a:endParaRPr>
          </a:p>
          <a:p>
            <a:pPr marL="12700">
              <a:lnSpc>
                <a:spcPct val="100000"/>
              </a:lnSpc>
              <a:spcBef>
                <a:spcPts val="625"/>
              </a:spcBef>
            </a:pPr>
            <a:r>
              <a:rPr sz="1400" dirty="0">
                <a:latin typeface="Calibri"/>
                <a:cs typeface="Calibri"/>
              </a:rPr>
              <a:t>Potential</a:t>
            </a:r>
            <a:r>
              <a:rPr sz="1400" spc="190" dirty="0">
                <a:latin typeface="Calibri"/>
                <a:cs typeface="Calibri"/>
              </a:rPr>
              <a:t> </a:t>
            </a:r>
            <a:r>
              <a:rPr sz="1400" dirty="0">
                <a:latin typeface="Calibri"/>
                <a:cs typeface="Calibri"/>
              </a:rPr>
              <a:t>causes</a:t>
            </a:r>
            <a:r>
              <a:rPr sz="1400" spc="150" dirty="0">
                <a:latin typeface="Calibri"/>
                <a:cs typeface="Calibri"/>
              </a:rPr>
              <a:t> </a:t>
            </a:r>
            <a:r>
              <a:rPr sz="1400" spc="55" dirty="0">
                <a:latin typeface="Calibri"/>
                <a:cs typeface="Calibri"/>
              </a:rPr>
              <a:t>of</a:t>
            </a:r>
            <a:r>
              <a:rPr sz="1400" spc="170" dirty="0">
                <a:latin typeface="Calibri"/>
                <a:cs typeface="Calibri"/>
              </a:rPr>
              <a:t> </a:t>
            </a:r>
            <a:r>
              <a:rPr sz="1400" dirty="0">
                <a:latin typeface="Calibri"/>
                <a:cs typeface="Calibri"/>
              </a:rPr>
              <a:t>Carbon</a:t>
            </a:r>
            <a:r>
              <a:rPr sz="1400" spc="160" dirty="0">
                <a:latin typeface="Calibri"/>
                <a:cs typeface="Calibri"/>
              </a:rPr>
              <a:t> </a:t>
            </a:r>
            <a:r>
              <a:rPr sz="1400" dirty="0">
                <a:latin typeface="Calibri"/>
                <a:cs typeface="Calibri"/>
              </a:rPr>
              <a:t>Monoxide</a:t>
            </a:r>
            <a:r>
              <a:rPr sz="1400" spc="114" dirty="0">
                <a:latin typeface="Calibri"/>
                <a:cs typeface="Calibri"/>
              </a:rPr>
              <a:t> </a:t>
            </a:r>
            <a:r>
              <a:rPr sz="1400" dirty="0">
                <a:latin typeface="Calibri"/>
                <a:cs typeface="Calibri"/>
              </a:rPr>
              <a:t>gas</a:t>
            </a:r>
            <a:r>
              <a:rPr sz="1400" spc="150" dirty="0">
                <a:latin typeface="Calibri"/>
                <a:cs typeface="Calibri"/>
              </a:rPr>
              <a:t> </a:t>
            </a:r>
            <a:r>
              <a:rPr sz="1400" spc="-10" dirty="0">
                <a:latin typeface="Calibri"/>
                <a:cs typeface="Calibri"/>
              </a:rPr>
              <a:t>accumulation</a:t>
            </a:r>
            <a:endParaRPr sz="1400">
              <a:latin typeface="Calibri"/>
              <a:cs typeface="Calibri"/>
            </a:endParaRPr>
          </a:p>
          <a:p>
            <a:pPr marL="12700">
              <a:lnSpc>
                <a:spcPct val="100000"/>
              </a:lnSpc>
              <a:spcBef>
                <a:spcPts val="50"/>
              </a:spcBef>
            </a:pPr>
            <a:r>
              <a:rPr sz="1400" dirty="0">
                <a:latin typeface="Calibri"/>
                <a:cs typeface="Calibri"/>
              </a:rPr>
              <a:t>and/or</a:t>
            </a:r>
            <a:r>
              <a:rPr sz="1400" spc="355" dirty="0">
                <a:latin typeface="Calibri"/>
                <a:cs typeface="Calibri"/>
              </a:rPr>
              <a:t> </a:t>
            </a:r>
            <a:r>
              <a:rPr sz="1400" dirty="0">
                <a:latin typeface="Calibri"/>
                <a:cs typeface="Calibri"/>
              </a:rPr>
              <a:t>concentration</a:t>
            </a:r>
            <a:r>
              <a:rPr sz="1400" spc="110" dirty="0">
                <a:latin typeface="Calibri"/>
                <a:cs typeface="Calibri"/>
              </a:rPr>
              <a:t>  </a:t>
            </a:r>
            <a:r>
              <a:rPr sz="1400" spc="-10" dirty="0">
                <a:latin typeface="Calibri"/>
                <a:cs typeface="Calibri"/>
              </a:rPr>
              <a:t>include:</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dirty="0">
                <a:latin typeface="Calibri"/>
                <a:cs typeface="Calibri"/>
              </a:rPr>
              <a:t>A</a:t>
            </a:r>
            <a:r>
              <a:rPr sz="1400" spc="20" dirty="0">
                <a:latin typeface="Calibri"/>
                <a:cs typeface="Calibri"/>
              </a:rPr>
              <a:t> </a:t>
            </a:r>
            <a:r>
              <a:rPr sz="1400" dirty="0">
                <a:latin typeface="Calibri"/>
                <a:cs typeface="Calibri"/>
              </a:rPr>
              <a:t>blockage</a:t>
            </a:r>
            <a:r>
              <a:rPr sz="1400" spc="25" dirty="0">
                <a:latin typeface="Calibri"/>
                <a:cs typeface="Calibri"/>
              </a:rPr>
              <a:t> </a:t>
            </a:r>
            <a:r>
              <a:rPr sz="1400" spc="55" dirty="0">
                <a:latin typeface="Calibri"/>
                <a:cs typeface="Calibri"/>
              </a:rPr>
              <a:t>of</a:t>
            </a:r>
            <a:r>
              <a:rPr sz="1400" spc="120" dirty="0">
                <a:latin typeface="Calibri"/>
                <a:cs typeface="Calibri"/>
              </a:rPr>
              <a:t> </a:t>
            </a:r>
            <a:r>
              <a:rPr sz="1400" dirty="0">
                <a:latin typeface="Calibri"/>
                <a:cs typeface="Calibri"/>
              </a:rPr>
              <a:t>exhaust</a:t>
            </a:r>
            <a:r>
              <a:rPr sz="1400" spc="114" dirty="0">
                <a:latin typeface="Calibri"/>
                <a:cs typeface="Calibri"/>
              </a:rPr>
              <a:t> </a:t>
            </a:r>
            <a:r>
              <a:rPr sz="1400" spc="-30" dirty="0">
                <a:latin typeface="Calibri"/>
                <a:cs typeface="Calibri"/>
              </a:rPr>
              <a:t>by</a:t>
            </a:r>
            <a:r>
              <a:rPr sz="1400" spc="-20" dirty="0">
                <a:latin typeface="Calibri"/>
                <a:cs typeface="Calibri"/>
              </a:rPr>
              <a:t> </a:t>
            </a:r>
            <a:r>
              <a:rPr sz="1400" dirty="0">
                <a:latin typeface="Calibri"/>
                <a:cs typeface="Calibri"/>
              </a:rPr>
              <a:t>a</a:t>
            </a:r>
            <a:r>
              <a:rPr sz="1400" spc="40" dirty="0">
                <a:latin typeface="Calibri"/>
                <a:cs typeface="Calibri"/>
              </a:rPr>
              <a:t> </a:t>
            </a:r>
            <a:r>
              <a:rPr sz="1400" dirty="0">
                <a:latin typeface="Calibri"/>
                <a:cs typeface="Calibri"/>
              </a:rPr>
              <a:t>nearby</a:t>
            </a:r>
            <a:r>
              <a:rPr sz="1400" spc="140" dirty="0">
                <a:latin typeface="Calibri"/>
                <a:cs typeface="Calibri"/>
              </a:rPr>
              <a:t> </a:t>
            </a:r>
            <a:r>
              <a:rPr sz="1400" spc="-10" dirty="0">
                <a:latin typeface="Calibri"/>
                <a:cs typeface="Calibri"/>
              </a:rPr>
              <a:t>obstruction,</a:t>
            </a:r>
            <a:endParaRPr sz="1400">
              <a:latin typeface="Calibri"/>
              <a:cs typeface="Calibri"/>
            </a:endParaRPr>
          </a:p>
          <a:p>
            <a:pPr marL="591185">
              <a:lnSpc>
                <a:spcPct val="100000"/>
              </a:lnSpc>
              <a:spcBef>
                <a:spcPts val="50"/>
              </a:spcBef>
            </a:pPr>
            <a:r>
              <a:rPr sz="1400" dirty="0">
                <a:latin typeface="Calibri"/>
                <a:cs typeface="Calibri"/>
              </a:rPr>
              <a:t>dock,</a:t>
            </a:r>
            <a:r>
              <a:rPr sz="1400" spc="110" dirty="0">
                <a:latin typeface="Calibri"/>
                <a:cs typeface="Calibri"/>
              </a:rPr>
              <a:t> </a:t>
            </a:r>
            <a:r>
              <a:rPr sz="1400" spc="65" dirty="0">
                <a:latin typeface="Calibri"/>
                <a:cs typeface="Calibri"/>
              </a:rPr>
              <a:t>or</a:t>
            </a:r>
            <a:r>
              <a:rPr sz="1400" spc="135" dirty="0">
                <a:latin typeface="Calibri"/>
                <a:cs typeface="Calibri"/>
              </a:rPr>
              <a:t> </a:t>
            </a:r>
            <a:r>
              <a:rPr sz="1400" spc="35" dirty="0">
                <a:latin typeface="Calibri"/>
                <a:cs typeface="Calibri"/>
              </a:rPr>
              <a:t>barrier</a:t>
            </a:r>
            <a:endParaRPr sz="1400">
              <a:latin typeface="Calibri"/>
              <a:cs typeface="Calibri"/>
            </a:endParaRPr>
          </a:p>
          <a:p>
            <a:pPr marL="591820" indent="-121920">
              <a:lnSpc>
                <a:spcPct val="100000"/>
              </a:lnSpc>
              <a:spcBef>
                <a:spcPts val="650"/>
              </a:spcBef>
              <a:buSzPct val="71428"/>
              <a:buFont typeface="Symbol"/>
              <a:buChar char=""/>
              <a:tabLst>
                <a:tab pos="591820" algn="l"/>
              </a:tabLst>
            </a:pPr>
            <a:r>
              <a:rPr sz="1400" dirty="0">
                <a:latin typeface="Calibri"/>
                <a:cs typeface="Calibri"/>
              </a:rPr>
              <a:t>Idling</a:t>
            </a:r>
            <a:r>
              <a:rPr sz="1400" spc="175" dirty="0">
                <a:latin typeface="Calibri"/>
                <a:cs typeface="Calibri"/>
              </a:rPr>
              <a:t> </a:t>
            </a:r>
            <a:r>
              <a:rPr sz="1400" dirty="0">
                <a:latin typeface="Calibri"/>
                <a:cs typeface="Calibri"/>
              </a:rPr>
              <a:t>in</a:t>
            </a:r>
            <a:r>
              <a:rPr sz="1400" spc="140" dirty="0">
                <a:latin typeface="Calibri"/>
                <a:cs typeface="Calibri"/>
              </a:rPr>
              <a:t> </a:t>
            </a:r>
            <a:r>
              <a:rPr sz="1400" dirty="0">
                <a:latin typeface="Calibri"/>
                <a:cs typeface="Calibri"/>
              </a:rPr>
              <a:t>place</a:t>
            </a:r>
            <a:r>
              <a:rPr sz="1400" spc="75" dirty="0">
                <a:latin typeface="Calibri"/>
                <a:cs typeface="Calibri"/>
              </a:rPr>
              <a:t> </a:t>
            </a:r>
            <a:r>
              <a:rPr sz="1400" spc="85" dirty="0">
                <a:latin typeface="Calibri"/>
                <a:cs typeface="Calibri"/>
              </a:rPr>
              <a:t>for</a:t>
            </a:r>
            <a:r>
              <a:rPr sz="1400" spc="180"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prolonged</a:t>
            </a:r>
            <a:r>
              <a:rPr sz="1400" spc="265" dirty="0">
                <a:latin typeface="Calibri"/>
                <a:cs typeface="Calibri"/>
              </a:rPr>
              <a:t> </a:t>
            </a:r>
            <a:r>
              <a:rPr sz="1400" dirty="0">
                <a:latin typeface="Calibri"/>
                <a:cs typeface="Calibri"/>
              </a:rPr>
              <a:t>period</a:t>
            </a:r>
            <a:r>
              <a:rPr sz="1400" spc="120" dirty="0">
                <a:latin typeface="Calibri"/>
                <a:cs typeface="Calibri"/>
              </a:rPr>
              <a:t> </a:t>
            </a:r>
            <a:r>
              <a:rPr sz="1400" spc="55" dirty="0">
                <a:latin typeface="Calibri"/>
                <a:cs typeface="Calibri"/>
              </a:rPr>
              <a:t>of</a:t>
            </a:r>
            <a:r>
              <a:rPr sz="1400" spc="160" dirty="0">
                <a:latin typeface="Calibri"/>
                <a:cs typeface="Calibri"/>
              </a:rPr>
              <a:t> </a:t>
            </a:r>
            <a:r>
              <a:rPr sz="1400" spc="-20" dirty="0">
                <a:latin typeface="Calibri"/>
                <a:cs typeface="Calibri"/>
              </a:rPr>
              <a:t>time</a:t>
            </a:r>
            <a:endParaRPr sz="1400">
              <a:latin typeface="Calibri"/>
              <a:cs typeface="Calibri"/>
            </a:endParaRPr>
          </a:p>
          <a:p>
            <a:pPr marL="591820" indent="-121920">
              <a:lnSpc>
                <a:spcPct val="100000"/>
              </a:lnSpc>
              <a:spcBef>
                <a:spcPts val="600"/>
              </a:spcBef>
              <a:buSzPct val="71428"/>
              <a:buFont typeface="Symbol"/>
              <a:buChar char=""/>
              <a:tabLst>
                <a:tab pos="591820" algn="l"/>
              </a:tabLst>
            </a:pPr>
            <a:r>
              <a:rPr sz="1400" dirty="0">
                <a:latin typeface="Calibri"/>
                <a:cs typeface="Calibri"/>
              </a:rPr>
              <a:t>Operating</a:t>
            </a:r>
            <a:r>
              <a:rPr sz="1400" spc="160" dirty="0">
                <a:latin typeface="Calibri"/>
                <a:cs typeface="Calibri"/>
              </a:rPr>
              <a:t> </a:t>
            </a:r>
            <a:r>
              <a:rPr sz="1400" dirty="0">
                <a:latin typeface="Calibri"/>
                <a:cs typeface="Calibri"/>
              </a:rPr>
              <a:t>the</a:t>
            </a:r>
            <a:r>
              <a:rPr sz="1400" spc="55" dirty="0">
                <a:latin typeface="Calibri"/>
                <a:cs typeface="Calibri"/>
              </a:rPr>
              <a:t> </a:t>
            </a:r>
            <a:r>
              <a:rPr sz="1400" dirty="0">
                <a:latin typeface="Calibri"/>
                <a:cs typeface="Calibri"/>
              </a:rPr>
              <a:t>vessel</a:t>
            </a:r>
            <a:r>
              <a:rPr sz="1400" spc="35" dirty="0">
                <a:latin typeface="Calibri"/>
                <a:cs typeface="Calibri"/>
              </a:rPr>
              <a:t> </a:t>
            </a:r>
            <a:r>
              <a:rPr sz="1400" dirty="0">
                <a:latin typeface="Calibri"/>
                <a:cs typeface="Calibri"/>
              </a:rPr>
              <a:t>at</a:t>
            </a:r>
            <a:r>
              <a:rPr sz="1400" spc="70" dirty="0">
                <a:latin typeface="Calibri"/>
                <a:cs typeface="Calibri"/>
              </a:rPr>
              <a:t> </a:t>
            </a:r>
            <a:r>
              <a:rPr sz="1400" dirty="0">
                <a:latin typeface="Calibri"/>
                <a:cs typeface="Calibri"/>
              </a:rPr>
              <a:t>a</a:t>
            </a:r>
            <a:r>
              <a:rPr sz="1400" spc="10" dirty="0">
                <a:latin typeface="Calibri"/>
                <a:cs typeface="Calibri"/>
              </a:rPr>
              <a:t> </a:t>
            </a:r>
            <a:r>
              <a:rPr sz="1400" spc="60" dirty="0">
                <a:latin typeface="Calibri"/>
                <a:cs typeface="Calibri"/>
              </a:rPr>
              <a:t>slow</a:t>
            </a:r>
            <a:r>
              <a:rPr sz="1400" spc="75" dirty="0">
                <a:latin typeface="Calibri"/>
                <a:cs typeface="Calibri"/>
              </a:rPr>
              <a:t> </a:t>
            </a:r>
            <a:r>
              <a:rPr sz="1400" spc="-20" dirty="0">
                <a:latin typeface="Calibri"/>
                <a:cs typeface="Calibri"/>
              </a:rPr>
              <a:t>speed</a:t>
            </a:r>
            <a:endParaRPr sz="1400">
              <a:latin typeface="Calibri"/>
              <a:cs typeface="Calibri"/>
            </a:endParaRPr>
          </a:p>
          <a:p>
            <a:pPr marL="591820" indent="-121920">
              <a:lnSpc>
                <a:spcPct val="100000"/>
              </a:lnSpc>
              <a:spcBef>
                <a:spcPts val="600"/>
              </a:spcBef>
              <a:buSzPct val="71428"/>
              <a:buFont typeface="Symbol"/>
              <a:buChar char=""/>
              <a:tabLst>
                <a:tab pos="591820" algn="l"/>
              </a:tabLst>
            </a:pPr>
            <a:r>
              <a:rPr sz="1400" dirty="0">
                <a:latin typeface="Calibri"/>
                <a:cs typeface="Calibri"/>
              </a:rPr>
              <a:t>Operating</a:t>
            </a:r>
            <a:r>
              <a:rPr sz="1400" spc="170" dirty="0">
                <a:latin typeface="Calibri"/>
                <a:cs typeface="Calibri"/>
              </a:rPr>
              <a:t> </a:t>
            </a:r>
            <a:r>
              <a:rPr sz="1400" dirty="0">
                <a:latin typeface="Calibri"/>
                <a:cs typeface="Calibri"/>
              </a:rPr>
              <a:t>the</a:t>
            </a:r>
            <a:r>
              <a:rPr sz="1400" spc="60" dirty="0">
                <a:latin typeface="Calibri"/>
                <a:cs typeface="Calibri"/>
              </a:rPr>
              <a:t> </a:t>
            </a:r>
            <a:r>
              <a:rPr sz="1400" dirty="0">
                <a:latin typeface="Calibri"/>
                <a:cs typeface="Calibri"/>
              </a:rPr>
              <a:t>vessel</a:t>
            </a:r>
            <a:r>
              <a:rPr sz="1400" spc="45" dirty="0">
                <a:latin typeface="Calibri"/>
                <a:cs typeface="Calibri"/>
              </a:rPr>
              <a:t> </a:t>
            </a:r>
            <a:r>
              <a:rPr sz="1400" dirty="0">
                <a:latin typeface="Calibri"/>
                <a:cs typeface="Calibri"/>
              </a:rPr>
              <a:t>at</a:t>
            </a:r>
            <a:r>
              <a:rPr sz="1400" spc="80" dirty="0">
                <a:latin typeface="Calibri"/>
                <a:cs typeface="Calibri"/>
              </a:rPr>
              <a:t> </a:t>
            </a:r>
            <a:r>
              <a:rPr sz="1400" dirty="0">
                <a:latin typeface="Calibri"/>
                <a:cs typeface="Calibri"/>
              </a:rPr>
              <a:t>a</a:t>
            </a:r>
            <a:r>
              <a:rPr sz="1400" spc="15" dirty="0">
                <a:latin typeface="Calibri"/>
                <a:cs typeface="Calibri"/>
              </a:rPr>
              <a:t> </a:t>
            </a:r>
            <a:r>
              <a:rPr sz="1400" dirty="0">
                <a:latin typeface="Calibri"/>
                <a:cs typeface="Calibri"/>
              </a:rPr>
              <a:t>high</a:t>
            </a:r>
            <a:r>
              <a:rPr sz="1400" spc="160" dirty="0">
                <a:latin typeface="Calibri"/>
                <a:cs typeface="Calibri"/>
              </a:rPr>
              <a:t> </a:t>
            </a:r>
            <a:r>
              <a:rPr sz="1400" dirty="0">
                <a:latin typeface="Calibri"/>
                <a:cs typeface="Calibri"/>
              </a:rPr>
              <a:t>bow</a:t>
            </a:r>
            <a:r>
              <a:rPr sz="1400" spc="25" dirty="0">
                <a:latin typeface="Calibri"/>
                <a:cs typeface="Calibri"/>
              </a:rPr>
              <a:t> </a:t>
            </a:r>
            <a:r>
              <a:rPr sz="1400" spc="-20" dirty="0">
                <a:latin typeface="Calibri"/>
                <a:cs typeface="Calibri"/>
              </a:rPr>
              <a:t>angle</a:t>
            </a:r>
            <a:endParaRPr sz="1400">
              <a:latin typeface="Calibri"/>
              <a:cs typeface="Calibri"/>
            </a:endParaRPr>
          </a:p>
          <a:p>
            <a:pPr marL="591185" marR="438784" indent="-121920">
              <a:lnSpc>
                <a:spcPct val="100000"/>
              </a:lnSpc>
              <a:spcBef>
                <a:spcPts val="600"/>
              </a:spcBef>
              <a:buSzPct val="71428"/>
              <a:buFont typeface="Symbol"/>
              <a:buChar char=""/>
              <a:tabLst>
                <a:tab pos="591820" algn="l"/>
              </a:tabLst>
            </a:pPr>
            <a:r>
              <a:rPr sz="1400" dirty="0">
                <a:latin typeface="Calibri"/>
                <a:cs typeface="Calibri"/>
              </a:rPr>
              <a:t>Wind</a:t>
            </a:r>
            <a:r>
              <a:rPr sz="1400" spc="75" dirty="0">
                <a:latin typeface="Calibri"/>
                <a:cs typeface="Calibri"/>
              </a:rPr>
              <a:t> </a:t>
            </a:r>
            <a:r>
              <a:rPr sz="1400" spc="45" dirty="0">
                <a:latin typeface="Calibri"/>
                <a:cs typeface="Calibri"/>
              </a:rPr>
              <a:t>blowing</a:t>
            </a:r>
            <a:r>
              <a:rPr sz="1400" spc="140" dirty="0">
                <a:latin typeface="Calibri"/>
                <a:cs typeface="Calibri"/>
              </a:rPr>
              <a:t> </a:t>
            </a:r>
            <a:r>
              <a:rPr sz="1400" spc="55" dirty="0">
                <a:latin typeface="Calibri"/>
                <a:cs typeface="Calibri"/>
              </a:rPr>
              <a:t>from</a:t>
            </a:r>
            <a:r>
              <a:rPr sz="1400" spc="80"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rear</a:t>
            </a:r>
            <a:r>
              <a:rPr sz="1400" spc="135" dirty="0">
                <a:latin typeface="Calibri"/>
                <a:cs typeface="Calibri"/>
              </a:rPr>
              <a:t> </a:t>
            </a:r>
            <a:r>
              <a:rPr sz="1400" dirty="0">
                <a:latin typeface="Calibri"/>
                <a:cs typeface="Calibri"/>
              </a:rPr>
              <a:t>(Stern)</a:t>
            </a:r>
            <a:r>
              <a:rPr sz="1400" spc="175" dirty="0">
                <a:latin typeface="Calibri"/>
                <a:cs typeface="Calibri"/>
              </a:rPr>
              <a:t> </a:t>
            </a:r>
            <a:r>
              <a:rPr sz="1400" spc="-10" dirty="0">
                <a:latin typeface="Calibri"/>
                <a:cs typeface="Calibri"/>
              </a:rPr>
              <a:t>toward occupants</a:t>
            </a:r>
            <a:endParaRPr sz="1400">
              <a:latin typeface="Calibri"/>
              <a:cs typeface="Calibri"/>
            </a:endParaRPr>
          </a:p>
          <a:p>
            <a:pPr marL="591820" indent="-121920">
              <a:lnSpc>
                <a:spcPct val="100000"/>
              </a:lnSpc>
              <a:spcBef>
                <a:spcPts val="575"/>
              </a:spcBef>
              <a:buSzPct val="71428"/>
              <a:buFont typeface="Symbol"/>
              <a:buChar char=""/>
              <a:tabLst>
                <a:tab pos="591820" algn="l"/>
              </a:tabLst>
            </a:pPr>
            <a:r>
              <a:rPr sz="1400" dirty="0">
                <a:latin typeface="Calibri"/>
                <a:cs typeface="Calibri"/>
              </a:rPr>
              <a:t>Exhaust</a:t>
            </a:r>
            <a:r>
              <a:rPr sz="1400" spc="185" dirty="0">
                <a:latin typeface="Calibri"/>
                <a:cs typeface="Calibri"/>
              </a:rPr>
              <a:t> </a:t>
            </a:r>
            <a:r>
              <a:rPr sz="1400" spc="55" dirty="0">
                <a:latin typeface="Calibri"/>
                <a:cs typeface="Calibri"/>
              </a:rPr>
              <a:t>from</a:t>
            </a:r>
            <a:r>
              <a:rPr sz="1400" spc="75" dirty="0">
                <a:latin typeface="Calibri"/>
                <a:cs typeface="Calibri"/>
              </a:rPr>
              <a:t> </a:t>
            </a:r>
            <a:r>
              <a:rPr sz="1400" dirty="0">
                <a:latin typeface="Calibri"/>
                <a:cs typeface="Calibri"/>
              </a:rPr>
              <a:t>other</a:t>
            </a:r>
            <a:r>
              <a:rPr sz="1400" spc="195" dirty="0">
                <a:latin typeface="Calibri"/>
                <a:cs typeface="Calibri"/>
              </a:rPr>
              <a:t> </a:t>
            </a:r>
            <a:r>
              <a:rPr sz="1400" dirty="0">
                <a:latin typeface="Calibri"/>
                <a:cs typeface="Calibri"/>
              </a:rPr>
              <a:t>vessels</a:t>
            </a:r>
            <a:r>
              <a:rPr sz="1400" spc="45" dirty="0">
                <a:latin typeface="Calibri"/>
                <a:cs typeface="Calibri"/>
              </a:rPr>
              <a:t> </a:t>
            </a:r>
            <a:r>
              <a:rPr sz="1400" dirty="0">
                <a:latin typeface="Calibri"/>
                <a:cs typeface="Calibri"/>
              </a:rPr>
              <a:t>nearby</a:t>
            </a:r>
            <a:r>
              <a:rPr sz="1400" spc="50" dirty="0">
                <a:latin typeface="Calibri"/>
                <a:cs typeface="Calibri"/>
              </a:rPr>
              <a:t> </a:t>
            </a:r>
            <a:r>
              <a:rPr sz="1400" spc="65" dirty="0">
                <a:latin typeface="Calibri"/>
                <a:cs typeface="Calibri"/>
              </a:rPr>
              <a:t>or</a:t>
            </a:r>
            <a:r>
              <a:rPr sz="1400" spc="155" dirty="0">
                <a:latin typeface="Calibri"/>
                <a:cs typeface="Calibri"/>
              </a:rPr>
              <a:t> </a:t>
            </a:r>
            <a:r>
              <a:rPr sz="1400" dirty="0">
                <a:latin typeface="Calibri"/>
                <a:cs typeface="Calibri"/>
              </a:rPr>
              <a:t>in</a:t>
            </a:r>
            <a:r>
              <a:rPr sz="1400" spc="120" dirty="0">
                <a:latin typeface="Calibri"/>
                <a:cs typeface="Calibri"/>
              </a:rPr>
              <a:t> </a:t>
            </a:r>
            <a:r>
              <a:rPr sz="1400" spc="-10" dirty="0">
                <a:latin typeface="Calibri"/>
                <a:cs typeface="Calibri"/>
              </a:rPr>
              <a:t>confined</a:t>
            </a:r>
            <a:endParaRPr sz="1400">
              <a:latin typeface="Calibri"/>
              <a:cs typeface="Calibri"/>
            </a:endParaRPr>
          </a:p>
          <a:p>
            <a:pPr marL="591185">
              <a:lnSpc>
                <a:spcPct val="100000"/>
              </a:lnSpc>
              <a:spcBef>
                <a:spcPts val="30"/>
              </a:spcBef>
            </a:pPr>
            <a:r>
              <a:rPr sz="1400" spc="-10" dirty="0">
                <a:latin typeface="Calibri"/>
                <a:cs typeface="Calibri"/>
              </a:rPr>
              <a:t>areas</a:t>
            </a:r>
            <a:endParaRPr sz="1400">
              <a:latin typeface="Calibri"/>
              <a:cs typeface="Calibri"/>
            </a:endParaRPr>
          </a:p>
          <a:p>
            <a:pPr marL="12700">
              <a:lnSpc>
                <a:spcPct val="100000"/>
              </a:lnSpc>
              <a:spcBef>
                <a:spcPts val="645"/>
              </a:spcBef>
            </a:pPr>
            <a:r>
              <a:rPr sz="1400" dirty="0">
                <a:latin typeface="Calibri"/>
                <a:cs typeface="Calibri"/>
              </a:rPr>
              <a:t>Always</a:t>
            </a:r>
            <a:r>
              <a:rPr sz="1400" spc="85" dirty="0">
                <a:latin typeface="Calibri"/>
                <a:cs typeface="Calibri"/>
              </a:rPr>
              <a:t> </a:t>
            </a:r>
            <a:r>
              <a:rPr sz="1400" dirty="0">
                <a:latin typeface="Calibri"/>
                <a:cs typeface="Calibri"/>
              </a:rPr>
              <a:t>maintain</a:t>
            </a:r>
            <a:r>
              <a:rPr sz="1400" spc="155" dirty="0">
                <a:latin typeface="Calibri"/>
                <a:cs typeface="Calibri"/>
              </a:rPr>
              <a:t> </a:t>
            </a:r>
            <a:r>
              <a:rPr sz="1400" dirty="0">
                <a:latin typeface="Calibri"/>
                <a:cs typeface="Calibri"/>
              </a:rPr>
              <a:t>good</a:t>
            </a:r>
            <a:r>
              <a:rPr sz="1400" spc="155" dirty="0">
                <a:latin typeface="Calibri"/>
                <a:cs typeface="Calibri"/>
              </a:rPr>
              <a:t> </a:t>
            </a:r>
            <a:r>
              <a:rPr sz="1400" dirty="0">
                <a:latin typeface="Calibri"/>
                <a:cs typeface="Calibri"/>
              </a:rPr>
              <a:t>air</a:t>
            </a:r>
            <a:r>
              <a:rPr sz="1400" spc="155" dirty="0">
                <a:latin typeface="Calibri"/>
                <a:cs typeface="Calibri"/>
              </a:rPr>
              <a:t> </a:t>
            </a:r>
            <a:r>
              <a:rPr sz="1400" spc="50" dirty="0">
                <a:latin typeface="Calibri"/>
                <a:cs typeface="Calibri"/>
              </a:rPr>
              <a:t>circulation</a:t>
            </a:r>
            <a:r>
              <a:rPr sz="1400" spc="195" dirty="0">
                <a:latin typeface="Calibri"/>
                <a:cs typeface="Calibri"/>
              </a:rPr>
              <a:t> </a:t>
            </a:r>
            <a:r>
              <a:rPr sz="1400" dirty="0">
                <a:latin typeface="Calibri"/>
                <a:cs typeface="Calibri"/>
              </a:rPr>
              <a:t>across</a:t>
            </a:r>
            <a:r>
              <a:rPr sz="1400" spc="17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areas</a:t>
            </a:r>
            <a:r>
              <a:rPr sz="1400" spc="140" dirty="0">
                <a:latin typeface="Calibri"/>
                <a:cs typeface="Calibri"/>
              </a:rPr>
              <a:t> </a:t>
            </a:r>
            <a:r>
              <a:rPr sz="1400" spc="30" dirty="0">
                <a:latin typeface="Calibri"/>
                <a:cs typeface="Calibri"/>
              </a:rPr>
              <a:t>of</a:t>
            </a:r>
            <a:endParaRPr sz="1400">
              <a:latin typeface="Calibri"/>
              <a:cs typeface="Calibri"/>
            </a:endParaRPr>
          </a:p>
          <a:p>
            <a:pPr marL="12700">
              <a:lnSpc>
                <a:spcPct val="100000"/>
              </a:lnSpc>
              <a:spcBef>
                <a:spcPts val="25"/>
              </a:spcBef>
            </a:pPr>
            <a:r>
              <a:rPr sz="1400" dirty="0">
                <a:latin typeface="Calibri"/>
                <a:cs typeface="Calibri"/>
              </a:rPr>
              <a:t>occupancy.</a:t>
            </a:r>
            <a:r>
              <a:rPr sz="1400" spc="350" dirty="0">
                <a:latin typeface="Calibri"/>
                <a:cs typeface="Calibri"/>
              </a:rPr>
              <a:t> </a:t>
            </a:r>
            <a:r>
              <a:rPr sz="1400" dirty="0">
                <a:latin typeface="Calibri"/>
                <a:cs typeface="Calibri"/>
              </a:rPr>
              <a:t>Inspect</a:t>
            </a:r>
            <a:r>
              <a:rPr sz="1400" spc="-4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exhaust</a:t>
            </a:r>
            <a:r>
              <a:rPr sz="1400" spc="85" dirty="0">
                <a:latin typeface="Calibri"/>
                <a:cs typeface="Calibri"/>
              </a:rPr>
              <a:t> </a:t>
            </a:r>
            <a:r>
              <a:rPr sz="1400" spc="-20" dirty="0">
                <a:latin typeface="Calibri"/>
                <a:cs typeface="Calibri"/>
              </a:rPr>
              <a:t>systems</a:t>
            </a:r>
            <a:r>
              <a:rPr sz="1400" spc="-15" dirty="0">
                <a:latin typeface="Calibri"/>
                <a:cs typeface="Calibri"/>
              </a:rPr>
              <a:t> </a:t>
            </a:r>
            <a:r>
              <a:rPr sz="1400" spc="-10" dirty="0">
                <a:latin typeface="Calibri"/>
                <a:cs typeface="Calibri"/>
              </a:rPr>
              <a:t>regularly.</a:t>
            </a:r>
            <a:endParaRPr sz="1400">
              <a:latin typeface="Calibri"/>
              <a:cs typeface="Calibri"/>
            </a:endParaRPr>
          </a:p>
          <a:p>
            <a:pPr marL="12700" marR="148590">
              <a:lnSpc>
                <a:spcPct val="101400"/>
              </a:lnSpc>
              <a:spcBef>
                <a:spcPts val="5"/>
              </a:spcBef>
            </a:pPr>
            <a:r>
              <a:rPr sz="1400" spc="-10" dirty="0">
                <a:latin typeface="Calibri"/>
                <a:cs typeface="Calibri"/>
              </a:rPr>
              <a:t>Operate</a:t>
            </a:r>
            <a:r>
              <a:rPr sz="1400" spc="100" dirty="0">
                <a:latin typeface="Calibri"/>
                <a:cs typeface="Calibri"/>
              </a:rPr>
              <a:t> </a:t>
            </a:r>
            <a:r>
              <a:rPr sz="1400" dirty="0">
                <a:latin typeface="Calibri"/>
                <a:cs typeface="Calibri"/>
              </a:rPr>
              <a:t>any</a:t>
            </a:r>
            <a:r>
              <a:rPr sz="1400" spc="65" dirty="0">
                <a:latin typeface="Calibri"/>
                <a:cs typeface="Calibri"/>
              </a:rPr>
              <a:t> </a:t>
            </a:r>
            <a:r>
              <a:rPr sz="1400" dirty="0">
                <a:latin typeface="Calibri"/>
                <a:cs typeface="Calibri"/>
              </a:rPr>
              <a:t>fuel</a:t>
            </a:r>
            <a:r>
              <a:rPr sz="1400" spc="150" dirty="0">
                <a:latin typeface="Calibri"/>
                <a:cs typeface="Calibri"/>
              </a:rPr>
              <a:t> </a:t>
            </a:r>
            <a:r>
              <a:rPr sz="1400" dirty="0">
                <a:latin typeface="Calibri"/>
                <a:cs typeface="Calibri"/>
              </a:rPr>
              <a:t>burning</a:t>
            </a:r>
            <a:r>
              <a:rPr sz="1400" spc="240" dirty="0">
                <a:latin typeface="Calibri"/>
                <a:cs typeface="Calibri"/>
              </a:rPr>
              <a:t> </a:t>
            </a:r>
            <a:r>
              <a:rPr sz="1400" dirty="0">
                <a:latin typeface="Calibri"/>
                <a:cs typeface="Calibri"/>
              </a:rPr>
              <a:t>appliances</a:t>
            </a:r>
            <a:r>
              <a:rPr sz="1400" spc="200" dirty="0">
                <a:latin typeface="Calibri"/>
                <a:cs typeface="Calibri"/>
              </a:rPr>
              <a:t> </a:t>
            </a:r>
            <a:r>
              <a:rPr sz="1400" dirty="0">
                <a:latin typeface="Calibri"/>
                <a:cs typeface="Calibri"/>
              </a:rPr>
              <a:t>in</a:t>
            </a:r>
            <a:r>
              <a:rPr sz="1400" spc="114" dirty="0">
                <a:latin typeface="Calibri"/>
                <a:cs typeface="Calibri"/>
              </a:rPr>
              <a:t> </a:t>
            </a:r>
            <a:r>
              <a:rPr sz="1400" dirty="0">
                <a:latin typeface="Calibri"/>
                <a:cs typeface="Calibri"/>
              </a:rPr>
              <a:t>areas</a:t>
            </a:r>
            <a:r>
              <a:rPr sz="1400" spc="135" dirty="0">
                <a:latin typeface="Calibri"/>
                <a:cs typeface="Calibri"/>
              </a:rPr>
              <a:t> </a:t>
            </a:r>
            <a:r>
              <a:rPr sz="1400" dirty="0">
                <a:latin typeface="Calibri"/>
                <a:cs typeface="Calibri"/>
              </a:rPr>
              <a:t>with</a:t>
            </a:r>
            <a:r>
              <a:rPr sz="1400" spc="150" dirty="0">
                <a:latin typeface="Calibri"/>
                <a:cs typeface="Calibri"/>
              </a:rPr>
              <a:t> </a:t>
            </a:r>
            <a:r>
              <a:rPr sz="1400" spc="-20" dirty="0">
                <a:latin typeface="Calibri"/>
                <a:cs typeface="Calibri"/>
              </a:rPr>
              <a:t>good </a:t>
            </a:r>
            <a:r>
              <a:rPr sz="1400" dirty="0">
                <a:latin typeface="Calibri"/>
                <a:cs typeface="Calibri"/>
              </a:rPr>
              <a:t>ventilation</a:t>
            </a:r>
            <a:r>
              <a:rPr sz="1400" spc="265" dirty="0">
                <a:latin typeface="Calibri"/>
                <a:cs typeface="Calibri"/>
              </a:rPr>
              <a:t> </a:t>
            </a:r>
            <a:r>
              <a:rPr sz="1400" dirty="0">
                <a:latin typeface="Calibri"/>
                <a:cs typeface="Calibri"/>
              </a:rPr>
              <a:t>and</a:t>
            </a:r>
            <a:r>
              <a:rPr sz="1400" spc="195" dirty="0">
                <a:latin typeface="Calibri"/>
                <a:cs typeface="Calibri"/>
              </a:rPr>
              <a:t> </a:t>
            </a:r>
            <a:r>
              <a:rPr sz="1400" dirty="0">
                <a:latin typeface="Calibri"/>
                <a:cs typeface="Calibri"/>
              </a:rPr>
              <a:t>where</a:t>
            </a:r>
            <a:r>
              <a:rPr sz="1400" spc="215" dirty="0">
                <a:latin typeface="Calibri"/>
                <a:cs typeface="Calibri"/>
              </a:rPr>
              <a:t> </a:t>
            </a:r>
            <a:r>
              <a:rPr sz="1400" dirty="0">
                <a:latin typeface="Calibri"/>
                <a:cs typeface="Calibri"/>
              </a:rPr>
              <a:t>fresh</a:t>
            </a:r>
            <a:r>
              <a:rPr sz="1400" spc="254" dirty="0">
                <a:latin typeface="Calibri"/>
                <a:cs typeface="Calibri"/>
              </a:rPr>
              <a:t> </a:t>
            </a:r>
            <a:r>
              <a:rPr sz="1400" dirty="0">
                <a:latin typeface="Calibri"/>
                <a:cs typeface="Calibri"/>
              </a:rPr>
              <a:t>air</a:t>
            </a:r>
            <a:r>
              <a:rPr sz="1400" spc="200" dirty="0">
                <a:latin typeface="Calibri"/>
                <a:cs typeface="Calibri"/>
              </a:rPr>
              <a:t> </a:t>
            </a:r>
            <a:r>
              <a:rPr sz="1400" dirty="0">
                <a:latin typeface="Calibri"/>
                <a:cs typeface="Calibri"/>
              </a:rPr>
              <a:t>can</a:t>
            </a:r>
            <a:r>
              <a:rPr sz="1400" spc="100" dirty="0">
                <a:latin typeface="Calibri"/>
                <a:cs typeface="Calibri"/>
              </a:rPr>
              <a:t> </a:t>
            </a:r>
            <a:r>
              <a:rPr sz="1400" spc="-10" dirty="0">
                <a:latin typeface="Calibri"/>
                <a:cs typeface="Calibri"/>
              </a:rPr>
              <a:t>circulate.</a:t>
            </a:r>
            <a:endParaRPr sz="1400">
              <a:latin typeface="Calibri"/>
              <a:cs typeface="Calibri"/>
            </a:endParaRPr>
          </a:p>
        </p:txBody>
      </p:sp>
      <p:sp>
        <p:nvSpPr>
          <p:cNvPr id="6" name="object 6"/>
          <p:cNvSpPr txBox="1">
            <a:spLocks noGrp="1"/>
          </p:cNvSpPr>
          <p:nvPr>
            <p:ph type="title"/>
          </p:nvPr>
        </p:nvSpPr>
        <p:spPr>
          <a:xfrm>
            <a:off x="447128" y="75371"/>
            <a:ext cx="9160510" cy="649605"/>
          </a:xfrm>
          <a:prstGeom prst="rect">
            <a:avLst/>
          </a:prstGeom>
        </p:spPr>
        <p:txBody>
          <a:bodyPr vert="horz" wrap="square" lIns="0" tIns="67945" rIns="0" bIns="0" rtlCol="0">
            <a:spAutoFit/>
          </a:bodyPr>
          <a:lstStyle/>
          <a:p>
            <a:pPr algn="ctr">
              <a:lnSpc>
                <a:spcPct val="100000"/>
              </a:lnSpc>
              <a:spcBef>
                <a:spcPts val="535"/>
              </a:spcBef>
              <a:tabLst>
                <a:tab pos="3780154" algn="l"/>
                <a:tab pos="9134475" algn="l"/>
              </a:tabLst>
            </a:pPr>
            <a:r>
              <a:rPr dirty="0"/>
              <a:t>	</a:t>
            </a:r>
            <a:r>
              <a:rPr spc="-30" dirty="0"/>
              <a:t>BOATING</a:t>
            </a:r>
            <a:r>
              <a:rPr spc="-55" dirty="0"/>
              <a:t> </a:t>
            </a:r>
            <a:r>
              <a:rPr spc="-10" dirty="0"/>
              <a:t>SAFETY</a:t>
            </a:r>
            <a:r>
              <a:rPr dirty="0"/>
              <a:t>	</a:t>
            </a:r>
          </a:p>
          <a:p>
            <a:pPr marR="635" algn="ctr">
              <a:lnSpc>
                <a:spcPct val="100000"/>
              </a:lnSpc>
              <a:spcBef>
                <a:spcPts val="390"/>
              </a:spcBef>
            </a:pPr>
            <a:r>
              <a:rPr sz="1600" spc="-10" dirty="0"/>
              <a:t>Carbon</a:t>
            </a:r>
            <a:r>
              <a:rPr sz="1600" spc="-55" dirty="0"/>
              <a:t> </a:t>
            </a:r>
            <a:r>
              <a:rPr sz="1600" spc="-10" dirty="0"/>
              <a:t>Monoxide</a:t>
            </a:r>
            <a:r>
              <a:rPr sz="1600" spc="-90" dirty="0"/>
              <a:t> </a:t>
            </a:r>
            <a:r>
              <a:rPr sz="1600" spc="-20" dirty="0"/>
              <a:t>(CO)</a:t>
            </a:r>
            <a:endParaRPr sz="1600"/>
          </a:p>
        </p:txBody>
      </p:sp>
      <p:pic>
        <p:nvPicPr>
          <p:cNvPr id="7" name="object 7"/>
          <p:cNvPicPr/>
          <p:nvPr/>
        </p:nvPicPr>
        <p:blipFill>
          <a:blip r:embed="rId4" cstate="print"/>
          <a:stretch>
            <a:fillRect/>
          </a:stretch>
        </p:blipFill>
        <p:spPr>
          <a:xfrm>
            <a:off x="454198" y="850638"/>
            <a:ext cx="4536856" cy="12110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4">
            <a:extLst>
              <a:ext uri="{FF2B5EF4-FFF2-40B4-BE49-F238E27FC236}">
                <a16:creationId xmlns:a16="http://schemas.microsoft.com/office/drawing/2014/main" id="{F3C7E060-0AF0-20CA-6E4F-B96C6D38781A}"/>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30893"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13</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p:nvPr/>
        </p:nvSpPr>
        <p:spPr>
          <a:xfrm>
            <a:off x="486867" y="462152"/>
            <a:ext cx="8705850" cy="4091940"/>
          </a:xfrm>
          <a:prstGeom prst="rect">
            <a:avLst/>
          </a:prstGeom>
        </p:spPr>
        <p:txBody>
          <a:bodyPr vert="horz" wrap="square" lIns="0" tIns="13335" rIns="0" bIns="0" rtlCol="0">
            <a:spAutoFit/>
          </a:bodyPr>
          <a:lstStyle/>
          <a:p>
            <a:pPr marL="374015" algn="ctr">
              <a:lnSpc>
                <a:spcPct val="100000"/>
              </a:lnSpc>
              <a:spcBef>
                <a:spcPts val="105"/>
              </a:spcBef>
            </a:pPr>
            <a:r>
              <a:rPr sz="1600" u="sng" spc="-45" dirty="0">
                <a:uFill>
                  <a:solidFill>
                    <a:srgbClr val="000000"/>
                  </a:solidFill>
                </a:uFill>
                <a:latin typeface="Calibri"/>
                <a:cs typeface="Calibri"/>
              </a:rPr>
              <a:t>BOATING</a:t>
            </a:r>
            <a:r>
              <a:rPr sz="1600" u="sng" spc="-20" dirty="0">
                <a:uFill>
                  <a:solidFill>
                    <a:srgbClr val="000000"/>
                  </a:solidFill>
                </a:uFill>
                <a:latin typeface="Calibri"/>
                <a:cs typeface="Calibri"/>
              </a:rPr>
              <a:t> </a:t>
            </a:r>
            <a:r>
              <a:rPr sz="1600" u="sng" spc="-50" dirty="0">
                <a:uFill>
                  <a:solidFill>
                    <a:srgbClr val="000000"/>
                  </a:solidFill>
                </a:uFill>
                <a:latin typeface="Calibri"/>
                <a:cs typeface="Calibri"/>
              </a:rPr>
              <a:t>NAVIGATION</a:t>
            </a:r>
            <a:r>
              <a:rPr sz="1600" u="sng" spc="-65" dirty="0">
                <a:uFill>
                  <a:solidFill>
                    <a:srgbClr val="000000"/>
                  </a:solidFill>
                </a:uFill>
                <a:latin typeface="Calibri"/>
                <a:cs typeface="Calibri"/>
              </a:rPr>
              <a:t> </a:t>
            </a:r>
            <a:r>
              <a:rPr sz="1600" u="sng" spc="-20" dirty="0">
                <a:uFill>
                  <a:solidFill>
                    <a:srgbClr val="000000"/>
                  </a:solidFill>
                </a:uFill>
                <a:latin typeface="Calibri"/>
                <a:cs typeface="Calibri"/>
              </a:rPr>
              <a:t>RULES</a:t>
            </a:r>
            <a:endParaRPr sz="1600">
              <a:latin typeface="Calibri"/>
              <a:cs typeface="Calibri"/>
            </a:endParaRPr>
          </a:p>
          <a:p>
            <a:pPr>
              <a:lnSpc>
                <a:spcPct val="100000"/>
              </a:lnSpc>
              <a:spcBef>
                <a:spcPts val="35"/>
              </a:spcBef>
            </a:pPr>
            <a:endParaRPr sz="1800">
              <a:latin typeface="Calibri"/>
              <a:cs typeface="Calibri"/>
            </a:endParaRPr>
          </a:p>
          <a:p>
            <a:pPr marL="12700">
              <a:lnSpc>
                <a:spcPct val="100000"/>
              </a:lnSpc>
            </a:pPr>
            <a:r>
              <a:rPr sz="1600" b="1" dirty="0">
                <a:latin typeface="Calibri"/>
                <a:cs typeface="Calibri"/>
              </a:rPr>
              <a:t>RIGHT</a:t>
            </a:r>
            <a:r>
              <a:rPr sz="1600" b="1" spc="-90" dirty="0">
                <a:latin typeface="Calibri"/>
                <a:cs typeface="Calibri"/>
              </a:rPr>
              <a:t> </a:t>
            </a:r>
            <a:r>
              <a:rPr sz="1600" b="1" dirty="0">
                <a:latin typeface="Calibri"/>
                <a:cs typeface="Calibri"/>
              </a:rPr>
              <a:t>OF</a:t>
            </a:r>
            <a:r>
              <a:rPr sz="1600" b="1" spc="-50" dirty="0">
                <a:latin typeface="Calibri"/>
                <a:cs typeface="Calibri"/>
              </a:rPr>
              <a:t> </a:t>
            </a:r>
            <a:r>
              <a:rPr sz="1600" b="1" spc="-20" dirty="0">
                <a:latin typeface="Calibri"/>
                <a:cs typeface="Calibri"/>
              </a:rPr>
              <a:t>WAY:</a:t>
            </a:r>
            <a:endParaRPr sz="1600">
              <a:latin typeface="Calibri"/>
              <a:cs typeface="Calibri"/>
            </a:endParaRPr>
          </a:p>
          <a:p>
            <a:pPr marL="12700" marR="288925">
              <a:lnSpc>
                <a:spcPct val="101400"/>
              </a:lnSpc>
              <a:spcBef>
                <a:spcPts val="565"/>
              </a:spcBef>
            </a:pPr>
            <a:r>
              <a:rPr sz="1400" dirty="0">
                <a:latin typeface="Calibri"/>
                <a:cs typeface="Calibri"/>
              </a:rPr>
              <a:t>In</a:t>
            </a:r>
            <a:r>
              <a:rPr sz="1400" spc="110" dirty="0">
                <a:latin typeface="Calibri"/>
                <a:cs typeface="Calibri"/>
              </a:rPr>
              <a:t> </a:t>
            </a:r>
            <a:r>
              <a:rPr sz="1400" dirty="0">
                <a:latin typeface="Calibri"/>
                <a:cs typeface="Calibri"/>
              </a:rPr>
              <a:t>general,</a:t>
            </a:r>
            <a:r>
              <a:rPr sz="1400" spc="180" dirty="0">
                <a:latin typeface="Calibri"/>
                <a:cs typeface="Calibri"/>
              </a:rPr>
              <a:t> </a:t>
            </a:r>
            <a:r>
              <a:rPr sz="1400" dirty="0">
                <a:latin typeface="Calibri"/>
                <a:cs typeface="Calibri"/>
              </a:rPr>
              <a:t>vessels</a:t>
            </a:r>
            <a:r>
              <a:rPr sz="1400" spc="145" dirty="0">
                <a:latin typeface="Calibri"/>
                <a:cs typeface="Calibri"/>
              </a:rPr>
              <a:t> </a:t>
            </a:r>
            <a:r>
              <a:rPr sz="1400" dirty="0">
                <a:latin typeface="Calibri"/>
                <a:cs typeface="Calibri"/>
              </a:rPr>
              <a:t>with</a:t>
            </a:r>
            <a:r>
              <a:rPr sz="1400" spc="204" dirty="0">
                <a:latin typeface="Calibri"/>
                <a:cs typeface="Calibri"/>
              </a:rPr>
              <a:t> </a:t>
            </a:r>
            <a:r>
              <a:rPr sz="1400" dirty="0">
                <a:latin typeface="Calibri"/>
                <a:cs typeface="Calibri"/>
              </a:rPr>
              <a:t>less</a:t>
            </a:r>
            <a:r>
              <a:rPr sz="1400" spc="170" dirty="0">
                <a:latin typeface="Calibri"/>
                <a:cs typeface="Calibri"/>
              </a:rPr>
              <a:t> </a:t>
            </a:r>
            <a:r>
              <a:rPr sz="1400" dirty="0">
                <a:latin typeface="Calibri"/>
                <a:cs typeface="Calibri"/>
              </a:rPr>
              <a:t>maneuverability</a:t>
            </a:r>
            <a:r>
              <a:rPr sz="1400" spc="260" dirty="0">
                <a:latin typeface="Calibri"/>
                <a:cs typeface="Calibri"/>
              </a:rPr>
              <a:t> </a:t>
            </a:r>
            <a:r>
              <a:rPr sz="1400" dirty="0">
                <a:latin typeface="Calibri"/>
                <a:cs typeface="Calibri"/>
              </a:rPr>
              <a:t>(Privileged)</a:t>
            </a:r>
            <a:r>
              <a:rPr sz="1400" spc="265" dirty="0">
                <a:latin typeface="Calibri"/>
                <a:cs typeface="Calibri"/>
              </a:rPr>
              <a:t> </a:t>
            </a:r>
            <a:r>
              <a:rPr sz="1400" dirty="0">
                <a:latin typeface="Calibri"/>
                <a:cs typeface="Calibri"/>
              </a:rPr>
              <a:t>have</a:t>
            </a:r>
            <a:r>
              <a:rPr sz="1400" spc="105" dirty="0">
                <a:latin typeface="Calibri"/>
                <a:cs typeface="Calibri"/>
              </a:rPr>
              <a:t> </a:t>
            </a:r>
            <a:r>
              <a:rPr sz="1400" dirty="0">
                <a:latin typeface="Calibri"/>
                <a:cs typeface="Calibri"/>
              </a:rPr>
              <a:t>right-</a:t>
            </a:r>
            <a:r>
              <a:rPr sz="1400" spc="55" dirty="0">
                <a:latin typeface="Calibri"/>
                <a:cs typeface="Calibri"/>
              </a:rPr>
              <a:t>of-</a:t>
            </a:r>
            <a:r>
              <a:rPr sz="1400" dirty="0">
                <a:latin typeface="Calibri"/>
                <a:cs typeface="Calibri"/>
              </a:rPr>
              <a:t>way</a:t>
            </a:r>
            <a:r>
              <a:rPr sz="1400" spc="265" dirty="0">
                <a:latin typeface="Calibri"/>
                <a:cs typeface="Calibri"/>
              </a:rPr>
              <a:t> </a:t>
            </a:r>
            <a:r>
              <a:rPr sz="1400" dirty="0">
                <a:latin typeface="Calibri"/>
                <a:cs typeface="Calibri"/>
              </a:rPr>
              <a:t>over</a:t>
            </a:r>
            <a:r>
              <a:rPr sz="1400" spc="210" dirty="0">
                <a:latin typeface="Calibri"/>
                <a:cs typeface="Calibri"/>
              </a:rPr>
              <a:t> </a:t>
            </a:r>
            <a:r>
              <a:rPr sz="1400" dirty="0">
                <a:latin typeface="Calibri"/>
                <a:cs typeface="Calibri"/>
              </a:rPr>
              <a:t>more</a:t>
            </a:r>
            <a:r>
              <a:rPr sz="1400" spc="165" dirty="0">
                <a:latin typeface="Calibri"/>
                <a:cs typeface="Calibri"/>
              </a:rPr>
              <a:t> </a:t>
            </a:r>
            <a:r>
              <a:rPr sz="1400" dirty="0">
                <a:latin typeface="Calibri"/>
                <a:cs typeface="Calibri"/>
              </a:rPr>
              <a:t>agile</a:t>
            </a:r>
            <a:r>
              <a:rPr sz="1400" spc="190" dirty="0">
                <a:latin typeface="Calibri"/>
                <a:cs typeface="Calibri"/>
              </a:rPr>
              <a:t> </a:t>
            </a:r>
            <a:r>
              <a:rPr sz="1400" dirty="0">
                <a:latin typeface="Calibri"/>
                <a:cs typeface="Calibri"/>
              </a:rPr>
              <a:t>vessels</a:t>
            </a:r>
            <a:r>
              <a:rPr sz="1400" spc="145" dirty="0">
                <a:latin typeface="Calibri"/>
                <a:cs typeface="Calibri"/>
              </a:rPr>
              <a:t> </a:t>
            </a:r>
            <a:r>
              <a:rPr sz="1400" spc="-10" dirty="0">
                <a:latin typeface="Calibri"/>
                <a:cs typeface="Calibri"/>
              </a:rPr>
              <a:t>(Burdened). </a:t>
            </a:r>
            <a:r>
              <a:rPr sz="1400" spc="50" dirty="0">
                <a:latin typeface="Calibri"/>
                <a:cs typeface="Calibri"/>
              </a:rPr>
              <a:t>Following</a:t>
            </a:r>
            <a:r>
              <a:rPr sz="1400" spc="215" dirty="0">
                <a:latin typeface="Calibri"/>
                <a:cs typeface="Calibri"/>
              </a:rPr>
              <a:t> </a:t>
            </a:r>
            <a:r>
              <a:rPr sz="1400" dirty="0">
                <a:latin typeface="Calibri"/>
                <a:cs typeface="Calibri"/>
              </a:rPr>
              <a:t>is</a:t>
            </a:r>
            <a:r>
              <a:rPr sz="1400" spc="65" dirty="0">
                <a:latin typeface="Calibri"/>
                <a:cs typeface="Calibri"/>
              </a:rPr>
              <a:t> </a:t>
            </a:r>
            <a:r>
              <a:rPr sz="1400" dirty="0">
                <a:latin typeface="Calibri"/>
                <a:cs typeface="Calibri"/>
              </a:rPr>
              <a:t>an</a:t>
            </a:r>
            <a:r>
              <a:rPr sz="1400" spc="70" dirty="0">
                <a:latin typeface="Calibri"/>
                <a:cs typeface="Calibri"/>
              </a:rPr>
              <a:t> </a:t>
            </a:r>
            <a:r>
              <a:rPr sz="1400" spc="-25" dirty="0">
                <a:latin typeface="Calibri"/>
                <a:cs typeface="Calibri"/>
              </a:rPr>
              <a:t>example</a:t>
            </a:r>
            <a:r>
              <a:rPr sz="1400" spc="135" dirty="0">
                <a:latin typeface="Calibri"/>
                <a:cs typeface="Calibri"/>
              </a:rPr>
              <a:t> </a:t>
            </a:r>
            <a:r>
              <a:rPr sz="1400" spc="55" dirty="0">
                <a:latin typeface="Calibri"/>
                <a:cs typeface="Calibri"/>
              </a:rPr>
              <a:t>of</a:t>
            </a:r>
            <a:r>
              <a:rPr sz="1400" spc="120" dirty="0">
                <a:latin typeface="Calibri"/>
                <a:cs typeface="Calibri"/>
              </a:rPr>
              <a:t> </a:t>
            </a:r>
            <a:r>
              <a:rPr sz="1400" dirty="0">
                <a:latin typeface="Calibri"/>
                <a:cs typeface="Calibri"/>
              </a:rPr>
              <a:t>vessels</a:t>
            </a:r>
            <a:r>
              <a:rPr sz="1400" spc="100" dirty="0">
                <a:latin typeface="Calibri"/>
                <a:cs typeface="Calibri"/>
              </a:rPr>
              <a:t> </a:t>
            </a:r>
            <a:r>
              <a:rPr sz="1400" dirty="0">
                <a:latin typeface="Calibri"/>
                <a:cs typeface="Calibri"/>
              </a:rPr>
              <a:t>that</a:t>
            </a:r>
            <a:r>
              <a:rPr sz="1400" spc="155" dirty="0">
                <a:latin typeface="Calibri"/>
                <a:cs typeface="Calibri"/>
              </a:rPr>
              <a:t> </a:t>
            </a:r>
            <a:r>
              <a:rPr sz="1400" dirty="0">
                <a:latin typeface="Calibri"/>
                <a:cs typeface="Calibri"/>
              </a:rPr>
              <a:t>have</a:t>
            </a:r>
            <a:r>
              <a:rPr sz="1400" spc="55" dirty="0">
                <a:latin typeface="Calibri"/>
                <a:cs typeface="Calibri"/>
              </a:rPr>
              <a:t> </a:t>
            </a:r>
            <a:r>
              <a:rPr sz="1400" dirty="0">
                <a:latin typeface="Calibri"/>
                <a:cs typeface="Calibri"/>
              </a:rPr>
              <a:t>right-of-</a:t>
            </a:r>
            <a:r>
              <a:rPr sz="1400" spc="-20" dirty="0">
                <a:latin typeface="Calibri"/>
                <a:cs typeface="Calibri"/>
              </a:rPr>
              <a:t>way:</a:t>
            </a:r>
            <a:endParaRPr sz="1400">
              <a:latin typeface="Calibri"/>
              <a:cs typeface="Calibri"/>
            </a:endParaRPr>
          </a:p>
          <a:p>
            <a:pPr marL="576580" indent="-106680">
              <a:lnSpc>
                <a:spcPct val="100000"/>
              </a:lnSpc>
              <a:spcBef>
                <a:spcPts val="670"/>
              </a:spcBef>
              <a:buSzPct val="71428"/>
              <a:buFont typeface="Symbol"/>
              <a:buChar char=""/>
              <a:tabLst>
                <a:tab pos="576580" algn="l"/>
              </a:tabLst>
            </a:pPr>
            <a:r>
              <a:rPr sz="1400" dirty="0">
                <a:latin typeface="Calibri"/>
                <a:cs typeface="Calibri"/>
              </a:rPr>
              <a:t>Emergency</a:t>
            </a:r>
            <a:r>
              <a:rPr sz="1400" spc="25" dirty="0">
                <a:latin typeface="Calibri"/>
                <a:cs typeface="Calibri"/>
              </a:rPr>
              <a:t> </a:t>
            </a:r>
            <a:r>
              <a:rPr sz="1400" spc="40" dirty="0">
                <a:latin typeface="Calibri"/>
                <a:cs typeface="Calibri"/>
              </a:rPr>
              <a:t>Craft</a:t>
            </a:r>
            <a:endParaRPr sz="1400">
              <a:latin typeface="Calibri"/>
              <a:cs typeface="Calibri"/>
            </a:endParaRPr>
          </a:p>
          <a:p>
            <a:pPr marL="576580" indent="-106680">
              <a:lnSpc>
                <a:spcPct val="100000"/>
              </a:lnSpc>
              <a:spcBef>
                <a:spcPts val="605"/>
              </a:spcBef>
              <a:buSzPct val="71428"/>
              <a:buFont typeface="Symbol"/>
              <a:buChar char=""/>
              <a:tabLst>
                <a:tab pos="576580" algn="l"/>
              </a:tabLst>
            </a:pPr>
            <a:r>
              <a:rPr sz="1400" dirty="0">
                <a:latin typeface="Calibri"/>
                <a:cs typeface="Calibri"/>
              </a:rPr>
              <a:t>Vessels</a:t>
            </a:r>
            <a:r>
              <a:rPr sz="1400" spc="85" dirty="0">
                <a:latin typeface="Calibri"/>
                <a:cs typeface="Calibri"/>
              </a:rPr>
              <a:t> </a:t>
            </a:r>
            <a:r>
              <a:rPr sz="1400" spc="45" dirty="0">
                <a:latin typeface="Calibri"/>
                <a:cs typeface="Calibri"/>
              </a:rPr>
              <a:t>aground</a:t>
            </a:r>
            <a:r>
              <a:rPr sz="1400" spc="220" dirty="0">
                <a:latin typeface="Calibri"/>
                <a:cs typeface="Calibri"/>
              </a:rPr>
              <a:t> </a:t>
            </a:r>
            <a:r>
              <a:rPr sz="1400" spc="65" dirty="0">
                <a:latin typeface="Calibri"/>
                <a:cs typeface="Calibri"/>
              </a:rPr>
              <a:t>or</a:t>
            </a:r>
            <a:r>
              <a:rPr sz="1400" spc="135" dirty="0">
                <a:latin typeface="Calibri"/>
                <a:cs typeface="Calibri"/>
              </a:rPr>
              <a:t> </a:t>
            </a:r>
            <a:r>
              <a:rPr sz="1400" dirty="0">
                <a:latin typeface="Calibri"/>
                <a:cs typeface="Calibri"/>
              </a:rPr>
              <a:t>not</a:t>
            </a:r>
            <a:r>
              <a:rPr sz="1400" spc="85" dirty="0">
                <a:latin typeface="Calibri"/>
                <a:cs typeface="Calibri"/>
              </a:rPr>
              <a:t> </a:t>
            </a:r>
            <a:r>
              <a:rPr sz="1400" dirty="0">
                <a:latin typeface="Calibri"/>
                <a:cs typeface="Calibri"/>
              </a:rPr>
              <a:t>under</a:t>
            </a:r>
            <a:r>
              <a:rPr sz="1400" spc="120" dirty="0">
                <a:latin typeface="Calibri"/>
                <a:cs typeface="Calibri"/>
              </a:rPr>
              <a:t> </a:t>
            </a:r>
            <a:r>
              <a:rPr sz="1400" spc="-10" dirty="0">
                <a:latin typeface="Calibri"/>
                <a:cs typeface="Calibri"/>
              </a:rPr>
              <a:t>command</a:t>
            </a:r>
            <a:endParaRPr sz="1400">
              <a:latin typeface="Calibri"/>
              <a:cs typeface="Calibri"/>
            </a:endParaRPr>
          </a:p>
          <a:p>
            <a:pPr marL="576580" indent="-106680">
              <a:lnSpc>
                <a:spcPct val="100000"/>
              </a:lnSpc>
              <a:spcBef>
                <a:spcPts val="600"/>
              </a:spcBef>
              <a:buSzPct val="71428"/>
              <a:buFont typeface="Symbol"/>
              <a:buChar char=""/>
              <a:tabLst>
                <a:tab pos="576580" algn="l"/>
              </a:tabLst>
            </a:pPr>
            <a:r>
              <a:rPr sz="1400" dirty="0">
                <a:latin typeface="Calibri"/>
                <a:cs typeface="Calibri"/>
              </a:rPr>
              <a:t>Vessels</a:t>
            </a:r>
            <a:r>
              <a:rPr sz="1400" spc="175" dirty="0">
                <a:latin typeface="Calibri"/>
                <a:cs typeface="Calibri"/>
              </a:rPr>
              <a:t> </a:t>
            </a:r>
            <a:r>
              <a:rPr sz="1400" dirty="0">
                <a:latin typeface="Calibri"/>
                <a:cs typeface="Calibri"/>
              </a:rPr>
              <a:t>with</a:t>
            </a:r>
            <a:r>
              <a:rPr sz="1400" spc="200" dirty="0">
                <a:latin typeface="Calibri"/>
                <a:cs typeface="Calibri"/>
              </a:rPr>
              <a:t> </a:t>
            </a:r>
            <a:r>
              <a:rPr sz="1400" dirty="0">
                <a:latin typeface="Calibri"/>
                <a:cs typeface="Calibri"/>
              </a:rPr>
              <a:t>restricted</a:t>
            </a:r>
            <a:r>
              <a:rPr sz="1400" spc="285" dirty="0">
                <a:latin typeface="Calibri"/>
                <a:cs typeface="Calibri"/>
              </a:rPr>
              <a:t> </a:t>
            </a:r>
            <a:r>
              <a:rPr sz="1400" spc="-10" dirty="0">
                <a:latin typeface="Calibri"/>
                <a:cs typeface="Calibri"/>
              </a:rPr>
              <a:t>maneuverability</a:t>
            </a:r>
            <a:endParaRPr sz="1400">
              <a:latin typeface="Calibri"/>
              <a:cs typeface="Calibri"/>
            </a:endParaRPr>
          </a:p>
          <a:p>
            <a:pPr marL="576580" indent="-106680">
              <a:lnSpc>
                <a:spcPct val="100000"/>
              </a:lnSpc>
              <a:spcBef>
                <a:spcPts val="600"/>
              </a:spcBef>
              <a:buSzPct val="71428"/>
              <a:buFont typeface="Symbol"/>
              <a:buChar char=""/>
              <a:tabLst>
                <a:tab pos="576580" algn="l"/>
              </a:tabLst>
            </a:pPr>
            <a:r>
              <a:rPr sz="1400" dirty="0">
                <a:latin typeface="Calibri"/>
                <a:cs typeface="Calibri"/>
              </a:rPr>
              <a:t>Vessels</a:t>
            </a:r>
            <a:r>
              <a:rPr sz="1400" spc="40" dirty="0">
                <a:latin typeface="Calibri"/>
                <a:cs typeface="Calibri"/>
              </a:rPr>
              <a:t> </a:t>
            </a:r>
            <a:r>
              <a:rPr sz="1400" dirty="0">
                <a:latin typeface="Calibri"/>
                <a:cs typeface="Calibri"/>
              </a:rPr>
              <a:t>engaged</a:t>
            </a:r>
            <a:r>
              <a:rPr sz="1400" spc="45" dirty="0">
                <a:latin typeface="Calibri"/>
                <a:cs typeface="Calibri"/>
              </a:rPr>
              <a:t> </a:t>
            </a:r>
            <a:r>
              <a:rPr sz="1400" dirty="0">
                <a:latin typeface="Calibri"/>
                <a:cs typeface="Calibri"/>
              </a:rPr>
              <a:t>in</a:t>
            </a:r>
            <a:r>
              <a:rPr sz="1400" spc="10" dirty="0">
                <a:latin typeface="Calibri"/>
                <a:cs typeface="Calibri"/>
              </a:rPr>
              <a:t> </a:t>
            </a:r>
            <a:r>
              <a:rPr sz="1400" spc="-10" dirty="0">
                <a:latin typeface="Calibri"/>
                <a:cs typeface="Calibri"/>
              </a:rPr>
              <a:t>fishing</a:t>
            </a:r>
            <a:endParaRPr sz="1400">
              <a:latin typeface="Calibri"/>
              <a:cs typeface="Calibri"/>
            </a:endParaRPr>
          </a:p>
          <a:p>
            <a:pPr marL="576580" indent="-106680">
              <a:lnSpc>
                <a:spcPct val="100000"/>
              </a:lnSpc>
              <a:spcBef>
                <a:spcPts val="600"/>
              </a:spcBef>
              <a:buSzPct val="71428"/>
              <a:buFont typeface="Symbol"/>
              <a:buChar char=""/>
              <a:tabLst>
                <a:tab pos="576580" algn="l"/>
              </a:tabLst>
            </a:pPr>
            <a:r>
              <a:rPr sz="1400" dirty="0">
                <a:latin typeface="Calibri"/>
                <a:cs typeface="Calibri"/>
              </a:rPr>
              <a:t>Vessels</a:t>
            </a:r>
            <a:r>
              <a:rPr sz="1400" spc="190" dirty="0">
                <a:latin typeface="Calibri"/>
                <a:cs typeface="Calibri"/>
              </a:rPr>
              <a:t> </a:t>
            </a:r>
            <a:r>
              <a:rPr sz="1400" dirty="0">
                <a:latin typeface="Calibri"/>
                <a:cs typeface="Calibri"/>
              </a:rPr>
              <a:t>not</a:t>
            </a:r>
            <a:r>
              <a:rPr sz="1400" spc="180" dirty="0">
                <a:latin typeface="Calibri"/>
                <a:cs typeface="Calibri"/>
              </a:rPr>
              <a:t> </a:t>
            </a:r>
            <a:r>
              <a:rPr sz="1400" dirty="0">
                <a:latin typeface="Calibri"/>
                <a:cs typeface="Calibri"/>
              </a:rPr>
              <a:t>under</a:t>
            </a:r>
            <a:r>
              <a:rPr sz="1400" spc="245" dirty="0">
                <a:latin typeface="Calibri"/>
                <a:cs typeface="Calibri"/>
              </a:rPr>
              <a:t> </a:t>
            </a:r>
            <a:r>
              <a:rPr sz="1400" dirty="0">
                <a:latin typeface="Calibri"/>
                <a:cs typeface="Calibri"/>
              </a:rPr>
              <a:t>power</a:t>
            </a:r>
            <a:r>
              <a:rPr sz="1400" spc="160" dirty="0">
                <a:latin typeface="Calibri"/>
                <a:cs typeface="Calibri"/>
              </a:rPr>
              <a:t> </a:t>
            </a:r>
            <a:r>
              <a:rPr sz="1400" dirty="0">
                <a:latin typeface="Calibri"/>
                <a:cs typeface="Calibri"/>
              </a:rPr>
              <a:t>(rowboats,</a:t>
            </a:r>
            <a:r>
              <a:rPr sz="1400" spc="80" dirty="0">
                <a:latin typeface="Calibri"/>
                <a:cs typeface="Calibri"/>
              </a:rPr>
              <a:t> </a:t>
            </a:r>
            <a:r>
              <a:rPr sz="1400" dirty="0">
                <a:latin typeface="Calibri"/>
                <a:cs typeface="Calibri"/>
              </a:rPr>
              <a:t>canoes,</a:t>
            </a:r>
            <a:r>
              <a:rPr sz="1400" spc="75" dirty="0">
                <a:latin typeface="Calibri"/>
                <a:cs typeface="Calibri"/>
              </a:rPr>
              <a:t> </a:t>
            </a:r>
            <a:r>
              <a:rPr sz="1400" dirty="0">
                <a:latin typeface="Calibri"/>
                <a:cs typeface="Calibri"/>
              </a:rPr>
              <a:t>sailboats,</a:t>
            </a:r>
            <a:r>
              <a:rPr sz="1400" spc="254" dirty="0">
                <a:latin typeface="Calibri"/>
                <a:cs typeface="Calibri"/>
              </a:rPr>
              <a:t> </a:t>
            </a:r>
            <a:r>
              <a:rPr sz="1400" spc="-10" dirty="0">
                <a:latin typeface="Calibri"/>
                <a:cs typeface="Calibri"/>
              </a:rPr>
              <a:t>etc.)</a:t>
            </a:r>
            <a:endParaRPr sz="1400">
              <a:latin typeface="Calibri"/>
              <a:cs typeface="Calibri"/>
            </a:endParaRPr>
          </a:p>
          <a:p>
            <a:pPr marL="12700">
              <a:lnSpc>
                <a:spcPct val="100000"/>
              </a:lnSpc>
              <a:spcBef>
                <a:spcPts val="600"/>
              </a:spcBef>
            </a:pPr>
            <a:r>
              <a:rPr sz="1400" dirty="0">
                <a:latin typeface="Calibri"/>
                <a:cs typeface="Calibri"/>
              </a:rPr>
              <a:t>There</a:t>
            </a:r>
            <a:r>
              <a:rPr sz="1400" spc="95" dirty="0">
                <a:latin typeface="Calibri"/>
                <a:cs typeface="Calibri"/>
              </a:rPr>
              <a:t> </a:t>
            </a:r>
            <a:r>
              <a:rPr sz="1400" dirty="0">
                <a:latin typeface="Calibri"/>
                <a:cs typeface="Calibri"/>
              </a:rPr>
              <a:t>are</a:t>
            </a:r>
            <a:r>
              <a:rPr sz="1400" spc="105" dirty="0">
                <a:latin typeface="Calibri"/>
                <a:cs typeface="Calibri"/>
              </a:rPr>
              <a:t> </a:t>
            </a:r>
            <a:r>
              <a:rPr sz="1400" dirty="0">
                <a:latin typeface="Calibri"/>
                <a:cs typeface="Calibri"/>
              </a:rPr>
              <a:t>three</a:t>
            </a:r>
            <a:r>
              <a:rPr sz="1400" spc="185" dirty="0">
                <a:latin typeface="Calibri"/>
                <a:cs typeface="Calibri"/>
              </a:rPr>
              <a:t> </a:t>
            </a:r>
            <a:r>
              <a:rPr sz="1400" dirty="0">
                <a:latin typeface="Calibri"/>
                <a:cs typeface="Calibri"/>
              </a:rPr>
              <a:t>types</a:t>
            </a:r>
            <a:r>
              <a:rPr sz="1400" spc="55" dirty="0">
                <a:latin typeface="Calibri"/>
                <a:cs typeface="Calibri"/>
              </a:rPr>
              <a:t> of</a:t>
            </a:r>
            <a:r>
              <a:rPr sz="1400" spc="155" dirty="0">
                <a:latin typeface="Calibri"/>
                <a:cs typeface="Calibri"/>
              </a:rPr>
              <a:t> </a:t>
            </a:r>
            <a:r>
              <a:rPr sz="1400" dirty="0">
                <a:latin typeface="Calibri"/>
                <a:cs typeface="Calibri"/>
              </a:rPr>
              <a:t>situations</a:t>
            </a:r>
            <a:r>
              <a:rPr sz="1400" spc="150" dirty="0">
                <a:latin typeface="Calibri"/>
                <a:cs typeface="Calibri"/>
              </a:rPr>
              <a:t> </a:t>
            </a:r>
            <a:r>
              <a:rPr sz="1400" dirty="0">
                <a:latin typeface="Calibri"/>
                <a:cs typeface="Calibri"/>
              </a:rPr>
              <a:t>you</a:t>
            </a:r>
            <a:r>
              <a:rPr sz="1400" spc="110" dirty="0">
                <a:latin typeface="Calibri"/>
                <a:cs typeface="Calibri"/>
              </a:rPr>
              <a:t> </a:t>
            </a:r>
            <a:r>
              <a:rPr sz="1400" spc="-55" dirty="0">
                <a:latin typeface="Calibri"/>
                <a:cs typeface="Calibri"/>
              </a:rPr>
              <a:t>may</a:t>
            </a:r>
            <a:r>
              <a:rPr sz="1400" spc="-25" dirty="0">
                <a:latin typeface="Calibri"/>
                <a:cs typeface="Calibri"/>
              </a:rPr>
              <a:t> </a:t>
            </a:r>
            <a:r>
              <a:rPr sz="1400" dirty="0">
                <a:latin typeface="Calibri"/>
                <a:cs typeface="Calibri"/>
              </a:rPr>
              <a:t>encounter</a:t>
            </a:r>
            <a:r>
              <a:rPr sz="1400" spc="210" dirty="0">
                <a:latin typeface="Calibri"/>
                <a:cs typeface="Calibri"/>
              </a:rPr>
              <a:t> </a:t>
            </a:r>
            <a:r>
              <a:rPr sz="1400" dirty="0">
                <a:latin typeface="Calibri"/>
                <a:cs typeface="Calibri"/>
              </a:rPr>
              <a:t>with</a:t>
            </a:r>
            <a:r>
              <a:rPr sz="1400" spc="145" dirty="0">
                <a:latin typeface="Calibri"/>
                <a:cs typeface="Calibri"/>
              </a:rPr>
              <a:t> </a:t>
            </a:r>
            <a:r>
              <a:rPr sz="1400" dirty="0">
                <a:latin typeface="Calibri"/>
                <a:cs typeface="Calibri"/>
              </a:rPr>
              <a:t>other</a:t>
            </a:r>
            <a:r>
              <a:rPr sz="1400" spc="200" dirty="0">
                <a:latin typeface="Calibri"/>
                <a:cs typeface="Calibri"/>
              </a:rPr>
              <a:t> </a:t>
            </a:r>
            <a:r>
              <a:rPr sz="1400" dirty="0">
                <a:latin typeface="Calibri"/>
                <a:cs typeface="Calibri"/>
              </a:rPr>
              <a:t>vessels</a:t>
            </a:r>
            <a:r>
              <a:rPr sz="1400" spc="110" dirty="0">
                <a:latin typeface="Calibri"/>
                <a:cs typeface="Calibri"/>
              </a:rPr>
              <a:t> </a:t>
            </a:r>
            <a:r>
              <a:rPr sz="1400" dirty="0">
                <a:latin typeface="Calibri"/>
                <a:cs typeface="Calibri"/>
              </a:rPr>
              <a:t>in</a:t>
            </a:r>
            <a:r>
              <a:rPr sz="1400" spc="105" dirty="0">
                <a:latin typeface="Calibri"/>
                <a:cs typeface="Calibri"/>
              </a:rPr>
              <a:t> </a:t>
            </a:r>
            <a:r>
              <a:rPr sz="1400" dirty="0">
                <a:latin typeface="Calibri"/>
                <a:cs typeface="Calibri"/>
              </a:rPr>
              <a:t>which</a:t>
            </a:r>
            <a:r>
              <a:rPr sz="1400" spc="14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Navigation</a:t>
            </a:r>
            <a:r>
              <a:rPr sz="1400" spc="210" dirty="0">
                <a:latin typeface="Calibri"/>
                <a:cs typeface="Calibri"/>
              </a:rPr>
              <a:t> </a:t>
            </a:r>
            <a:r>
              <a:rPr sz="1400" dirty="0">
                <a:latin typeface="Calibri"/>
                <a:cs typeface="Calibri"/>
              </a:rPr>
              <a:t>Rules</a:t>
            </a:r>
            <a:r>
              <a:rPr sz="1400" spc="160" dirty="0">
                <a:latin typeface="Calibri"/>
                <a:cs typeface="Calibri"/>
              </a:rPr>
              <a:t> </a:t>
            </a:r>
            <a:r>
              <a:rPr sz="1400" spc="-10" dirty="0">
                <a:latin typeface="Calibri"/>
                <a:cs typeface="Calibri"/>
              </a:rPr>
              <a:t>apply.</a:t>
            </a:r>
            <a:endParaRPr sz="1400">
              <a:latin typeface="Calibri"/>
              <a:cs typeface="Calibri"/>
            </a:endParaRPr>
          </a:p>
          <a:p>
            <a:pPr marL="12700">
              <a:lnSpc>
                <a:spcPct val="100000"/>
              </a:lnSpc>
              <a:spcBef>
                <a:spcPts val="595"/>
              </a:spcBef>
            </a:pPr>
            <a:r>
              <a:rPr sz="1600" b="1" dirty="0">
                <a:latin typeface="Calibri"/>
                <a:cs typeface="Calibri"/>
              </a:rPr>
              <a:t>Meeting</a:t>
            </a:r>
            <a:r>
              <a:rPr sz="1600" b="1" spc="80" dirty="0">
                <a:latin typeface="Calibri"/>
                <a:cs typeface="Calibri"/>
              </a:rPr>
              <a:t> </a:t>
            </a:r>
            <a:r>
              <a:rPr sz="1600" b="1" dirty="0">
                <a:latin typeface="Calibri"/>
                <a:cs typeface="Calibri"/>
              </a:rPr>
              <a:t>Head-</a:t>
            </a:r>
            <a:r>
              <a:rPr sz="1600" b="1" spc="-25" dirty="0">
                <a:latin typeface="Calibri"/>
                <a:cs typeface="Calibri"/>
              </a:rPr>
              <a:t>On</a:t>
            </a:r>
            <a:r>
              <a:rPr sz="1600" spc="-25" dirty="0">
                <a:latin typeface="Calibri"/>
                <a:cs typeface="Calibri"/>
              </a:rPr>
              <a:t>:</a:t>
            </a:r>
            <a:endParaRPr sz="1600">
              <a:latin typeface="Calibri"/>
              <a:cs typeface="Calibri"/>
            </a:endParaRPr>
          </a:p>
          <a:p>
            <a:pPr marL="12700" marR="5080" algn="just">
              <a:lnSpc>
                <a:spcPct val="102200"/>
              </a:lnSpc>
              <a:spcBef>
                <a:spcPts val="550"/>
              </a:spcBef>
            </a:pPr>
            <a:r>
              <a:rPr sz="1400" dirty="0">
                <a:latin typeface="Calibri"/>
                <a:cs typeface="Calibri"/>
              </a:rPr>
              <a:t>When</a:t>
            </a:r>
            <a:r>
              <a:rPr sz="1400" spc="100" dirty="0">
                <a:latin typeface="Calibri"/>
                <a:cs typeface="Calibri"/>
              </a:rPr>
              <a:t> </a:t>
            </a:r>
            <a:r>
              <a:rPr sz="1400" dirty="0">
                <a:latin typeface="Calibri"/>
                <a:cs typeface="Calibri"/>
              </a:rPr>
              <a:t>two</a:t>
            </a:r>
            <a:r>
              <a:rPr sz="1400" spc="295" dirty="0">
                <a:latin typeface="Calibri"/>
                <a:cs typeface="Calibri"/>
              </a:rPr>
              <a:t> </a:t>
            </a:r>
            <a:r>
              <a:rPr sz="1400" dirty="0">
                <a:latin typeface="Calibri"/>
                <a:cs typeface="Calibri"/>
              </a:rPr>
              <a:t>vessels</a:t>
            </a:r>
            <a:r>
              <a:rPr sz="1400" spc="155" dirty="0">
                <a:latin typeface="Calibri"/>
                <a:cs typeface="Calibri"/>
              </a:rPr>
              <a:t> </a:t>
            </a:r>
            <a:r>
              <a:rPr sz="1400" spc="-10" dirty="0">
                <a:latin typeface="Calibri"/>
                <a:cs typeface="Calibri"/>
              </a:rPr>
              <a:t>meet</a:t>
            </a:r>
            <a:r>
              <a:rPr sz="1400" spc="95" dirty="0">
                <a:latin typeface="Calibri"/>
                <a:cs typeface="Calibri"/>
              </a:rPr>
              <a:t> </a:t>
            </a:r>
            <a:r>
              <a:rPr sz="1400" dirty="0">
                <a:latin typeface="Calibri"/>
                <a:cs typeface="Calibri"/>
              </a:rPr>
              <a:t>head-on,</a:t>
            </a:r>
            <a:r>
              <a:rPr sz="1400" spc="135" dirty="0">
                <a:latin typeface="Calibri"/>
                <a:cs typeface="Calibri"/>
              </a:rPr>
              <a:t> </a:t>
            </a:r>
            <a:r>
              <a:rPr sz="1400" dirty="0">
                <a:latin typeface="Calibri"/>
                <a:cs typeface="Calibri"/>
              </a:rPr>
              <a:t>neither</a:t>
            </a:r>
            <a:r>
              <a:rPr sz="1400" spc="165" dirty="0">
                <a:latin typeface="Calibri"/>
                <a:cs typeface="Calibri"/>
              </a:rPr>
              <a:t> </a:t>
            </a:r>
            <a:r>
              <a:rPr sz="1400" dirty="0">
                <a:latin typeface="Calibri"/>
                <a:cs typeface="Calibri"/>
              </a:rPr>
              <a:t>has</a:t>
            </a:r>
            <a:r>
              <a:rPr sz="1400" spc="180"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right-of-way.</a:t>
            </a:r>
            <a:r>
              <a:rPr sz="1400" spc="180" dirty="0">
                <a:latin typeface="Calibri"/>
                <a:cs typeface="Calibri"/>
              </a:rPr>
              <a:t> </a:t>
            </a:r>
            <a:r>
              <a:rPr sz="1400" dirty="0">
                <a:latin typeface="Calibri"/>
                <a:cs typeface="Calibri"/>
              </a:rPr>
              <a:t>It</a:t>
            </a:r>
            <a:r>
              <a:rPr sz="1400" spc="155" dirty="0">
                <a:latin typeface="Calibri"/>
                <a:cs typeface="Calibri"/>
              </a:rPr>
              <a:t> </a:t>
            </a:r>
            <a:r>
              <a:rPr sz="1400" dirty="0">
                <a:latin typeface="Calibri"/>
                <a:cs typeface="Calibri"/>
              </a:rPr>
              <a:t>is</a:t>
            </a:r>
            <a:r>
              <a:rPr sz="1400" spc="150" dirty="0">
                <a:latin typeface="Calibri"/>
                <a:cs typeface="Calibri"/>
              </a:rPr>
              <a:t> </a:t>
            </a:r>
            <a:r>
              <a:rPr sz="1400" dirty="0">
                <a:latin typeface="Calibri"/>
                <a:cs typeface="Calibri"/>
              </a:rPr>
              <a:t>preferred</a:t>
            </a:r>
            <a:r>
              <a:rPr sz="1400" spc="200" dirty="0">
                <a:latin typeface="Calibri"/>
                <a:cs typeface="Calibri"/>
              </a:rPr>
              <a:t> </a:t>
            </a:r>
            <a:r>
              <a:rPr sz="1400" dirty="0">
                <a:latin typeface="Calibri"/>
                <a:cs typeface="Calibri"/>
              </a:rPr>
              <a:t>that</a:t>
            </a:r>
            <a:r>
              <a:rPr sz="1400" spc="215" dirty="0">
                <a:latin typeface="Calibri"/>
                <a:cs typeface="Calibri"/>
              </a:rPr>
              <a:t> </a:t>
            </a:r>
            <a:r>
              <a:rPr sz="1400" dirty="0">
                <a:latin typeface="Calibri"/>
                <a:cs typeface="Calibri"/>
              </a:rPr>
              <a:t>both</a:t>
            </a:r>
            <a:r>
              <a:rPr sz="1400" spc="195" dirty="0">
                <a:latin typeface="Calibri"/>
                <a:cs typeface="Calibri"/>
              </a:rPr>
              <a:t> </a:t>
            </a:r>
            <a:r>
              <a:rPr sz="1400" dirty="0">
                <a:latin typeface="Calibri"/>
                <a:cs typeface="Calibri"/>
              </a:rPr>
              <a:t>vessels</a:t>
            </a:r>
            <a:r>
              <a:rPr sz="1400" spc="185" dirty="0">
                <a:latin typeface="Calibri"/>
                <a:cs typeface="Calibri"/>
              </a:rPr>
              <a:t> </a:t>
            </a:r>
            <a:r>
              <a:rPr sz="1400" dirty="0">
                <a:latin typeface="Calibri"/>
                <a:cs typeface="Calibri"/>
              </a:rPr>
              <a:t>decrease</a:t>
            </a:r>
            <a:r>
              <a:rPr sz="1400" spc="114" dirty="0">
                <a:latin typeface="Calibri"/>
                <a:cs typeface="Calibri"/>
              </a:rPr>
              <a:t> </a:t>
            </a:r>
            <a:r>
              <a:rPr sz="1400" spc="-25" dirty="0">
                <a:latin typeface="Calibri"/>
                <a:cs typeface="Calibri"/>
              </a:rPr>
              <a:t>speed</a:t>
            </a:r>
            <a:r>
              <a:rPr sz="1400" spc="65" dirty="0">
                <a:latin typeface="Calibri"/>
                <a:cs typeface="Calibri"/>
              </a:rPr>
              <a:t> </a:t>
            </a:r>
            <a:r>
              <a:rPr sz="1400" spc="-25" dirty="0">
                <a:latin typeface="Calibri"/>
                <a:cs typeface="Calibri"/>
              </a:rPr>
              <a:t>and </a:t>
            </a:r>
            <a:r>
              <a:rPr sz="1400" spc="70" dirty="0">
                <a:latin typeface="Calibri"/>
                <a:cs typeface="Calibri"/>
              </a:rPr>
              <a:t>turn</a:t>
            </a:r>
            <a:r>
              <a:rPr sz="1400" spc="240" dirty="0">
                <a:latin typeface="Calibri"/>
                <a:cs typeface="Calibri"/>
              </a:rPr>
              <a:t> </a:t>
            </a:r>
            <a:r>
              <a:rPr sz="1400" dirty="0">
                <a:latin typeface="Calibri"/>
                <a:cs typeface="Calibri"/>
              </a:rPr>
              <a:t>to</a:t>
            </a:r>
            <a:r>
              <a:rPr sz="1400" spc="204" dirty="0">
                <a:latin typeface="Calibri"/>
                <a:cs typeface="Calibri"/>
              </a:rPr>
              <a:t> </a:t>
            </a:r>
            <a:r>
              <a:rPr sz="1400" dirty="0">
                <a:latin typeface="Calibri"/>
                <a:cs typeface="Calibri"/>
              </a:rPr>
              <a:t>the</a:t>
            </a:r>
            <a:r>
              <a:rPr sz="1400" spc="145" dirty="0">
                <a:latin typeface="Calibri"/>
                <a:cs typeface="Calibri"/>
              </a:rPr>
              <a:t> </a:t>
            </a:r>
            <a:r>
              <a:rPr sz="1400" spc="70" dirty="0">
                <a:latin typeface="Calibri"/>
                <a:cs typeface="Calibri"/>
              </a:rPr>
              <a:t>right</a:t>
            </a:r>
            <a:r>
              <a:rPr sz="1400" spc="240" dirty="0">
                <a:latin typeface="Calibri"/>
                <a:cs typeface="Calibri"/>
              </a:rPr>
              <a:t> </a:t>
            </a:r>
            <a:r>
              <a:rPr sz="1400" dirty="0">
                <a:latin typeface="Calibri"/>
                <a:cs typeface="Calibri"/>
              </a:rPr>
              <a:t>in</a:t>
            </a:r>
            <a:r>
              <a:rPr sz="1400" spc="120" dirty="0">
                <a:latin typeface="Calibri"/>
                <a:cs typeface="Calibri"/>
              </a:rPr>
              <a:t> </a:t>
            </a:r>
            <a:r>
              <a:rPr sz="1400" spc="55" dirty="0">
                <a:latin typeface="Calibri"/>
                <a:cs typeface="Calibri"/>
              </a:rPr>
              <a:t>order</a:t>
            </a:r>
            <a:r>
              <a:rPr sz="1400" spc="210" dirty="0">
                <a:latin typeface="Calibri"/>
                <a:cs typeface="Calibri"/>
              </a:rPr>
              <a:t> </a:t>
            </a:r>
            <a:r>
              <a:rPr sz="1400" dirty="0">
                <a:latin typeface="Calibri"/>
                <a:cs typeface="Calibri"/>
              </a:rPr>
              <a:t>to</a:t>
            </a:r>
            <a:r>
              <a:rPr sz="1400" spc="204" dirty="0">
                <a:latin typeface="Calibri"/>
                <a:cs typeface="Calibri"/>
              </a:rPr>
              <a:t> </a:t>
            </a:r>
            <a:r>
              <a:rPr sz="1400" spc="-10" dirty="0">
                <a:latin typeface="Calibri"/>
                <a:cs typeface="Calibri"/>
              </a:rPr>
              <a:t>pass</a:t>
            </a:r>
            <a:r>
              <a:rPr sz="1400" spc="85" dirty="0">
                <a:latin typeface="Calibri"/>
                <a:cs typeface="Calibri"/>
              </a:rPr>
              <a:t> </a:t>
            </a:r>
            <a:r>
              <a:rPr sz="1400" dirty="0">
                <a:latin typeface="Calibri"/>
                <a:cs typeface="Calibri"/>
              </a:rPr>
              <a:t>port-to-port.</a:t>
            </a:r>
            <a:r>
              <a:rPr sz="1400" spc="490" dirty="0">
                <a:latin typeface="Calibri"/>
                <a:cs typeface="Calibri"/>
              </a:rPr>
              <a:t> </a:t>
            </a:r>
            <a:r>
              <a:rPr sz="1400" dirty="0">
                <a:latin typeface="Calibri"/>
                <a:cs typeface="Calibri"/>
              </a:rPr>
              <a:t>Each</a:t>
            </a:r>
            <a:r>
              <a:rPr sz="1400" spc="150" dirty="0">
                <a:latin typeface="Calibri"/>
                <a:cs typeface="Calibri"/>
              </a:rPr>
              <a:t> </a:t>
            </a:r>
            <a:r>
              <a:rPr sz="1400" dirty="0">
                <a:latin typeface="Calibri"/>
                <a:cs typeface="Calibri"/>
              </a:rPr>
              <a:t>vessel</a:t>
            </a:r>
            <a:r>
              <a:rPr sz="1400" spc="135" dirty="0">
                <a:latin typeface="Calibri"/>
                <a:cs typeface="Calibri"/>
              </a:rPr>
              <a:t> </a:t>
            </a:r>
            <a:r>
              <a:rPr sz="1400" spc="-50" dirty="0">
                <a:latin typeface="Calibri"/>
                <a:cs typeface="Calibri"/>
              </a:rPr>
              <a:t>may</a:t>
            </a:r>
            <a:r>
              <a:rPr sz="1400" spc="45" dirty="0">
                <a:latin typeface="Calibri"/>
                <a:cs typeface="Calibri"/>
              </a:rPr>
              <a:t> </a:t>
            </a:r>
            <a:r>
              <a:rPr sz="1400" dirty="0">
                <a:latin typeface="Calibri"/>
                <a:cs typeface="Calibri"/>
              </a:rPr>
              <a:t>sound</a:t>
            </a:r>
            <a:r>
              <a:rPr sz="1400" spc="160" dirty="0">
                <a:latin typeface="Calibri"/>
                <a:cs typeface="Calibri"/>
              </a:rPr>
              <a:t> </a:t>
            </a:r>
            <a:r>
              <a:rPr sz="1400" dirty="0">
                <a:latin typeface="Calibri"/>
                <a:cs typeface="Calibri"/>
              </a:rPr>
              <a:t>the</a:t>
            </a:r>
            <a:r>
              <a:rPr sz="1400" spc="140" dirty="0">
                <a:latin typeface="Calibri"/>
                <a:cs typeface="Calibri"/>
              </a:rPr>
              <a:t> </a:t>
            </a:r>
            <a:r>
              <a:rPr sz="1400" spc="65" dirty="0">
                <a:latin typeface="Calibri"/>
                <a:cs typeface="Calibri"/>
              </a:rPr>
              <a:t>horn</a:t>
            </a:r>
            <a:r>
              <a:rPr sz="1400" spc="240" dirty="0">
                <a:latin typeface="Calibri"/>
                <a:cs typeface="Calibri"/>
              </a:rPr>
              <a:t> </a:t>
            </a:r>
            <a:r>
              <a:rPr sz="1400" spc="65" dirty="0">
                <a:latin typeface="Calibri"/>
                <a:cs typeface="Calibri"/>
              </a:rPr>
              <a:t>or</a:t>
            </a:r>
            <a:r>
              <a:rPr sz="1400" spc="275" dirty="0">
                <a:latin typeface="Calibri"/>
                <a:cs typeface="Calibri"/>
              </a:rPr>
              <a:t> </a:t>
            </a:r>
            <a:r>
              <a:rPr sz="1400" dirty="0">
                <a:latin typeface="Calibri"/>
                <a:cs typeface="Calibri"/>
              </a:rPr>
              <a:t>other</a:t>
            </a:r>
            <a:r>
              <a:rPr sz="1400" spc="135" dirty="0">
                <a:latin typeface="Calibri"/>
                <a:cs typeface="Calibri"/>
              </a:rPr>
              <a:t> </a:t>
            </a:r>
            <a:r>
              <a:rPr sz="1400" dirty="0">
                <a:latin typeface="Calibri"/>
                <a:cs typeface="Calibri"/>
              </a:rPr>
              <a:t>sound</a:t>
            </a:r>
            <a:r>
              <a:rPr sz="1400" spc="190" dirty="0">
                <a:latin typeface="Calibri"/>
                <a:cs typeface="Calibri"/>
              </a:rPr>
              <a:t> </a:t>
            </a:r>
            <a:r>
              <a:rPr sz="1400" dirty="0">
                <a:latin typeface="Calibri"/>
                <a:cs typeface="Calibri"/>
              </a:rPr>
              <a:t>producing</a:t>
            </a:r>
            <a:r>
              <a:rPr sz="1400" spc="110" dirty="0">
                <a:latin typeface="Calibri"/>
                <a:cs typeface="Calibri"/>
              </a:rPr>
              <a:t> </a:t>
            </a:r>
            <a:r>
              <a:rPr sz="1400" spc="-10" dirty="0">
                <a:latin typeface="Calibri"/>
                <a:cs typeface="Calibri"/>
              </a:rPr>
              <a:t>device </a:t>
            </a:r>
            <a:r>
              <a:rPr sz="1400" dirty="0">
                <a:latin typeface="Calibri"/>
                <a:cs typeface="Calibri"/>
              </a:rPr>
              <a:t>with</a:t>
            </a:r>
            <a:r>
              <a:rPr sz="1400" spc="190" dirty="0">
                <a:latin typeface="Calibri"/>
                <a:cs typeface="Calibri"/>
              </a:rPr>
              <a:t> </a:t>
            </a:r>
            <a:r>
              <a:rPr sz="1400" dirty="0">
                <a:latin typeface="Calibri"/>
                <a:cs typeface="Calibri"/>
              </a:rPr>
              <a:t>one</a:t>
            </a:r>
            <a:r>
              <a:rPr sz="1400" spc="114" dirty="0">
                <a:latin typeface="Calibri"/>
                <a:cs typeface="Calibri"/>
              </a:rPr>
              <a:t> </a:t>
            </a:r>
            <a:r>
              <a:rPr sz="1400" spc="65" dirty="0">
                <a:latin typeface="Calibri"/>
                <a:cs typeface="Calibri"/>
              </a:rPr>
              <a:t>short</a:t>
            </a:r>
            <a:r>
              <a:rPr sz="1400" spc="200" dirty="0">
                <a:latin typeface="Calibri"/>
                <a:cs typeface="Calibri"/>
              </a:rPr>
              <a:t> </a:t>
            </a:r>
            <a:r>
              <a:rPr sz="1400" dirty="0">
                <a:latin typeface="Calibri"/>
                <a:cs typeface="Calibri"/>
              </a:rPr>
              <a:t>blast</a:t>
            </a:r>
            <a:r>
              <a:rPr sz="1400" spc="285" dirty="0">
                <a:latin typeface="Calibri"/>
                <a:cs typeface="Calibri"/>
              </a:rPr>
              <a:t> </a:t>
            </a:r>
            <a:r>
              <a:rPr sz="1400" spc="50" dirty="0">
                <a:latin typeface="Calibri"/>
                <a:cs typeface="Calibri"/>
              </a:rPr>
              <a:t>signaling</a:t>
            </a:r>
            <a:r>
              <a:rPr sz="1400" spc="210" dirty="0">
                <a:latin typeface="Calibri"/>
                <a:cs typeface="Calibri"/>
              </a:rPr>
              <a:t> </a:t>
            </a:r>
            <a:r>
              <a:rPr sz="1400" dirty="0">
                <a:latin typeface="Calibri"/>
                <a:cs typeface="Calibri"/>
              </a:rPr>
              <a:t>a</a:t>
            </a:r>
            <a:r>
              <a:rPr sz="1400" spc="110" dirty="0">
                <a:latin typeface="Calibri"/>
                <a:cs typeface="Calibri"/>
              </a:rPr>
              <a:t> </a:t>
            </a:r>
            <a:r>
              <a:rPr sz="1400" dirty="0">
                <a:latin typeface="Calibri"/>
                <a:cs typeface="Calibri"/>
              </a:rPr>
              <a:t>port-to-port</a:t>
            </a:r>
            <a:r>
              <a:rPr sz="1400" spc="290" dirty="0">
                <a:latin typeface="Calibri"/>
                <a:cs typeface="Calibri"/>
              </a:rPr>
              <a:t> </a:t>
            </a:r>
            <a:r>
              <a:rPr sz="1400" spc="-10" dirty="0">
                <a:latin typeface="Calibri"/>
                <a:cs typeface="Calibri"/>
              </a:rPr>
              <a:t>pass.</a:t>
            </a:r>
            <a:endParaRPr sz="1400">
              <a:latin typeface="Calibri"/>
              <a:cs typeface="Calibri"/>
            </a:endParaRPr>
          </a:p>
        </p:txBody>
      </p:sp>
      <p:pic>
        <p:nvPicPr>
          <p:cNvPr id="6" name="object 6"/>
          <p:cNvPicPr/>
          <p:nvPr/>
        </p:nvPicPr>
        <p:blipFill>
          <a:blip r:embed="rId4" cstate="print"/>
          <a:stretch>
            <a:fillRect/>
          </a:stretch>
        </p:blipFill>
        <p:spPr>
          <a:xfrm>
            <a:off x="1981200" y="5995415"/>
            <a:ext cx="1658112" cy="493776"/>
          </a:xfrm>
          <a:prstGeom prst="rect">
            <a:avLst/>
          </a:prstGeom>
        </p:spPr>
      </p:pic>
      <p:pic>
        <p:nvPicPr>
          <p:cNvPr id="7" name="object 7"/>
          <p:cNvPicPr/>
          <p:nvPr/>
        </p:nvPicPr>
        <p:blipFill>
          <a:blip r:embed="rId5" cstate="print"/>
          <a:stretch>
            <a:fillRect/>
          </a:stretch>
        </p:blipFill>
        <p:spPr>
          <a:xfrm>
            <a:off x="6096000" y="5995415"/>
            <a:ext cx="1658111" cy="493776"/>
          </a:xfrm>
          <a:prstGeom prst="rect">
            <a:avLst/>
          </a:prstGeom>
        </p:spPr>
      </p:pic>
      <p:sp>
        <p:nvSpPr>
          <p:cNvPr id="8" name="object 8"/>
          <p:cNvSpPr/>
          <p:nvPr/>
        </p:nvSpPr>
        <p:spPr>
          <a:xfrm>
            <a:off x="3810000" y="5367527"/>
            <a:ext cx="2118360" cy="1758950"/>
          </a:xfrm>
          <a:custGeom>
            <a:avLst/>
            <a:gdLst/>
            <a:ahLst/>
            <a:cxnLst/>
            <a:rect l="l" t="t" r="r" b="b"/>
            <a:pathLst>
              <a:path w="2118360" h="1758950">
                <a:moveTo>
                  <a:pt x="1749298" y="1708378"/>
                </a:moveTo>
                <a:lnTo>
                  <a:pt x="1640078" y="1708378"/>
                </a:lnTo>
                <a:lnTo>
                  <a:pt x="1638046" y="1758619"/>
                </a:lnTo>
                <a:lnTo>
                  <a:pt x="1749298" y="1708378"/>
                </a:lnTo>
                <a:close/>
              </a:path>
              <a:path w="2118360" h="1758950">
                <a:moveTo>
                  <a:pt x="1767459" y="1700199"/>
                </a:moveTo>
                <a:lnTo>
                  <a:pt x="1643126" y="1631784"/>
                </a:lnTo>
                <a:lnTo>
                  <a:pt x="1641094" y="1682457"/>
                </a:lnTo>
                <a:lnTo>
                  <a:pt x="1595628" y="1678368"/>
                </a:lnTo>
                <a:lnTo>
                  <a:pt x="1553210" y="1673364"/>
                </a:lnTo>
                <a:lnTo>
                  <a:pt x="1511173" y="1667319"/>
                </a:lnTo>
                <a:lnTo>
                  <a:pt x="1469898" y="1660423"/>
                </a:lnTo>
                <a:lnTo>
                  <a:pt x="1429004" y="1652498"/>
                </a:lnTo>
                <a:lnTo>
                  <a:pt x="1388745" y="1643621"/>
                </a:lnTo>
                <a:lnTo>
                  <a:pt x="1349375" y="1633982"/>
                </a:lnTo>
                <a:lnTo>
                  <a:pt x="1310767" y="1623491"/>
                </a:lnTo>
                <a:lnTo>
                  <a:pt x="1273175" y="1612290"/>
                </a:lnTo>
                <a:lnTo>
                  <a:pt x="1236599" y="1600187"/>
                </a:lnTo>
                <a:lnTo>
                  <a:pt x="1166749" y="1574190"/>
                </a:lnTo>
                <a:lnTo>
                  <a:pt x="1102106" y="1545602"/>
                </a:lnTo>
                <a:lnTo>
                  <a:pt x="1043559" y="1514906"/>
                </a:lnTo>
                <a:lnTo>
                  <a:pt x="991362" y="1482369"/>
                </a:lnTo>
                <a:lnTo>
                  <a:pt x="946404" y="1448358"/>
                </a:lnTo>
                <a:lnTo>
                  <a:pt x="909574" y="1413497"/>
                </a:lnTo>
                <a:lnTo>
                  <a:pt x="881126" y="1377708"/>
                </a:lnTo>
                <a:lnTo>
                  <a:pt x="861822" y="1342161"/>
                </a:lnTo>
                <a:lnTo>
                  <a:pt x="851154" y="1298041"/>
                </a:lnTo>
                <a:lnTo>
                  <a:pt x="850392" y="1278064"/>
                </a:lnTo>
                <a:lnTo>
                  <a:pt x="849376" y="1267752"/>
                </a:lnTo>
                <a:lnTo>
                  <a:pt x="839089" y="1226223"/>
                </a:lnTo>
                <a:lnTo>
                  <a:pt x="819658" y="1186370"/>
                </a:lnTo>
                <a:lnTo>
                  <a:pt x="791718" y="1147686"/>
                </a:lnTo>
                <a:lnTo>
                  <a:pt x="756412" y="1110615"/>
                </a:lnTo>
                <a:lnTo>
                  <a:pt x="713994" y="1074928"/>
                </a:lnTo>
                <a:lnTo>
                  <a:pt x="665226" y="1041273"/>
                </a:lnTo>
                <a:lnTo>
                  <a:pt x="610870" y="1009650"/>
                </a:lnTo>
                <a:lnTo>
                  <a:pt x="551180" y="980313"/>
                </a:lnTo>
                <a:lnTo>
                  <a:pt x="487045" y="953770"/>
                </a:lnTo>
                <a:lnTo>
                  <a:pt x="418846" y="930021"/>
                </a:lnTo>
                <a:lnTo>
                  <a:pt x="347345" y="909574"/>
                </a:lnTo>
                <a:lnTo>
                  <a:pt x="272923" y="892429"/>
                </a:lnTo>
                <a:lnTo>
                  <a:pt x="234950" y="885444"/>
                </a:lnTo>
                <a:lnTo>
                  <a:pt x="196596" y="879475"/>
                </a:lnTo>
                <a:lnTo>
                  <a:pt x="157734" y="874395"/>
                </a:lnTo>
                <a:lnTo>
                  <a:pt x="118618" y="870331"/>
                </a:lnTo>
                <a:lnTo>
                  <a:pt x="79248" y="867410"/>
                </a:lnTo>
                <a:lnTo>
                  <a:pt x="39497" y="865632"/>
                </a:lnTo>
                <a:lnTo>
                  <a:pt x="254" y="864997"/>
                </a:lnTo>
                <a:lnTo>
                  <a:pt x="0" y="890270"/>
                </a:lnTo>
                <a:lnTo>
                  <a:pt x="39243" y="890905"/>
                </a:lnTo>
                <a:lnTo>
                  <a:pt x="77978" y="892683"/>
                </a:lnTo>
                <a:lnTo>
                  <a:pt x="116713" y="895477"/>
                </a:lnTo>
                <a:lnTo>
                  <a:pt x="155067" y="899414"/>
                </a:lnTo>
                <a:lnTo>
                  <a:pt x="193421" y="904494"/>
                </a:lnTo>
                <a:lnTo>
                  <a:pt x="305054" y="925322"/>
                </a:lnTo>
                <a:lnTo>
                  <a:pt x="376809" y="943864"/>
                </a:lnTo>
                <a:lnTo>
                  <a:pt x="445389" y="965581"/>
                </a:lnTo>
                <a:lnTo>
                  <a:pt x="510413" y="990346"/>
                </a:lnTo>
                <a:lnTo>
                  <a:pt x="570865" y="1017651"/>
                </a:lnTo>
                <a:lnTo>
                  <a:pt x="626491" y="1047369"/>
                </a:lnTo>
                <a:lnTo>
                  <a:pt x="676402" y="1079119"/>
                </a:lnTo>
                <a:lnTo>
                  <a:pt x="720090" y="1112393"/>
                </a:lnTo>
                <a:lnTo>
                  <a:pt x="757174" y="1146962"/>
                </a:lnTo>
                <a:lnTo>
                  <a:pt x="786638" y="1182395"/>
                </a:lnTo>
                <a:lnTo>
                  <a:pt x="808101" y="1218247"/>
                </a:lnTo>
                <a:lnTo>
                  <a:pt x="822960" y="1262722"/>
                </a:lnTo>
                <a:lnTo>
                  <a:pt x="825754" y="1299044"/>
                </a:lnTo>
                <a:lnTo>
                  <a:pt x="834263" y="1340739"/>
                </a:lnTo>
                <a:lnTo>
                  <a:pt x="853313" y="1381429"/>
                </a:lnTo>
                <a:lnTo>
                  <a:pt x="890270" y="1429994"/>
                </a:lnTo>
                <a:lnTo>
                  <a:pt x="929513" y="1467294"/>
                </a:lnTo>
                <a:lnTo>
                  <a:pt x="976630" y="1502968"/>
                </a:lnTo>
                <a:lnTo>
                  <a:pt x="1030478" y="1536700"/>
                </a:lnTo>
                <a:lnTo>
                  <a:pt x="1090803" y="1568272"/>
                </a:lnTo>
                <a:lnTo>
                  <a:pt x="1156843" y="1597545"/>
                </a:lnTo>
                <a:lnTo>
                  <a:pt x="1227963" y="1624101"/>
                </a:lnTo>
                <a:lnTo>
                  <a:pt x="1265174" y="1636382"/>
                </a:lnTo>
                <a:lnTo>
                  <a:pt x="1303528" y="1647825"/>
                </a:lnTo>
                <a:lnTo>
                  <a:pt x="1342644" y="1658480"/>
                </a:lnTo>
                <a:lnTo>
                  <a:pt x="1382649" y="1668272"/>
                </a:lnTo>
                <a:lnTo>
                  <a:pt x="1423416" y="1677276"/>
                </a:lnTo>
                <a:lnTo>
                  <a:pt x="1465072" y="1685353"/>
                </a:lnTo>
                <a:lnTo>
                  <a:pt x="1506982" y="1692363"/>
                </a:lnTo>
                <a:lnTo>
                  <a:pt x="1549527" y="1698485"/>
                </a:lnTo>
                <a:lnTo>
                  <a:pt x="1592580" y="1703578"/>
                </a:lnTo>
                <a:lnTo>
                  <a:pt x="1636014" y="1707616"/>
                </a:lnTo>
                <a:lnTo>
                  <a:pt x="1640078" y="1707807"/>
                </a:lnTo>
                <a:lnTo>
                  <a:pt x="1750568" y="1707807"/>
                </a:lnTo>
                <a:lnTo>
                  <a:pt x="1767459" y="1700199"/>
                </a:lnTo>
                <a:close/>
              </a:path>
              <a:path w="2118360" h="1758950">
                <a:moveTo>
                  <a:pt x="2117979" y="880110"/>
                </a:moveTo>
                <a:lnTo>
                  <a:pt x="2072259" y="879729"/>
                </a:lnTo>
                <a:lnTo>
                  <a:pt x="2027047" y="877951"/>
                </a:lnTo>
                <a:lnTo>
                  <a:pt x="1981835" y="874903"/>
                </a:lnTo>
                <a:lnTo>
                  <a:pt x="1937131" y="870839"/>
                </a:lnTo>
                <a:lnTo>
                  <a:pt x="1892681" y="865759"/>
                </a:lnTo>
                <a:lnTo>
                  <a:pt x="1848612" y="859663"/>
                </a:lnTo>
                <a:lnTo>
                  <a:pt x="1805178" y="852551"/>
                </a:lnTo>
                <a:lnTo>
                  <a:pt x="1762252" y="844423"/>
                </a:lnTo>
                <a:lnTo>
                  <a:pt x="1720088" y="835533"/>
                </a:lnTo>
                <a:lnTo>
                  <a:pt x="1678686" y="825627"/>
                </a:lnTo>
                <a:lnTo>
                  <a:pt x="1638173" y="814832"/>
                </a:lnTo>
                <a:lnTo>
                  <a:pt x="1598676" y="803402"/>
                </a:lnTo>
                <a:lnTo>
                  <a:pt x="1560195" y="791083"/>
                </a:lnTo>
                <a:lnTo>
                  <a:pt x="1522984" y="778256"/>
                </a:lnTo>
                <a:lnTo>
                  <a:pt x="1486916" y="764540"/>
                </a:lnTo>
                <a:lnTo>
                  <a:pt x="1419352" y="735330"/>
                </a:lnTo>
                <a:lnTo>
                  <a:pt x="1357630" y="703961"/>
                </a:lnTo>
                <a:lnTo>
                  <a:pt x="1302766" y="670687"/>
                </a:lnTo>
                <a:lnTo>
                  <a:pt x="1255522" y="635889"/>
                </a:lnTo>
                <a:lnTo>
                  <a:pt x="1216533" y="600329"/>
                </a:lnTo>
                <a:lnTo>
                  <a:pt x="1186942" y="564007"/>
                </a:lnTo>
                <a:lnTo>
                  <a:pt x="1166876" y="527558"/>
                </a:lnTo>
                <a:lnTo>
                  <a:pt x="1155700" y="482346"/>
                </a:lnTo>
                <a:lnTo>
                  <a:pt x="1155573" y="473583"/>
                </a:lnTo>
                <a:lnTo>
                  <a:pt x="1154430" y="453644"/>
                </a:lnTo>
                <a:lnTo>
                  <a:pt x="1145794" y="411988"/>
                </a:lnTo>
                <a:lnTo>
                  <a:pt x="1128903" y="371348"/>
                </a:lnTo>
                <a:lnTo>
                  <a:pt x="1104773" y="331724"/>
                </a:lnTo>
                <a:lnTo>
                  <a:pt x="1073785" y="293624"/>
                </a:lnTo>
                <a:lnTo>
                  <a:pt x="1036828" y="257302"/>
                </a:lnTo>
                <a:lnTo>
                  <a:pt x="994156" y="222758"/>
                </a:lnTo>
                <a:lnTo>
                  <a:pt x="946404" y="190373"/>
                </a:lnTo>
                <a:lnTo>
                  <a:pt x="894207" y="160528"/>
                </a:lnTo>
                <a:lnTo>
                  <a:pt x="837946" y="133223"/>
                </a:lnTo>
                <a:lnTo>
                  <a:pt x="778383" y="109093"/>
                </a:lnTo>
                <a:lnTo>
                  <a:pt x="715645" y="88138"/>
                </a:lnTo>
                <a:lnTo>
                  <a:pt x="650621" y="70739"/>
                </a:lnTo>
                <a:lnTo>
                  <a:pt x="583946" y="57277"/>
                </a:lnTo>
                <a:lnTo>
                  <a:pt x="538988" y="51054"/>
                </a:lnTo>
                <a:lnTo>
                  <a:pt x="542290" y="0"/>
                </a:lnTo>
                <a:lnTo>
                  <a:pt x="411480" y="55118"/>
                </a:lnTo>
                <a:lnTo>
                  <a:pt x="534035" y="126619"/>
                </a:lnTo>
                <a:lnTo>
                  <a:pt x="537337" y="76327"/>
                </a:lnTo>
                <a:lnTo>
                  <a:pt x="546100" y="77089"/>
                </a:lnTo>
                <a:lnTo>
                  <a:pt x="612140" y="88265"/>
                </a:lnTo>
                <a:lnTo>
                  <a:pt x="676529" y="103378"/>
                </a:lnTo>
                <a:lnTo>
                  <a:pt x="738886" y="122047"/>
                </a:lnTo>
                <a:lnTo>
                  <a:pt x="798576" y="144018"/>
                </a:lnTo>
                <a:lnTo>
                  <a:pt x="855091" y="169164"/>
                </a:lnTo>
                <a:lnTo>
                  <a:pt x="907796" y="196850"/>
                </a:lnTo>
                <a:lnTo>
                  <a:pt x="956183" y="227076"/>
                </a:lnTo>
                <a:lnTo>
                  <a:pt x="999744" y="259080"/>
                </a:lnTo>
                <a:lnTo>
                  <a:pt x="1037844" y="292989"/>
                </a:lnTo>
                <a:lnTo>
                  <a:pt x="1069848" y="327914"/>
                </a:lnTo>
                <a:lnTo>
                  <a:pt x="1095629" y="363855"/>
                </a:lnTo>
                <a:lnTo>
                  <a:pt x="1114425" y="400177"/>
                </a:lnTo>
                <a:lnTo>
                  <a:pt x="1126109" y="436753"/>
                </a:lnTo>
                <a:lnTo>
                  <a:pt x="1130554" y="485267"/>
                </a:lnTo>
                <a:lnTo>
                  <a:pt x="1131697" y="495808"/>
                </a:lnTo>
                <a:lnTo>
                  <a:pt x="1143762" y="537972"/>
                </a:lnTo>
                <a:lnTo>
                  <a:pt x="1166368" y="578866"/>
                </a:lnTo>
                <a:lnTo>
                  <a:pt x="1198880" y="618363"/>
                </a:lnTo>
                <a:lnTo>
                  <a:pt x="1239901" y="656082"/>
                </a:lnTo>
                <a:lnTo>
                  <a:pt x="1289050" y="692150"/>
                </a:lnTo>
                <a:lnTo>
                  <a:pt x="1345692" y="726440"/>
                </a:lnTo>
                <a:lnTo>
                  <a:pt x="1408938" y="758571"/>
                </a:lnTo>
                <a:lnTo>
                  <a:pt x="1478153" y="788289"/>
                </a:lnTo>
                <a:lnTo>
                  <a:pt x="1514729" y="802132"/>
                </a:lnTo>
                <a:lnTo>
                  <a:pt x="1552575" y="815340"/>
                </a:lnTo>
                <a:lnTo>
                  <a:pt x="1591564" y="827786"/>
                </a:lnTo>
                <a:lnTo>
                  <a:pt x="1631696" y="839470"/>
                </a:lnTo>
                <a:lnTo>
                  <a:pt x="1672844" y="850392"/>
                </a:lnTo>
                <a:lnTo>
                  <a:pt x="1714754" y="860298"/>
                </a:lnTo>
                <a:lnTo>
                  <a:pt x="1757553" y="869442"/>
                </a:lnTo>
                <a:lnTo>
                  <a:pt x="1800987" y="877570"/>
                </a:lnTo>
                <a:lnTo>
                  <a:pt x="1845183" y="884682"/>
                </a:lnTo>
                <a:lnTo>
                  <a:pt x="1889887" y="890905"/>
                </a:lnTo>
                <a:lnTo>
                  <a:pt x="1934718" y="896112"/>
                </a:lnTo>
                <a:lnTo>
                  <a:pt x="1980311" y="900176"/>
                </a:lnTo>
                <a:lnTo>
                  <a:pt x="2026031" y="903097"/>
                </a:lnTo>
                <a:lnTo>
                  <a:pt x="2072005" y="905002"/>
                </a:lnTo>
                <a:lnTo>
                  <a:pt x="2117725" y="905510"/>
                </a:lnTo>
                <a:lnTo>
                  <a:pt x="2117979" y="880110"/>
                </a:lnTo>
                <a:close/>
              </a:path>
            </a:pathLst>
          </a:custGeom>
          <a:solidFill>
            <a:srgbClr val="000000"/>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792854" algn="l"/>
                <a:tab pos="9147175" algn="l"/>
              </a:tabLst>
            </a:pPr>
            <a:r>
              <a:rPr dirty="0"/>
              <a:t>	</a:t>
            </a:r>
            <a:r>
              <a:rPr spc="-30" dirty="0"/>
              <a:t>BOATING</a:t>
            </a:r>
            <a:r>
              <a:rPr spc="-55" dirty="0"/>
              <a:t> </a:t>
            </a:r>
            <a:r>
              <a:rPr spc="-10" dirty="0"/>
              <a:t>SAFETY</a:t>
            </a:r>
            <a:r>
              <a:rP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ject 4">
            <a:extLst>
              <a:ext uri="{FF2B5EF4-FFF2-40B4-BE49-F238E27FC236}">
                <a16:creationId xmlns:a16="http://schemas.microsoft.com/office/drawing/2014/main" id="{833E29E9-89FC-6A24-BBF6-8FCA372AD9FB}"/>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14</a:t>
            </a:r>
            <a:endParaRPr sz="1100">
              <a:latin typeface="Calibri"/>
              <a:cs typeface="Calibri"/>
            </a:endParaRPr>
          </a:p>
        </p:txBody>
      </p:sp>
      <p:sp>
        <p:nvSpPr>
          <p:cNvPr id="3" name="object 3"/>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
        <p:nvSpPr>
          <p:cNvPr id="4" name="object 4"/>
          <p:cNvSpPr txBox="1"/>
          <p:nvPr/>
        </p:nvSpPr>
        <p:spPr>
          <a:xfrm>
            <a:off x="486867" y="371734"/>
            <a:ext cx="4358640" cy="1740535"/>
          </a:xfrm>
          <a:prstGeom prst="rect">
            <a:avLst/>
          </a:prstGeom>
        </p:spPr>
        <p:txBody>
          <a:bodyPr vert="horz" wrap="square" lIns="0" tIns="104139" rIns="0" bIns="0" rtlCol="0">
            <a:spAutoFit/>
          </a:bodyPr>
          <a:lstStyle/>
          <a:p>
            <a:pPr marL="12700">
              <a:lnSpc>
                <a:spcPct val="100000"/>
              </a:lnSpc>
              <a:spcBef>
                <a:spcPts val="819"/>
              </a:spcBef>
            </a:pPr>
            <a:r>
              <a:rPr sz="1600" b="1" spc="45" dirty="0">
                <a:latin typeface="Calibri"/>
                <a:cs typeface="Calibri"/>
              </a:rPr>
              <a:t>Crossing</a:t>
            </a:r>
            <a:r>
              <a:rPr sz="1600" spc="45" dirty="0">
                <a:latin typeface="Calibri"/>
                <a:cs typeface="Calibri"/>
              </a:rPr>
              <a:t>:</a:t>
            </a:r>
            <a:endParaRPr sz="1600">
              <a:latin typeface="Calibri"/>
              <a:cs typeface="Calibri"/>
            </a:endParaRPr>
          </a:p>
          <a:p>
            <a:pPr marL="12700" marR="5080">
              <a:lnSpc>
                <a:spcPct val="102000"/>
              </a:lnSpc>
              <a:spcBef>
                <a:spcPts val="580"/>
              </a:spcBef>
            </a:pPr>
            <a:r>
              <a:rPr sz="1400" dirty="0">
                <a:latin typeface="Calibri"/>
                <a:cs typeface="Calibri"/>
              </a:rPr>
              <a:t>When</a:t>
            </a:r>
            <a:r>
              <a:rPr sz="1400" spc="75" dirty="0">
                <a:latin typeface="Calibri"/>
                <a:cs typeface="Calibri"/>
              </a:rPr>
              <a:t> </a:t>
            </a:r>
            <a:r>
              <a:rPr sz="1400" dirty="0">
                <a:latin typeface="Calibri"/>
                <a:cs typeface="Calibri"/>
              </a:rPr>
              <a:t>two</a:t>
            </a:r>
            <a:r>
              <a:rPr sz="1400" spc="160" dirty="0">
                <a:latin typeface="Calibri"/>
                <a:cs typeface="Calibri"/>
              </a:rPr>
              <a:t> </a:t>
            </a:r>
            <a:r>
              <a:rPr sz="1400" dirty="0">
                <a:latin typeface="Calibri"/>
                <a:cs typeface="Calibri"/>
              </a:rPr>
              <a:t>vessels</a:t>
            </a:r>
            <a:r>
              <a:rPr sz="1400" spc="75" dirty="0">
                <a:latin typeface="Calibri"/>
                <a:cs typeface="Calibri"/>
              </a:rPr>
              <a:t> will</a:t>
            </a:r>
            <a:r>
              <a:rPr sz="1400" spc="190" dirty="0">
                <a:latin typeface="Calibri"/>
                <a:cs typeface="Calibri"/>
              </a:rPr>
              <a:t> </a:t>
            </a:r>
            <a:r>
              <a:rPr sz="1400" dirty="0">
                <a:latin typeface="Calibri"/>
                <a:cs typeface="Calibri"/>
              </a:rPr>
              <a:t>cross</a:t>
            </a:r>
            <a:r>
              <a:rPr sz="1400" spc="130" dirty="0">
                <a:latin typeface="Calibri"/>
                <a:cs typeface="Calibri"/>
              </a:rPr>
              <a:t> </a:t>
            </a:r>
            <a:r>
              <a:rPr sz="1400" spc="-10" dirty="0">
                <a:latin typeface="Calibri"/>
                <a:cs typeface="Calibri"/>
              </a:rPr>
              <a:t>paths,</a:t>
            </a:r>
            <a:r>
              <a:rPr sz="1400" spc="2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vessel</a:t>
            </a:r>
            <a:r>
              <a:rPr sz="1400" spc="85" dirty="0">
                <a:latin typeface="Calibri"/>
                <a:cs typeface="Calibri"/>
              </a:rPr>
              <a:t> </a:t>
            </a:r>
            <a:r>
              <a:rPr sz="1400" dirty="0">
                <a:latin typeface="Calibri"/>
                <a:cs typeface="Calibri"/>
              </a:rPr>
              <a:t>to</a:t>
            </a:r>
            <a:r>
              <a:rPr sz="1400" spc="120" dirty="0">
                <a:latin typeface="Calibri"/>
                <a:cs typeface="Calibri"/>
              </a:rPr>
              <a:t> </a:t>
            </a:r>
            <a:r>
              <a:rPr sz="1400" dirty="0">
                <a:latin typeface="Calibri"/>
                <a:cs typeface="Calibri"/>
              </a:rPr>
              <a:t>the</a:t>
            </a:r>
            <a:r>
              <a:rPr sz="1400" spc="114" dirty="0">
                <a:latin typeface="Calibri"/>
                <a:cs typeface="Calibri"/>
              </a:rPr>
              <a:t> </a:t>
            </a:r>
            <a:r>
              <a:rPr sz="1400" spc="45" dirty="0">
                <a:latin typeface="Calibri"/>
                <a:cs typeface="Calibri"/>
              </a:rPr>
              <a:t>right </a:t>
            </a:r>
            <a:r>
              <a:rPr sz="1400" dirty="0">
                <a:latin typeface="Calibri"/>
                <a:cs typeface="Calibri"/>
              </a:rPr>
              <a:t>is</a:t>
            </a:r>
            <a:r>
              <a:rPr sz="1400" spc="105" dirty="0">
                <a:latin typeface="Calibri"/>
                <a:cs typeface="Calibri"/>
              </a:rPr>
              <a:t> </a:t>
            </a:r>
            <a:r>
              <a:rPr sz="1400" dirty="0">
                <a:latin typeface="Calibri"/>
                <a:cs typeface="Calibri"/>
              </a:rPr>
              <a:t>the</a:t>
            </a:r>
            <a:r>
              <a:rPr sz="1400" spc="165" dirty="0">
                <a:latin typeface="Calibri"/>
                <a:cs typeface="Calibri"/>
              </a:rPr>
              <a:t> </a:t>
            </a:r>
            <a:r>
              <a:rPr sz="1400" dirty="0">
                <a:latin typeface="Calibri"/>
                <a:cs typeface="Calibri"/>
              </a:rPr>
              <a:t>Privileged</a:t>
            </a:r>
            <a:r>
              <a:rPr sz="1400" spc="155" dirty="0">
                <a:latin typeface="Calibri"/>
                <a:cs typeface="Calibri"/>
              </a:rPr>
              <a:t> </a:t>
            </a:r>
            <a:r>
              <a:rPr sz="1400" dirty="0">
                <a:latin typeface="Calibri"/>
                <a:cs typeface="Calibri"/>
              </a:rPr>
              <a:t>Vessel,</a:t>
            </a:r>
            <a:r>
              <a:rPr sz="1400" spc="140" dirty="0">
                <a:latin typeface="Calibri"/>
                <a:cs typeface="Calibri"/>
              </a:rPr>
              <a:t> </a:t>
            </a:r>
            <a:r>
              <a:rPr sz="1400" dirty="0">
                <a:latin typeface="Calibri"/>
                <a:cs typeface="Calibri"/>
              </a:rPr>
              <a:t>and</a:t>
            </a:r>
            <a:r>
              <a:rPr sz="1400" spc="175" dirty="0">
                <a:latin typeface="Calibri"/>
                <a:cs typeface="Calibri"/>
              </a:rPr>
              <a:t> </a:t>
            </a:r>
            <a:r>
              <a:rPr sz="1400" dirty="0">
                <a:latin typeface="Calibri"/>
                <a:cs typeface="Calibri"/>
              </a:rPr>
              <a:t>has</a:t>
            </a:r>
            <a:r>
              <a:rPr sz="1400" spc="165" dirty="0">
                <a:latin typeface="Calibri"/>
                <a:cs typeface="Calibri"/>
              </a:rPr>
              <a:t> </a:t>
            </a:r>
            <a:r>
              <a:rPr sz="1400" dirty="0">
                <a:latin typeface="Calibri"/>
                <a:cs typeface="Calibri"/>
              </a:rPr>
              <a:t>right-of-way,</a:t>
            </a:r>
            <a:r>
              <a:rPr sz="1400" spc="114" dirty="0">
                <a:latin typeface="Calibri"/>
                <a:cs typeface="Calibri"/>
              </a:rPr>
              <a:t> </a:t>
            </a:r>
            <a:r>
              <a:rPr sz="1400" dirty="0">
                <a:latin typeface="Calibri"/>
                <a:cs typeface="Calibri"/>
              </a:rPr>
              <a:t>and</a:t>
            </a:r>
            <a:r>
              <a:rPr sz="1400" spc="200" dirty="0">
                <a:latin typeface="Calibri"/>
                <a:cs typeface="Calibri"/>
              </a:rPr>
              <a:t> </a:t>
            </a:r>
            <a:r>
              <a:rPr sz="1400" spc="-10" dirty="0">
                <a:latin typeface="Calibri"/>
                <a:cs typeface="Calibri"/>
              </a:rPr>
              <a:t>holds </a:t>
            </a:r>
            <a:r>
              <a:rPr sz="1400" dirty="0">
                <a:latin typeface="Calibri"/>
                <a:cs typeface="Calibri"/>
              </a:rPr>
              <a:t>course</a:t>
            </a:r>
            <a:r>
              <a:rPr sz="1400" spc="95" dirty="0">
                <a:latin typeface="Calibri"/>
                <a:cs typeface="Calibri"/>
              </a:rPr>
              <a:t> </a:t>
            </a:r>
            <a:r>
              <a:rPr sz="1400" dirty="0">
                <a:latin typeface="Calibri"/>
                <a:cs typeface="Calibri"/>
              </a:rPr>
              <a:t>and</a:t>
            </a:r>
            <a:r>
              <a:rPr sz="1400" spc="125" dirty="0">
                <a:latin typeface="Calibri"/>
                <a:cs typeface="Calibri"/>
              </a:rPr>
              <a:t> </a:t>
            </a:r>
            <a:r>
              <a:rPr sz="1400" spc="-25" dirty="0">
                <a:latin typeface="Calibri"/>
                <a:cs typeface="Calibri"/>
              </a:rPr>
              <a:t>speed.</a:t>
            </a:r>
            <a:r>
              <a:rPr sz="1400" spc="260" dirty="0">
                <a:latin typeface="Calibri"/>
                <a:cs typeface="Calibri"/>
              </a:rPr>
              <a:t> </a:t>
            </a:r>
            <a:r>
              <a:rPr sz="1400" spc="-30" dirty="0">
                <a:latin typeface="Calibri"/>
                <a:cs typeface="Calibri"/>
              </a:rPr>
              <a:t>The</a:t>
            </a:r>
            <a:r>
              <a:rPr sz="1400" spc="-25" dirty="0">
                <a:latin typeface="Calibri"/>
                <a:cs typeface="Calibri"/>
              </a:rPr>
              <a:t> </a:t>
            </a:r>
            <a:r>
              <a:rPr sz="1400" dirty="0">
                <a:latin typeface="Calibri"/>
                <a:cs typeface="Calibri"/>
              </a:rPr>
              <a:t>Burdened</a:t>
            </a:r>
            <a:r>
              <a:rPr sz="1400" spc="125" dirty="0">
                <a:latin typeface="Calibri"/>
                <a:cs typeface="Calibri"/>
              </a:rPr>
              <a:t> </a:t>
            </a:r>
            <a:r>
              <a:rPr sz="1400" dirty="0">
                <a:latin typeface="Calibri"/>
                <a:cs typeface="Calibri"/>
              </a:rPr>
              <a:t>Vessel</a:t>
            </a:r>
            <a:r>
              <a:rPr sz="1400" spc="30" dirty="0">
                <a:latin typeface="Calibri"/>
                <a:cs typeface="Calibri"/>
              </a:rPr>
              <a:t> </a:t>
            </a:r>
            <a:r>
              <a:rPr sz="1400" dirty="0">
                <a:latin typeface="Calibri"/>
                <a:cs typeface="Calibri"/>
              </a:rPr>
              <a:t>must</a:t>
            </a:r>
            <a:r>
              <a:rPr sz="1400" spc="130" dirty="0">
                <a:latin typeface="Calibri"/>
                <a:cs typeface="Calibri"/>
              </a:rPr>
              <a:t> </a:t>
            </a:r>
            <a:r>
              <a:rPr sz="1400" dirty="0">
                <a:latin typeface="Calibri"/>
                <a:cs typeface="Calibri"/>
              </a:rPr>
              <a:t>yield</a:t>
            </a:r>
            <a:r>
              <a:rPr sz="1400" spc="50" dirty="0">
                <a:latin typeface="Calibri"/>
                <a:cs typeface="Calibri"/>
              </a:rPr>
              <a:t> </a:t>
            </a:r>
            <a:r>
              <a:rPr sz="1400" spc="-25" dirty="0">
                <a:latin typeface="Calibri"/>
                <a:cs typeface="Calibri"/>
              </a:rPr>
              <a:t>and </a:t>
            </a:r>
            <a:r>
              <a:rPr sz="1400" spc="-20" dirty="0">
                <a:latin typeface="Calibri"/>
                <a:cs typeface="Calibri"/>
              </a:rPr>
              <a:t>pass</a:t>
            </a:r>
            <a:r>
              <a:rPr sz="1400" spc="10" dirty="0">
                <a:latin typeface="Calibri"/>
                <a:cs typeface="Calibri"/>
              </a:rPr>
              <a:t> </a:t>
            </a:r>
            <a:r>
              <a:rPr sz="1400" dirty="0">
                <a:latin typeface="Calibri"/>
                <a:cs typeface="Calibri"/>
              </a:rPr>
              <a:t>to</a:t>
            </a:r>
            <a:r>
              <a:rPr sz="1400" spc="229"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rear</a:t>
            </a:r>
            <a:r>
              <a:rPr sz="1400" spc="245" dirty="0">
                <a:latin typeface="Calibri"/>
                <a:cs typeface="Calibri"/>
              </a:rPr>
              <a:t> </a:t>
            </a:r>
            <a:r>
              <a:rPr sz="1400" dirty="0">
                <a:latin typeface="Calibri"/>
                <a:cs typeface="Calibri"/>
              </a:rPr>
              <a:t>(stern)</a:t>
            </a:r>
            <a:r>
              <a:rPr sz="1400" spc="140" dirty="0">
                <a:latin typeface="Calibri"/>
                <a:cs typeface="Calibri"/>
              </a:rPr>
              <a:t> </a:t>
            </a:r>
            <a:r>
              <a:rPr sz="1400" spc="55" dirty="0">
                <a:latin typeface="Calibri"/>
                <a:cs typeface="Calibri"/>
              </a:rPr>
              <a:t>of</a:t>
            </a:r>
            <a:r>
              <a:rPr sz="1400" spc="280"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privileged</a:t>
            </a:r>
            <a:r>
              <a:rPr sz="1400" spc="254" dirty="0">
                <a:latin typeface="Calibri"/>
                <a:cs typeface="Calibri"/>
              </a:rPr>
              <a:t> </a:t>
            </a:r>
            <a:r>
              <a:rPr sz="1400" dirty="0">
                <a:latin typeface="Calibri"/>
                <a:cs typeface="Calibri"/>
              </a:rPr>
              <a:t>vessel.</a:t>
            </a:r>
            <a:r>
              <a:rPr sz="1400" spc="40" dirty="0">
                <a:latin typeface="Calibri"/>
                <a:cs typeface="Calibri"/>
              </a:rPr>
              <a:t> </a:t>
            </a:r>
            <a:r>
              <a:rPr sz="1400" dirty="0">
                <a:latin typeface="Calibri"/>
                <a:cs typeface="Calibri"/>
              </a:rPr>
              <a:t>As</a:t>
            </a:r>
            <a:r>
              <a:rPr sz="1400" spc="85" dirty="0">
                <a:latin typeface="Calibri"/>
                <a:cs typeface="Calibri"/>
              </a:rPr>
              <a:t> </a:t>
            </a:r>
            <a:r>
              <a:rPr sz="1400" spc="-20" dirty="0">
                <a:latin typeface="Calibri"/>
                <a:cs typeface="Calibri"/>
              </a:rPr>
              <a:t>with </a:t>
            </a:r>
            <a:r>
              <a:rPr sz="1400" dirty="0">
                <a:latin typeface="Calibri"/>
                <a:cs typeface="Calibri"/>
              </a:rPr>
              <a:t>meeting</a:t>
            </a:r>
            <a:r>
              <a:rPr sz="1400" spc="160" dirty="0">
                <a:latin typeface="Calibri"/>
                <a:cs typeface="Calibri"/>
              </a:rPr>
              <a:t> </a:t>
            </a:r>
            <a:r>
              <a:rPr sz="1400" dirty="0">
                <a:latin typeface="Calibri"/>
                <a:cs typeface="Calibri"/>
              </a:rPr>
              <a:t>head-on,</a:t>
            </a:r>
            <a:r>
              <a:rPr sz="1400" spc="75" dirty="0">
                <a:latin typeface="Calibri"/>
                <a:cs typeface="Calibri"/>
              </a:rPr>
              <a:t> </a:t>
            </a:r>
            <a:r>
              <a:rPr sz="1400" dirty="0">
                <a:latin typeface="Calibri"/>
                <a:cs typeface="Calibri"/>
              </a:rPr>
              <a:t>both</a:t>
            </a:r>
            <a:r>
              <a:rPr sz="1400" spc="130" dirty="0">
                <a:latin typeface="Calibri"/>
                <a:cs typeface="Calibri"/>
              </a:rPr>
              <a:t> </a:t>
            </a:r>
            <a:r>
              <a:rPr sz="1400" dirty="0">
                <a:latin typeface="Calibri"/>
                <a:cs typeface="Calibri"/>
              </a:rPr>
              <a:t>vessels</a:t>
            </a:r>
            <a:r>
              <a:rPr sz="1400" spc="100" dirty="0">
                <a:latin typeface="Calibri"/>
                <a:cs typeface="Calibri"/>
              </a:rPr>
              <a:t> </a:t>
            </a:r>
            <a:r>
              <a:rPr sz="1400" spc="-60" dirty="0">
                <a:latin typeface="Calibri"/>
                <a:cs typeface="Calibri"/>
              </a:rPr>
              <a:t>may </a:t>
            </a:r>
            <a:r>
              <a:rPr sz="1400" dirty="0">
                <a:latin typeface="Calibri"/>
                <a:cs typeface="Calibri"/>
              </a:rPr>
              <a:t>sound</a:t>
            </a:r>
            <a:r>
              <a:rPr sz="1400" spc="185" dirty="0">
                <a:latin typeface="Calibri"/>
                <a:cs typeface="Calibri"/>
              </a:rPr>
              <a:t> </a:t>
            </a:r>
            <a:r>
              <a:rPr sz="1400" dirty="0">
                <a:latin typeface="Calibri"/>
                <a:cs typeface="Calibri"/>
              </a:rPr>
              <a:t>the</a:t>
            </a:r>
            <a:r>
              <a:rPr sz="1400" spc="145" dirty="0">
                <a:latin typeface="Calibri"/>
                <a:cs typeface="Calibri"/>
              </a:rPr>
              <a:t> </a:t>
            </a:r>
            <a:r>
              <a:rPr sz="1400" spc="60" dirty="0">
                <a:latin typeface="Calibri"/>
                <a:cs typeface="Calibri"/>
              </a:rPr>
              <a:t>horn</a:t>
            </a:r>
            <a:r>
              <a:rPr sz="1400" spc="254" dirty="0">
                <a:latin typeface="Calibri"/>
                <a:cs typeface="Calibri"/>
              </a:rPr>
              <a:t> </a:t>
            </a:r>
            <a:r>
              <a:rPr sz="1400" spc="40" dirty="0">
                <a:latin typeface="Calibri"/>
                <a:cs typeface="Calibri"/>
              </a:rPr>
              <a:t>or </a:t>
            </a:r>
            <a:r>
              <a:rPr sz="1400" dirty="0">
                <a:latin typeface="Calibri"/>
                <a:cs typeface="Calibri"/>
              </a:rPr>
              <a:t>other</a:t>
            </a:r>
            <a:r>
              <a:rPr sz="1400" spc="260" dirty="0">
                <a:latin typeface="Calibri"/>
                <a:cs typeface="Calibri"/>
              </a:rPr>
              <a:t> </a:t>
            </a:r>
            <a:r>
              <a:rPr sz="1400" dirty="0">
                <a:latin typeface="Calibri"/>
                <a:cs typeface="Calibri"/>
              </a:rPr>
              <a:t>sound</a:t>
            </a:r>
            <a:r>
              <a:rPr sz="1400" spc="160" dirty="0">
                <a:latin typeface="Calibri"/>
                <a:cs typeface="Calibri"/>
              </a:rPr>
              <a:t> </a:t>
            </a:r>
            <a:r>
              <a:rPr sz="1400" dirty="0">
                <a:latin typeface="Calibri"/>
                <a:cs typeface="Calibri"/>
              </a:rPr>
              <a:t>producing</a:t>
            </a:r>
            <a:r>
              <a:rPr sz="1400" spc="295" dirty="0">
                <a:latin typeface="Calibri"/>
                <a:cs typeface="Calibri"/>
              </a:rPr>
              <a:t> </a:t>
            </a:r>
            <a:r>
              <a:rPr sz="1400" spc="-10" dirty="0">
                <a:latin typeface="Calibri"/>
                <a:cs typeface="Calibri"/>
              </a:rPr>
              <a:t>device</a:t>
            </a:r>
            <a:r>
              <a:rPr sz="1400" spc="55" dirty="0">
                <a:latin typeface="Calibri"/>
                <a:cs typeface="Calibri"/>
              </a:rPr>
              <a:t> </a:t>
            </a:r>
            <a:r>
              <a:rPr sz="1400" dirty="0">
                <a:latin typeface="Calibri"/>
                <a:cs typeface="Calibri"/>
              </a:rPr>
              <a:t>with</a:t>
            </a:r>
            <a:r>
              <a:rPr sz="1400" spc="195" dirty="0">
                <a:latin typeface="Calibri"/>
                <a:cs typeface="Calibri"/>
              </a:rPr>
              <a:t> </a:t>
            </a:r>
            <a:r>
              <a:rPr sz="1400" dirty="0">
                <a:latin typeface="Calibri"/>
                <a:cs typeface="Calibri"/>
              </a:rPr>
              <a:t>one</a:t>
            </a:r>
            <a:r>
              <a:rPr sz="1400" spc="145" dirty="0">
                <a:latin typeface="Calibri"/>
                <a:cs typeface="Calibri"/>
              </a:rPr>
              <a:t> </a:t>
            </a:r>
            <a:r>
              <a:rPr sz="1400" spc="65" dirty="0">
                <a:latin typeface="Calibri"/>
                <a:cs typeface="Calibri"/>
              </a:rPr>
              <a:t>short</a:t>
            </a:r>
            <a:r>
              <a:rPr sz="1400" spc="195" dirty="0">
                <a:latin typeface="Calibri"/>
                <a:cs typeface="Calibri"/>
              </a:rPr>
              <a:t> </a:t>
            </a:r>
            <a:r>
              <a:rPr sz="1400" spc="-10" dirty="0">
                <a:latin typeface="Calibri"/>
                <a:cs typeface="Calibri"/>
              </a:rPr>
              <a:t>blast.</a:t>
            </a:r>
            <a:endParaRPr sz="1400">
              <a:latin typeface="Calibri"/>
              <a:cs typeface="Calibri"/>
            </a:endParaRPr>
          </a:p>
        </p:txBody>
      </p:sp>
      <p:sp>
        <p:nvSpPr>
          <p:cNvPr id="5" name="object 5"/>
          <p:cNvSpPr txBox="1"/>
          <p:nvPr/>
        </p:nvSpPr>
        <p:spPr>
          <a:xfrm>
            <a:off x="5140578" y="371734"/>
            <a:ext cx="4227830" cy="1743710"/>
          </a:xfrm>
          <a:prstGeom prst="rect">
            <a:avLst/>
          </a:prstGeom>
        </p:spPr>
        <p:txBody>
          <a:bodyPr vert="horz" wrap="square" lIns="0" tIns="104139" rIns="0" bIns="0" rtlCol="0">
            <a:spAutoFit/>
          </a:bodyPr>
          <a:lstStyle/>
          <a:p>
            <a:pPr marL="12700">
              <a:lnSpc>
                <a:spcPct val="100000"/>
              </a:lnSpc>
              <a:spcBef>
                <a:spcPts val="819"/>
              </a:spcBef>
            </a:pPr>
            <a:r>
              <a:rPr sz="1600" b="1" spc="50" dirty="0">
                <a:latin typeface="Calibri"/>
                <a:cs typeface="Calibri"/>
              </a:rPr>
              <a:t>Overtaking</a:t>
            </a:r>
            <a:r>
              <a:rPr sz="1600" b="1" spc="40" dirty="0">
                <a:latin typeface="Calibri"/>
                <a:cs typeface="Calibri"/>
              </a:rPr>
              <a:t> </a:t>
            </a:r>
            <a:r>
              <a:rPr sz="1600" b="1" dirty="0">
                <a:latin typeface="Calibri"/>
                <a:cs typeface="Calibri"/>
              </a:rPr>
              <a:t>/</a:t>
            </a:r>
            <a:r>
              <a:rPr sz="1600" b="1" spc="-95" dirty="0">
                <a:latin typeface="Calibri"/>
                <a:cs typeface="Calibri"/>
              </a:rPr>
              <a:t> </a:t>
            </a:r>
            <a:r>
              <a:rPr sz="1600" b="1" spc="-10" dirty="0">
                <a:latin typeface="Calibri"/>
                <a:cs typeface="Calibri"/>
              </a:rPr>
              <a:t>Passing</a:t>
            </a:r>
            <a:r>
              <a:rPr sz="1600" spc="-10" dirty="0">
                <a:latin typeface="Calibri"/>
                <a:cs typeface="Calibri"/>
              </a:rPr>
              <a:t>:</a:t>
            </a:r>
            <a:endParaRPr sz="1600">
              <a:latin typeface="Calibri"/>
              <a:cs typeface="Calibri"/>
            </a:endParaRPr>
          </a:p>
          <a:p>
            <a:pPr marL="12700" marR="5080">
              <a:lnSpc>
                <a:spcPct val="102299"/>
              </a:lnSpc>
              <a:spcBef>
                <a:spcPts val="575"/>
              </a:spcBef>
            </a:pPr>
            <a:r>
              <a:rPr sz="1400" dirty="0">
                <a:latin typeface="Calibri"/>
                <a:cs typeface="Calibri"/>
              </a:rPr>
              <a:t>When</a:t>
            </a:r>
            <a:r>
              <a:rPr sz="1400" spc="50" dirty="0">
                <a:latin typeface="Calibri"/>
                <a:cs typeface="Calibri"/>
              </a:rPr>
              <a:t> </a:t>
            </a:r>
            <a:r>
              <a:rPr sz="1400" dirty="0">
                <a:latin typeface="Calibri"/>
                <a:cs typeface="Calibri"/>
              </a:rPr>
              <a:t>a</a:t>
            </a:r>
            <a:r>
              <a:rPr sz="1400" spc="60" dirty="0">
                <a:latin typeface="Calibri"/>
                <a:cs typeface="Calibri"/>
              </a:rPr>
              <a:t> </a:t>
            </a:r>
            <a:r>
              <a:rPr sz="1400" dirty="0">
                <a:latin typeface="Calibri"/>
                <a:cs typeface="Calibri"/>
              </a:rPr>
              <a:t>vessel</a:t>
            </a:r>
            <a:r>
              <a:rPr sz="1400" spc="35" dirty="0">
                <a:latin typeface="Calibri"/>
                <a:cs typeface="Calibri"/>
              </a:rPr>
              <a:t> </a:t>
            </a:r>
            <a:r>
              <a:rPr sz="1400" dirty="0">
                <a:latin typeface="Calibri"/>
                <a:cs typeface="Calibri"/>
              </a:rPr>
              <a:t>(Burdened)</a:t>
            </a:r>
            <a:r>
              <a:rPr sz="1400" spc="105" dirty="0">
                <a:latin typeface="Calibri"/>
                <a:cs typeface="Calibri"/>
              </a:rPr>
              <a:t> </a:t>
            </a:r>
            <a:r>
              <a:rPr sz="1400" dirty="0">
                <a:latin typeface="Calibri"/>
                <a:cs typeface="Calibri"/>
              </a:rPr>
              <a:t>overtakes</a:t>
            </a:r>
            <a:r>
              <a:rPr sz="1400" spc="150" dirty="0">
                <a:latin typeface="Calibri"/>
                <a:cs typeface="Calibri"/>
              </a:rPr>
              <a:t> </a:t>
            </a:r>
            <a:r>
              <a:rPr sz="1400" spc="70" dirty="0">
                <a:latin typeface="Calibri"/>
                <a:cs typeface="Calibri"/>
              </a:rPr>
              <a:t>or</a:t>
            </a:r>
            <a:r>
              <a:rPr sz="1400" spc="300" dirty="0">
                <a:latin typeface="Calibri"/>
                <a:cs typeface="Calibri"/>
              </a:rPr>
              <a:t> </a:t>
            </a:r>
            <a:r>
              <a:rPr sz="1400" spc="-30" dirty="0">
                <a:latin typeface="Calibri"/>
                <a:cs typeface="Calibri"/>
              </a:rPr>
              <a:t>passes</a:t>
            </a:r>
            <a:r>
              <a:rPr sz="1400" spc="-40" dirty="0">
                <a:latin typeface="Calibri"/>
                <a:cs typeface="Calibri"/>
              </a:rPr>
              <a:t> </a:t>
            </a:r>
            <a:r>
              <a:rPr sz="1400" spc="-10" dirty="0">
                <a:latin typeface="Calibri"/>
                <a:cs typeface="Calibri"/>
              </a:rPr>
              <a:t>another </a:t>
            </a:r>
            <a:r>
              <a:rPr sz="1400" dirty="0">
                <a:latin typeface="Calibri"/>
                <a:cs typeface="Calibri"/>
              </a:rPr>
              <a:t>vessel</a:t>
            </a:r>
            <a:r>
              <a:rPr sz="1400" spc="90" dirty="0">
                <a:latin typeface="Calibri"/>
                <a:cs typeface="Calibri"/>
              </a:rPr>
              <a:t> </a:t>
            </a:r>
            <a:r>
              <a:rPr sz="1400" dirty="0">
                <a:latin typeface="Calibri"/>
                <a:cs typeface="Calibri"/>
              </a:rPr>
              <a:t>(Privileged)</a:t>
            </a:r>
            <a:r>
              <a:rPr sz="1400" spc="229" dirty="0">
                <a:latin typeface="Calibri"/>
                <a:cs typeface="Calibri"/>
              </a:rPr>
              <a:t> </a:t>
            </a:r>
            <a:r>
              <a:rPr sz="1400" spc="55" dirty="0">
                <a:latin typeface="Calibri"/>
                <a:cs typeface="Calibri"/>
              </a:rPr>
              <a:t>from</a:t>
            </a:r>
            <a:r>
              <a:rPr sz="1400" spc="170" dirty="0">
                <a:latin typeface="Calibri"/>
                <a:cs typeface="Calibri"/>
              </a:rPr>
              <a:t> </a:t>
            </a:r>
            <a:r>
              <a:rPr sz="1400" dirty="0">
                <a:latin typeface="Calibri"/>
                <a:cs typeface="Calibri"/>
              </a:rPr>
              <a:t>behind,</a:t>
            </a:r>
            <a:r>
              <a:rPr sz="1400" spc="8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vessel</a:t>
            </a:r>
            <a:r>
              <a:rPr sz="1400" spc="90" dirty="0">
                <a:latin typeface="Calibri"/>
                <a:cs typeface="Calibri"/>
              </a:rPr>
              <a:t> </a:t>
            </a:r>
            <a:r>
              <a:rPr sz="1400" dirty="0">
                <a:latin typeface="Calibri"/>
                <a:cs typeface="Calibri"/>
              </a:rPr>
              <a:t>being</a:t>
            </a:r>
            <a:r>
              <a:rPr sz="1400" spc="100" dirty="0">
                <a:latin typeface="Calibri"/>
                <a:cs typeface="Calibri"/>
              </a:rPr>
              <a:t> </a:t>
            </a:r>
            <a:r>
              <a:rPr sz="1400" spc="-10" dirty="0">
                <a:latin typeface="Calibri"/>
                <a:cs typeface="Calibri"/>
              </a:rPr>
              <a:t>passed </a:t>
            </a:r>
            <a:r>
              <a:rPr sz="1400" dirty="0">
                <a:latin typeface="Calibri"/>
                <a:cs typeface="Calibri"/>
              </a:rPr>
              <a:t>has</a:t>
            </a:r>
            <a:r>
              <a:rPr sz="1400" spc="160" dirty="0">
                <a:latin typeface="Calibri"/>
                <a:cs typeface="Calibri"/>
              </a:rPr>
              <a:t> </a:t>
            </a:r>
            <a:r>
              <a:rPr sz="1400" dirty="0">
                <a:latin typeface="Calibri"/>
                <a:cs typeface="Calibri"/>
              </a:rPr>
              <a:t>the</a:t>
            </a:r>
            <a:r>
              <a:rPr sz="1400" spc="155" dirty="0">
                <a:latin typeface="Calibri"/>
                <a:cs typeface="Calibri"/>
              </a:rPr>
              <a:t> </a:t>
            </a:r>
            <a:r>
              <a:rPr sz="1400" dirty="0">
                <a:latin typeface="Calibri"/>
                <a:cs typeface="Calibri"/>
              </a:rPr>
              <a:t>right-of-way.</a:t>
            </a:r>
            <a:r>
              <a:rPr sz="1400" spc="130" dirty="0">
                <a:latin typeface="Calibri"/>
                <a:cs typeface="Calibri"/>
              </a:rPr>
              <a:t> </a:t>
            </a:r>
            <a:r>
              <a:rPr sz="1400" spc="-40" dirty="0">
                <a:latin typeface="Calibri"/>
                <a:cs typeface="Calibri"/>
              </a:rPr>
              <a:t>The</a:t>
            </a:r>
            <a:r>
              <a:rPr sz="1400" spc="-10" dirty="0">
                <a:latin typeface="Calibri"/>
                <a:cs typeface="Calibri"/>
              </a:rPr>
              <a:t> </a:t>
            </a:r>
            <a:r>
              <a:rPr sz="1400" dirty="0">
                <a:latin typeface="Calibri"/>
                <a:cs typeface="Calibri"/>
              </a:rPr>
              <a:t>passing</a:t>
            </a:r>
            <a:r>
              <a:rPr sz="1400" spc="80" dirty="0">
                <a:latin typeface="Calibri"/>
                <a:cs typeface="Calibri"/>
              </a:rPr>
              <a:t> </a:t>
            </a:r>
            <a:r>
              <a:rPr sz="1400" dirty="0">
                <a:latin typeface="Calibri"/>
                <a:cs typeface="Calibri"/>
              </a:rPr>
              <a:t>vessel</a:t>
            </a:r>
            <a:r>
              <a:rPr sz="1400" spc="75" dirty="0">
                <a:latin typeface="Calibri"/>
                <a:cs typeface="Calibri"/>
              </a:rPr>
              <a:t> </a:t>
            </a:r>
            <a:r>
              <a:rPr sz="1400" dirty="0">
                <a:latin typeface="Calibri"/>
                <a:cs typeface="Calibri"/>
              </a:rPr>
              <a:t>must</a:t>
            </a:r>
            <a:r>
              <a:rPr sz="1400" spc="195" dirty="0">
                <a:latin typeface="Calibri"/>
                <a:cs typeface="Calibri"/>
              </a:rPr>
              <a:t> </a:t>
            </a:r>
            <a:r>
              <a:rPr sz="1400" spc="-45" dirty="0">
                <a:latin typeface="Calibri"/>
                <a:cs typeface="Calibri"/>
              </a:rPr>
              <a:t>make</a:t>
            </a:r>
            <a:r>
              <a:rPr sz="1400" spc="-10" dirty="0">
                <a:latin typeface="Calibri"/>
                <a:cs typeface="Calibri"/>
              </a:rPr>
              <a:t> </a:t>
            </a:r>
            <a:r>
              <a:rPr sz="1400" spc="-25" dirty="0">
                <a:latin typeface="Calibri"/>
                <a:cs typeface="Calibri"/>
              </a:rPr>
              <a:t>any </a:t>
            </a:r>
            <a:r>
              <a:rPr sz="1400" dirty="0">
                <a:latin typeface="Calibri"/>
                <a:cs typeface="Calibri"/>
              </a:rPr>
              <a:t>adjustments</a:t>
            </a:r>
            <a:r>
              <a:rPr sz="1400" spc="195" dirty="0">
                <a:latin typeface="Calibri"/>
                <a:cs typeface="Calibri"/>
              </a:rPr>
              <a:t> </a:t>
            </a:r>
            <a:r>
              <a:rPr sz="1400" dirty="0">
                <a:latin typeface="Calibri"/>
                <a:cs typeface="Calibri"/>
              </a:rPr>
              <a:t>necessary</a:t>
            </a:r>
            <a:r>
              <a:rPr sz="1400" spc="15" dirty="0">
                <a:latin typeface="Calibri"/>
                <a:cs typeface="Calibri"/>
              </a:rPr>
              <a:t> </a:t>
            </a:r>
            <a:r>
              <a:rPr sz="1400" dirty="0">
                <a:latin typeface="Calibri"/>
                <a:cs typeface="Calibri"/>
              </a:rPr>
              <a:t>to</a:t>
            </a:r>
            <a:r>
              <a:rPr sz="1400" spc="155" dirty="0">
                <a:latin typeface="Calibri"/>
                <a:cs typeface="Calibri"/>
              </a:rPr>
              <a:t> </a:t>
            </a:r>
            <a:r>
              <a:rPr sz="1400" dirty="0">
                <a:latin typeface="Calibri"/>
                <a:cs typeface="Calibri"/>
              </a:rPr>
              <a:t>maintain</a:t>
            </a:r>
            <a:r>
              <a:rPr sz="1400" spc="170" dirty="0">
                <a:latin typeface="Calibri"/>
                <a:cs typeface="Calibri"/>
              </a:rPr>
              <a:t> </a:t>
            </a:r>
            <a:r>
              <a:rPr sz="1400" dirty="0">
                <a:latin typeface="Calibri"/>
                <a:cs typeface="Calibri"/>
              </a:rPr>
              <a:t>safety</a:t>
            </a:r>
            <a:r>
              <a:rPr sz="1400" spc="65"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to</a:t>
            </a:r>
            <a:r>
              <a:rPr sz="1400" spc="155" dirty="0">
                <a:latin typeface="Calibri"/>
                <a:cs typeface="Calibri"/>
              </a:rPr>
              <a:t> </a:t>
            </a:r>
            <a:r>
              <a:rPr sz="1400" spc="-10" dirty="0">
                <a:latin typeface="Calibri"/>
                <a:cs typeface="Calibri"/>
              </a:rPr>
              <a:t>remain </a:t>
            </a:r>
            <a:r>
              <a:rPr sz="1400" spc="50" dirty="0">
                <a:latin typeface="Calibri"/>
                <a:cs typeface="Calibri"/>
              </a:rPr>
              <a:t>out</a:t>
            </a:r>
            <a:r>
              <a:rPr sz="1400" spc="80" dirty="0">
                <a:latin typeface="Calibri"/>
                <a:cs typeface="Calibri"/>
              </a:rPr>
              <a:t> </a:t>
            </a:r>
            <a:r>
              <a:rPr sz="1400" spc="55" dirty="0">
                <a:latin typeface="Calibri"/>
                <a:cs typeface="Calibri"/>
              </a:rPr>
              <a:t>of</a:t>
            </a:r>
            <a:r>
              <a:rPr sz="1400" spc="75" dirty="0">
                <a:latin typeface="Calibri"/>
                <a:cs typeface="Calibri"/>
              </a:rPr>
              <a:t> </a:t>
            </a:r>
            <a:r>
              <a:rPr sz="1400" dirty="0">
                <a:latin typeface="Calibri"/>
                <a:cs typeface="Calibri"/>
              </a:rPr>
              <a:t>the</a:t>
            </a:r>
            <a:r>
              <a:rPr sz="1400" spc="45" dirty="0">
                <a:latin typeface="Calibri"/>
                <a:cs typeface="Calibri"/>
              </a:rPr>
              <a:t> </a:t>
            </a:r>
            <a:r>
              <a:rPr sz="1400" spc="-20" dirty="0">
                <a:latin typeface="Calibri"/>
                <a:cs typeface="Calibri"/>
              </a:rPr>
              <a:t>way</a:t>
            </a:r>
            <a:r>
              <a:rPr sz="1400" spc="10" dirty="0">
                <a:latin typeface="Calibri"/>
                <a:cs typeface="Calibri"/>
              </a:rPr>
              <a:t> </a:t>
            </a:r>
            <a:r>
              <a:rPr sz="1400" spc="55" dirty="0">
                <a:latin typeface="Calibri"/>
                <a:cs typeface="Calibri"/>
              </a:rPr>
              <a:t>of</a:t>
            </a:r>
            <a:r>
              <a:rPr sz="1400" spc="75" dirty="0">
                <a:latin typeface="Calibri"/>
                <a:cs typeface="Calibri"/>
              </a:rPr>
              <a:t> </a:t>
            </a:r>
            <a:r>
              <a:rPr sz="1400" dirty="0">
                <a:latin typeface="Calibri"/>
                <a:cs typeface="Calibri"/>
              </a:rPr>
              <a:t>the</a:t>
            </a:r>
            <a:r>
              <a:rPr sz="1400" spc="65" dirty="0">
                <a:latin typeface="Calibri"/>
                <a:cs typeface="Calibri"/>
              </a:rPr>
              <a:t> </a:t>
            </a:r>
            <a:r>
              <a:rPr sz="1400" dirty="0">
                <a:latin typeface="Calibri"/>
                <a:cs typeface="Calibri"/>
              </a:rPr>
              <a:t>vessel</a:t>
            </a:r>
            <a:r>
              <a:rPr sz="1400" spc="20" dirty="0">
                <a:latin typeface="Calibri"/>
                <a:cs typeface="Calibri"/>
              </a:rPr>
              <a:t> </a:t>
            </a:r>
            <a:r>
              <a:rPr sz="1400" dirty="0">
                <a:latin typeface="Calibri"/>
                <a:cs typeface="Calibri"/>
              </a:rPr>
              <a:t>being</a:t>
            </a:r>
            <a:r>
              <a:rPr sz="1400" spc="70" dirty="0">
                <a:latin typeface="Calibri"/>
                <a:cs typeface="Calibri"/>
              </a:rPr>
              <a:t> </a:t>
            </a:r>
            <a:r>
              <a:rPr sz="1400" spc="-25" dirty="0">
                <a:latin typeface="Calibri"/>
                <a:cs typeface="Calibri"/>
              </a:rPr>
              <a:t>passed.</a:t>
            </a:r>
            <a:r>
              <a:rPr sz="1400" spc="5" dirty="0">
                <a:latin typeface="Calibri"/>
                <a:cs typeface="Calibri"/>
              </a:rPr>
              <a:t> </a:t>
            </a:r>
            <a:r>
              <a:rPr sz="1400" spc="-30" dirty="0">
                <a:latin typeface="Calibri"/>
                <a:cs typeface="Calibri"/>
              </a:rPr>
              <a:t>The </a:t>
            </a:r>
            <a:r>
              <a:rPr sz="1400" spc="-10" dirty="0">
                <a:latin typeface="Calibri"/>
                <a:cs typeface="Calibri"/>
              </a:rPr>
              <a:t>vessel </a:t>
            </a:r>
            <a:r>
              <a:rPr sz="1400" dirty="0">
                <a:latin typeface="Calibri"/>
                <a:cs typeface="Calibri"/>
              </a:rPr>
              <a:t>being</a:t>
            </a:r>
            <a:r>
              <a:rPr sz="1400" spc="125" dirty="0">
                <a:latin typeface="Calibri"/>
                <a:cs typeface="Calibri"/>
              </a:rPr>
              <a:t> </a:t>
            </a:r>
            <a:r>
              <a:rPr sz="1400" spc="-25" dirty="0">
                <a:latin typeface="Calibri"/>
                <a:cs typeface="Calibri"/>
              </a:rPr>
              <a:t>passed</a:t>
            </a:r>
            <a:r>
              <a:rPr sz="1400" spc="35" dirty="0">
                <a:latin typeface="Calibri"/>
                <a:cs typeface="Calibri"/>
              </a:rPr>
              <a:t> </a:t>
            </a:r>
            <a:r>
              <a:rPr sz="1400" dirty="0">
                <a:latin typeface="Calibri"/>
                <a:cs typeface="Calibri"/>
              </a:rPr>
              <a:t>should</a:t>
            </a:r>
            <a:r>
              <a:rPr sz="1400" spc="180" dirty="0">
                <a:latin typeface="Calibri"/>
                <a:cs typeface="Calibri"/>
              </a:rPr>
              <a:t> </a:t>
            </a:r>
            <a:r>
              <a:rPr sz="1400" dirty="0">
                <a:latin typeface="Calibri"/>
                <a:cs typeface="Calibri"/>
              </a:rPr>
              <a:t>maintain</a:t>
            </a:r>
            <a:r>
              <a:rPr sz="1400" spc="160" dirty="0">
                <a:latin typeface="Calibri"/>
                <a:cs typeface="Calibri"/>
              </a:rPr>
              <a:t> </a:t>
            </a:r>
            <a:r>
              <a:rPr sz="1400" dirty="0">
                <a:latin typeface="Calibri"/>
                <a:cs typeface="Calibri"/>
              </a:rPr>
              <a:t>it’s</a:t>
            </a:r>
            <a:r>
              <a:rPr sz="1400" spc="195" dirty="0">
                <a:latin typeface="Calibri"/>
                <a:cs typeface="Calibri"/>
              </a:rPr>
              <a:t> </a:t>
            </a:r>
            <a:r>
              <a:rPr sz="1400" dirty="0">
                <a:latin typeface="Calibri"/>
                <a:cs typeface="Calibri"/>
              </a:rPr>
              <a:t>course</a:t>
            </a:r>
            <a:r>
              <a:rPr sz="1400" spc="110" dirty="0">
                <a:latin typeface="Calibri"/>
                <a:cs typeface="Calibri"/>
              </a:rPr>
              <a:t> </a:t>
            </a:r>
            <a:r>
              <a:rPr sz="1400" dirty="0">
                <a:latin typeface="Calibri"/>
                <a:cs typeface="Calibri"/>
              </a:rPr>
              <a:t>and</a:t>
            </a:r>
            <a:r>
              <a:rPr sz="1400" spc="145" dirty="0">
                <a:latin typeface="Calibri"/>
                <a:cs typeface="Calibri"/>
              </a:rPr>
              <a:t> </a:t>
            </a:r>
            <a:r>
              <a:rPr sz="1400" spc="-10" dirty="0">
                <a:latin typeface="Calibri"/>
                <a:cs typeface="Calibri"/>
              </a:rPr>
              <a:t>speed.</a:t>
            </a:r>
            <a:endParaRPr sz="1400">
              <a:latin typeface="Calibri"/>
              <a:cs typeface="Calibri"/>
            </a:endParaRPr>
          </a:p>
        </p:txBody>
      </p:sp>
      <p:pic>
        <p:nvPicPr>
          <p:cNvPr id="6" name="object 6"/>
          <p:cNvPicPr/>
          <p:nvPr/>
        </p:nvPicPr>
        <p:blipFill>
          <a:blip r:embed="rId3" cstate="print"/>
          <a:stretch>
            <a:fillRect/>
          </a:stretch>
        </p:blipFill>
        <p:spPr>
          <a:xfrm>
            <a:off x="1344167" y="4337303"/>
            <a:ext cx="493775" cy="1658112"/>
          </a:xfrm>
          <a:prstGeom prst="rect">
            <a:avLst/>
          </a:prstGeom>
        </p:spPr>
      </p:pic>
      <p:grpSp>
        <p:nvGrpSpPr>
          <p:cNvPr id="7" name="object 7"/>
          <p:cNvGrpSpPr/>
          <p:nvPr/>
        </p:nvGrpSpPr>
        <p:grpSpPr>
          <a:xfrm>
            <a:off x="4145279" y="5562600"/>
            <a:ext cx="3319779" cy="2209800"/>
            <a:chOff x="4145279" y="5562600"/>
            <a:chExt cx="3319779" cy="2209800"/>
          </a:xfrm>
        </p:grpSpPr>
        <p:pic>
          <p:nvPicPr>
            <p:cNvPr id="8" name="object 8"/>
            <p:cNvPicPr/>
            <p:nvPr/>
          </p:nvPicPr>
          <p:blipFill>
            <a:blip r:embed="rId4" cstate="print"/>
            <a:stretch>
              <a:fillRect/>
            </a:stretch>
          </p:blipFill>
          <p:spPr>
            <a:xfrm>
              <a:off x="4145279" y="7242046"/>
              <a:ext cx="1764792" cy="530350"/>
            </a:xfrm>
            <a:prstGeom prst="rect">
              <a:avLst/>
            </a:prstGeom>
          </p:spPr>
        </p:pic>
        <p:pic>
          <p:nvPicPr>
            <p:cNvPr id="9" name="object 9"/>
            <p:cNvPicPr/>
            <p:nvPr/>
          </p:nvPicPr>
          <p:blipFill>
            <a:blip r:embed="rId5" cstate="print"/>
            <a:stretch>
              <a:fillRect/>
            </a:stretch>
          </p:blipFill>
          <p:spPr>
            <a:xfrm>
              <a:off x="6970775" y="5562600"/>
              <a:ext cx="493775" cy="1658112"/>
            </a:xfrm>
            <a:prstGeom prst="rect">
              <a:avLst/>
            </a:prstGeom>
          </p:spPr>
        </p:pic>
      </p:grpSp>
      <p:grpSp>
        <p:nvGrpSpPr>
          <p:cNvPr id="10" name="object 10"/>
          <p:cNvGrpSpPr/>
          <p:nvPr/>
        </p:nvGrpSpPr>
        <p:grpSpPr>
          <a:xfrm>
            <a:off x="2334767" y="2846832"/>
            <a:ext cx="1892935" cy="1029335"/>
            <a:chOff x="2334767" y="2846832"/>
            <a:chExt cx="1892935" cy="1029335"/>
          </a:xfrm>
        </p:grpSpPr>
        <p:pic>
          <p:nvPicPr>
            <p:cNvPr id="11" name="object 11"/>
            <p:cNvPicPr/>
            <p:nvPr/>
          </p:nvPicPr>
          <p:blipFill>
            <a:blip r:embed="rId6" cstate="print"/>
            <a:stretch>
              <a:fillRect/>
            </a:stretch>
          </p:blipFill>
          <p:spPr>
            <a:xfrm>
              <a:off x="2334767" y="2846832"/>
              <a:ext cx="1652016" cy="554736"/>
            </a:xfrm>
            <a:prstGeom prst="rect">
              <a:avLst/>
            </a:prstGeom>
          </p:spPr>
        </p:pic>
        <p:sp>
          <p:nvSpPr>
            <p:cNvPr id="12" name="object 12"/>
            <p:cNvSpPr/>
            <p:nvPr/>
          </p:nvSpPr>
          <p:spPr>
            <a:xfrm>
              <a:off x="2899410" y="2908045"/>
              <a:ext cx="1327785" cy="967740"/>
            </a:xfrm>
            <a:custGeom>
              <a:avLst/>
              <a:gdLst/>
              <a:ahLst/>
              <a:cxnLst/>
              <a:rect l="l" t="t" r="r" b="b"/>
              <a:pathLst>
                <a:path w="1327785" h="967739">
                  <a:moveTo>
                    <a:pt x="787400" y="900684"/>
                  </a:moveTo>
                  <a:lnTo>
                    <a:pt x="658622" y="840867"/>
                  </a:lnTo>
                  <a:lnTo>
                    <a:pt x="660019" y="891667"/>
                  </a:lnTo>
                  <a:lnTo>
                    <a:pt x="0" y="910844"/>
                  </a:lnTo>
                  <a:lnTo>
                    <a:pt x="762" y="936244"/>
                  </a:lnTo>
                  <a:lnTo>
                    <a:pt x="660781" y="917067"/>
                  </a:lnTo>
                  <a:lnTo>
                    <a:pt x="662305" y="967740"/>
                  </a:lnTo>
                  <a:lnTo>
                    <a:pt x="787400" y="900684"/>
                  </a:lnTo>
                  <a:close/>
                </a:path>
                <a:path w="1327785" h="967739">
                  <a:moveTo>
                    <a:pt x="1288288" y="668782"/>
                  </a:moveTo>
                  <a:lnTo>
                    <a:pt x="1259459" y="529717"/>
                  </a:lnTo>
                  <a:lnTo>
                    <a:pt x="1165479" y="636143"/>
                  </a:lnTo>
                  <a:lnTo>
                    <a:pt x="1213485" y="648970"/>
                  </a:lnTo>
                  <a:lnTo>
                    <a:pt x="1209294" y="660527"/>
                  </a:lnTo>
                  <a:lnTo>
                    <a:pt x="1180592" y="710692"/>
                  </a:lnTo>
                  <a:lnTo>
                    <a:pt x="1157732" y="741553"/>
                  </a:lnTo>
                  <a:lnTo>
                    <a:pt x="1132205" y="770255"/>
                  </a:lnTo>
                  <a:lnTo>
                    <a:pt x="1104138" y="796290"/>
                  </a:lnTo>
                  <a:lnTo>
                    <a:pt x="1073658" y="820039"/>
                  </a:lnTo>
                  <a:lnTo>
                    <a:pt x="1041019" y="840867"/>
                  </a:lnTo>
                  <a:lnTo>
                    <a:pt x="1006475" y="858647"/>
                  </a:lnTo>
                  <a:lnTo>
                    <a:pt x="970153" y="873252"/>
                  </a:lnTo>
                  <a:lnTo>
                    <a:pt x="932307" y="884555"/>
                  </a:lnTo>
                  <a:lnTo>
                    <a:pt x="893191" y="892556"/>
                  </a:lnTo>
                  <a:lnTo>
                    <a:pt x="852805" y="896747"/>
                  </a:lnTo>
                  <a:lnTo>
                    <a:pt x="832358" y="897509"/>
                  </a:lnTo>
                  <a:lnTo>
                    <a:pt x="811022" y="897255"/>
                  </a:lnTo>
                  <a:lnTo>
                    <a:pt x="810641" y="922528"/>
                  </a:lnTo>
                  <a:lnTo>
                    <a:pt x="853694" y="922147"/>
                  </a:lnTo>
                  <a:lnTo>
                    <a:pt x="896366" y="917702"/>
                  </a:lnTo>
                  <a:lnTo>
                    <a:pt x="937895" y="909320"/>
                  </a:lnTo>
                  <a:lnTo>
                    <a:pt x="978027" y="897382"/>
                  </a:lnTo>
                  <a:lnTo>
                    <a:pt x="1016508" y="881888"/>
                  </a:lnTo>
                  <a:lnTo>
                    <a:pt x="1053211" y="863092"/>
                  </a:lnTo>
                  <a:lnTo>
                    <a:pt x="1087755" y="841248"/>
                  </a:lnTo>
                  <a:lnTo>
                    <a:pt x="1120140" y="816229"/>
                  </a:lnTo>
                  <a:lnTo>
                    <a:pt x="1149858" y="788543"/>
                  </a:lnTo>
                  <a:lnTo>
                    <a:pt x="1177163" y="758063"/>
                  </a:lnTo>
                  <a:lnTo>
                    <a:pt x="1201293" y="725297"/>
                  </a:lnTo>
                  <a:lnTo>
                    <a:pt x="1222629" y="690372"/>
                  </a:lnTo>
                  <a:lnTo>
                    <a:pt x="1237996" y="655447"/>
                  </a:lnTo>
                  <a:lnTo>
                    <a:pt x="1288288" y="668782"/>
                  </a:lnTo>
                  <a:close/>
                </a:path>
                <a:path w="1327785" h="967739">
                  <a:moveTo>
                    <a:pt x="1327785" y="129032"/>
                  </a:moveTo>
                  <a:lnTo>
                    <a:pt x="1268222" y="0"/>
                  </a:lnTo>
                  <a:lnTo>
                    <a:pt x="1200785" y="125095"/>
                  </a:lnTo>
                  <a:lnTo>
                    <a:pt x="1251585" y="126619"/>
                  </a:lnTo>
                  <a:lnTo>
                    <a:pt x="1240282" y="498983"/>
                  </a:lnTo>
                  <a:lnTo>
                    <a:pt x="1265682" y="499745"/>
                  </a:lnTo>
                  <a:lnTo>
                    <a:pt x="1276985" y="127381"/>
                  </a:lnTo>
                  <a:lnTo>
                    <a:pt x="1327785" y="129032"/>
                  </a:lnTo>
                  <a:close/>
                </a:path>
              </a:pathLst>
            </a:custGeom>
            <a:solidFill>
              <a:srgbClr val="000000"/>
            </a:solidFill>
          </p:spPr>
          <p:txBody>
            <a:bodyPr wrap="square" lIns="0" tIns="0" rIns="0" bIns="0" rtlCol="0"/>
            <a:lstStyle/>
            <a:p>
              <a:endParaRPr/>
            </a:p>
          </p:txBody>
        </p:sp>
      </p:grpSp>
      <p:sp>
        <p:nvSpPr>
          <p:cNvPr id="13" name="object 13"/>
          <p:cNvSpPr/>
          <p:nvPr/>
        </p:nvSpPr>
        <p:spPr>
          <a:xfrm>
            <a:off x="1112519" y="2840735"/>
            <a:ext cx="520065" cy="126364"/>
          </a:xfrm>
          <a:custGeom>
            <a:avLst/>
            <a:gdLst/>
            <a:ahLst/>
            <a:cxnLst/>
            <a:rect l="l" t="t" r="r" b="b"/>
            <a:pathLst>
              <a:path w="520064" h="126364">
                <a:moveTo>
                  <a:pt x="133591" y="0"/>
                </a:moveTo>
                <a:lnTo>
                  <a:pt x="0" y="48260"/>
                </a:lnTo>
                <a:lnTo>
                  <a:pt x="118757" y="126111"/>
                </a:lnTo>
                <a:lnTo>
                  <a:pt x="124688" y="75691"/>
                </a:lnTo>
                <a:lnTo>
                  <a:pt x="516890" y="121792"/>
                </a:lnTo>
                <a:lnTo>
                  <a:pt x="519811" y="96519"/>
                </a:lnTo>
                <a:lnTo>
                  <a:pt x="127647" y="50546"/>
                </a:lnTo>
                <a:lnTo>
                  <a:pt x="133591" y="0"/>
                </a:lnTo>
                <a:close/>
              </a:path>
            </a:pathLst>
          </a:custGeom>
          <a:solidFill>
            <a:srgbClr val="000000"/>
          </a:solidFill>
        </p:spPr>
        <p:txBody>
          <a:bodyPr wrap="square" lIns="0" tIns="0" rIns="0" bIns="0" rtlCol="0"/>
          <a:lstStyle/>
          <a:p>
            <a:endParaRPr/>
          </a:p>
        </p:txBody>
      </p:sp>
      <p:sp>
        <p:nvSpPr>
          <p:cNvPr id="14" name="object 14"/>
          <p:cNvSpPr/>
          <p:nvPr/>
        </p:nvSpPr>
        <p:spPr>
          <a:xfrm>
            <a:off x="1593850" y="3834384"/>
            <a:ext cx="345440" cy="396240"/>
          </a:xfrm>
          <a:custGeom>
            <a:avLst/>
            <a:gdLst/>
            <a:ahLst/>
            <a:cxnLst/>
            <a:rect l="l" t="t" r="r" b="b"/>
            <a:pathLst>
              <a:path w="345439" h="396239">
                <a:moveTo>
                  <a:pt x="208533" y="0"/>
                </a:moveTo>
                <a:lnTo>
                  <a:pt x="217931" y="51307"/>
                </a:lnTo>
                <a:lnTo>
                  <a:pt x="206629" y="54863"/>
                </a:lnTo>
                <a:lnTo>
                  <a:pt x="162560" y="81279"/>
                </a:lnTo>
                <a:lnTo>
                  <a:pt x="124079" y="113537"/>
                </a:lnTo>
                <a:lnTo>
                  <a:pt x="89788" y="151891"/>
                </a:lnTo>
                <a:lnTo>
                  <a:pt x="51562" y="211581"/>
                </a:lnTo>
                <a:lnTo>
                  <a:pt x="28956" y="262000"/>
                </a:lnTo>
                <a:lnTo>
                  <a:pt x="12191" y="316356"/>
                </a:lnTo>
                <a:lnTo>
                  <a:pt x="4571" y="354456"/>
                </a:lnTo>
                <a:lnTo>
                  <a:pt x="0" y="393445"/>
                </a:lnTo>
                <a:lnTo>
                  <a:pt x="25400" y="395858"/>
                </a:lnTo>
                <a:lnTo>
                  <a:pt x="27178" y="376427"/>
                </a:lnTo>
                <a:lnTo>
                  <a:pt x="29718" y="358013"/>
                </a:lnTo>
                <a:lnTo>
                  <a:pt x="41656" y="304164"/>
                </a:lnTo>
                <a:lnTo>
                  <a:pt x="59308" y="254126"/>
                </a:lnTo>
                <a:lnTo>
                  <a:pt x="91439" y="193675"/>
                </a:lnTo>
                <a:lnTo>
                  <a:pt x="120395" y="154558"/>
                </a:lnTo>
                <a:lnTo>
                  <a:pt x="153797" y="120650"/>
                </a:lnTo>
                <a:lnTo>
                  <a:pt x="190373" y="92837"/>
                </a:lnTo>
                <a:lnTo>
                  <a:pt x="222631" y="76453"/>
                </a:lnTo>
                <a:lnTo>
                  <a:pt x="231520" y="124967"/>
                </a:lnTo>
                <a:lnTo>
                  <a:pt x="345058" y="39624"/>
                </a:lnTo>
                <a:lnTo>
                  <a:pt x="208533" y="0"/>
                </a:lnTo>
                <a:close/>
              </a:path>
            </a:pathLst>
          </a:custGeom>
          <a:solidFill>
            <a:srgbClr val="000000"/>
          </a:solidFill>
        </p:spPr>
        <p:txBody>
          <a:bodyPr wrap="square" lIns="0" tIns="0" rIns="0" bIns="0" rtlCol="0"/>
          <a:lstStyle/>
          <a:p>
            <a:endParaRPr/>
          </a:p>
        </p:txBody>
      </p:sp>
      <p:sp>
        <p:nvSpPr>
          <p:cNvPr id="15" name="object 15"/>
          <p:cNvSpPr/>
          <p:nvPr/>
        </p:nvSpPr>
        <p:spPr>
          <a:xfrm>
            <a:off x="1712848" y="2911220"/>
            <a:ext cx="520065" cy="126364"/>
          </a:xfrm>
          <a:custGeom>
            <a:avLst/>
            <a:gdLst/>
            <a:ahLst/>
            <a:cxnLst/>
            <a:rect l="l" t="t" r="r" b="b"/>
            <a:pathLst>
              <a:path w="520064" h="126364">
                <a:moveTo>
                  <a:pt x="133476" y="0"/>
                </a:moveTo>
                <a:lnTo>
                  <a:pt x="0" y="48259"/>
                </a:lnTo>
                <a:lnTo>
                  <a:pt x="118618" y="126237"/>
                </a:lnTo>
                <a:lnTo>
                  <a:pt x="124587" y="75691"/>
                </a:lnTo>
                <a:lnTo>
                  <a:pt x="516763" y="121919"/>
                </a:lnTo>
                <a:lnTo>
                  <a:pt x="519683" y="96519"/>
                </a:lnTo>
                <a:lnTo>
                  <a:pt x="127507" y="50545"/>
                </a:lnTo>
                <a:lnTo>
                  <a:pt x="133476" y="0"/>
                </a:lnTo>
                <a:close/>
              </a:path>
            </a:pathLst>
          </a:custGeom>
          <a:solidFill>
            <a:srgbClr val="000000"/>
          </a:solidFill>
        </p:spPr>
        <p:txBody>
          <a:bodyPr wrap="square" lIns="0" tIns="0" rIns="0" bIns="0" rtlCol="0"/>
          <a:lstStyle/>
          <a:p>
            <a:endParaRPr/>
          </a:p>
        </p:txBody>
      </p:sp>
      <p:sp>
        <p:nvSpPr>
          <p:cNvPr id="16" name="object 16"/>
          <p:cNvSpPr/>
          <p:nvPr/>
        </p:nvSpPr>
        <p:spPr>
          <a:xfrm>
            <a:off x="2041905" y="3779392"/>
            <a:ext cx="787400" cy="127000"/>
          </a:xfrm>
          <a:custGeom>
            <a:avLst/>
            <a:gdLst/>
            <a:ahLst/>
            <a:cxnLst/>
            <a:rect l="l" t="t" r="r" b="b"/>
            <a:pathLst>
              <a:path w="787400" h="127000">
                <a:moveTo>
                  <a:pt x="658494" y="0"/>
                </a:moveTo>
                <a:lnTo>
                  <a:pt x="660019" y="50800"/>
                </a:lnTo>
                <a:lnTo>
                  <a:pt x="0" y="69977"/>
                </a:lnTo>
                <a:lnTo>
                  <a:pt x="762" y="95250"/>
                </a:lnTo>
                <a:lnTo>
                  <a:pt x="660781" y="76200"/>
                </a:lnTo>
                <a:lnTo>
                  <a:pt x="662177" y="126873"/>
                </a:lnTo>
                <a:lnTo>
                  <a:pt x="787400" y="59817"/>
                </a:lnTo>
                <a:lnTo>
                  <a:pt x="658494" y="0"/>
                </a:lnTo>
                <a:close/>
              </a:path>
            </a:pathLst>
          </a:custGeom>
          <a:solidFill>
            <a:srgbClr val="000000"/>
          </a:solidFill>
        </p:spPr>
        <p:txBody>
          <a:bodyPr wrap="square" lIns="0" tIns="0" rIns="0" bIns="0" rtlCol="0"/>
          <a:lstStyle/>
          <a:p>
            <a:endParaRPr/>
          </a:p>
        </p:txBody>
      </p:sp>
      <p:pic>
        <p:nvPicPr>
          <p:cNvPr id="17" name="object 17"/>
          <p:cNvPicPr/>
          <p:nvPr/>
        </p:nvPicPr>
        <p:blipFill>
          <a:blip r:embed="rId5" cstate="print"/>
          <a:stretch>
            <a:fillRect/>
          </a:stretch>
        </p:blipFill>
        <p:spPr>
          <a:xfrm>
            <a:off x="6970776" y="3099816"/>
            <a:ext cx="493775" cy="1658112"/>
          </a:xfrm>
          <a:prstGeom prst="rect">
            <a:avLst/>
          </a:prstGeom>
        </p:spPr>
      </p:pic>
      <p:sp>
        <p:nvSpPr>
          <p:cNvPr id="18" name="object 18"/>
          <p:cNvSpPr/>
          <p:nvPr/>
        </p:nvSpPr>
        <p:spPr>
          <a:xfrm>
            <a:off x="6425310" y="3922903"/>
            <a:ext cx="127000" cy="561340"/>
          </a:xfrm>
          <a:custGeom>
            <a:avLst/>
            <a:gdLst/>
            <a:ahLst/>
            <a:cxnLst/>
            <a:rect l="l" t="t" r="r" b="b"/>
            <a:pathLst>
              <a:path w="127000" h="561339">
                <a:moveTo>
                  <a:pt x="63500" y="0"/>
                </a:moveTo>
                <a:lnTo>
                  <a:pt x="0" y="127000"/>
                </a:lnTo>
                <a:lnTo>
                  <a:pt x="50800" y="127000"/>
                </a:lnTo>
                <a:lnTo>
                  <a:pt x="51053" y="561086"/>
                </a:lnTo>
                <a:lnTo>
                  <a:pt x="76453" y="561086"/>
                </a:lnTo>
                <a:lnTo>
                  <a:pt x="76200" y="127000"/>
                </a:lnTo>
                <a:lnTo>
                  <a:pt x="126999" y="127000"/>
                </a:lnTo>
                <a:lnTo>
                  <a:pt x="63500" y="0"/>
                </a:lnTo>
                <a:close/>
              </a:path>
            </a:pathLst>
          </a:custGeom>
          <a:solidFill>
            <a:srgbClr val="000000"/>
          </a:solidFill>
        </p:spPr>
        <p:txBody>
          <a:bodyPr wrap="square" lIns="0" tIns="0" rIns="0" bIns="0" rtlCol="0"/>
          <a:lstStyle/>
          <a:p>
            <a:endParaRPr/>
          </a:p>
        </p:txBody>
      </p:sp>
      <p:sp>
        <p:nvSpPr>
          <p:cNvPr id="19" name="object 19"/>
          <p:cNvSpPr/>
          <p:nvPr/>
        </p:nvSpPr>
        <p:spPr>
          <a:xfrm>
            <a:off x="6422136" y="4533391"/>
            <a:ext cx="730250" cy="951865"/>
          </a:xfrm>
          <a:custGeom>
            <a:avLst/>
            <a:gdLst/>
            <a:ahLst/>
            <a:cxnLst/>
            <a:rect l="l" t="t" r="r" b="b"/>
            <a:pathLst>
              <a:path w="730250" h="951864">
                <a:moveTo>
                  <a:pt x="381127" y="453009"/>
                </a:moveTo>
                <a:lnTo>
                  <a:pt x="339979" y="431419"/>
                </a:lnTo>
                <a:lnTo>
                  <a:pt x="301498" y="407924"/>
                </a:lnTo>
                <a:lnTo>
                  <a:pt x="265684" y="382905"/>
                </a:lnTo>
                <a:lnTo>
                  <a:pt x="232156" y="356362"/>
                </a:lnTo>
                <a:lnTo>
                  <a:pt x="201409" y="328549"/>
                </a:lnTo>
                <a:lnTo>
                  <a:pt x="173609" y="299720"/>
                </a:lnTo>
                <a:lnTo>
                  <a:pt x="148717" y="270002"/>
                </a:lnTo>
                <a:lnTo>
                  <a:pt x="117602" y="224536"/>
                </a:lnTo>
                <a:lnTo>
                  <a:pt x="93713" y="178562"/>
                </a:lnTo>
                <a:lnTo>
                  <a:pt x="78232" y="134239"/>
                </a:lnTo>
                <a:lnTo>
                  <a:pt x="77724" y="127381"/>
                </a:lnTo>
                <a:lnTo>
                  <a:pt x="126987" y="129540"/>
                </a:lnTo>
                <a:lnTo>
                  <a:pt x="68961" y="0"/>
                </a:lnTo>
                <a:lnTo>
                  <a:pt x="0" y="124079"/>
                </a:lnTo>
                <a:lnTo>
                  <a:pt x="52197" y="126365"/>
                </a:lnTo>
                <a:lnTo>
                  <a:pt x="53213" y="138938"/>
                </a:lnTo>
                <a:lnTo>
                  <a:pt x="70739" y="189230"/>
                </a:lnTo>
                <a:lnTo>
                  <a:pt x="96139" y="238252"/>
                </a:lnTo>
                <a:lnTo>
                  <a:pt x="117335" y="270256"/>
                </a:lnTo>
                <a:lnTo>
                  <a:pt x="141605" y="301625"/>
                </a:lnTo>
                <a:lnTo>
                  <a:pt x="169164" y="332105"/>
                </a:lnTo>
                <a:lnTo>
                  <a:pt x="199758" y="361696"/>
                </a:lnTo>
                <a:lnTo>
                  <a:pt x="233045" y="390017"/>
                </a:lnTo>
                <a:lnTo>
                  <a:pt x="269113" y="416687"/>
                </a:lnTo>
                <a:lnTo>
                  <a:pt x="307721" y="441833"/>
                </a:lnTo>
                <a:lnTo>
                  <a:pt x="348615" y="465074"/>
                </a:lnTo>
                <a:lnTo>
                  <a:pt x="369570" y="475742"/>
                </a:lnTo>
                <a:lnTo>
                  <a:pt x="381127" y="453009"/>
                </a:lnTo>
                <a:close/>
              </a:path>
              <a:path w="730250" h="951864">
                <a:moveTo>
                  <a:pt x="730123" y="951230"/>
                </a:moveTo>
                <a:lnTo>
                  <a:pt x="728091" y="904367"/>
                </a:lnTo>
                <a:lnTo>
                  <a:pt x="722757" y="858266"/>
                </a:lnTo>
                <a:lnTo>
                  <a:pt x="714248" y="813562"/>
                </a:lnTo>
                <a:lnTo>
                  <a:pt x="702818" y="770636"/>
                </a:lnTo>
                <a:lnTo>
                  <a:pt x="688467" y="729742"/>
                </a:lnTo>
                <a:lnTo>
                  <a:pt x="671195" y="690753"/>
                </a:lnTo>
                <a:lnTo>
                  <a:pt x="651637" y="654177"/>
                </a:lnTo>
                <a:lnTo>
                  <a:pt x="629666" y="620014"/>
                </a:lnTo>
                <a:lnTo>
                  <a:pt x="605282" y="588772"/>
                </a:lnTo>
                <a:lnTo>
                  <a:pt x="578612" y="560324"/>
                </a:lnTo>
                <a:lnTo>
                  <a:pt x="549275" y="534670"/>
                </a:lnTo>
                <a:lnTo>
                  <a:pt x="505333" y="506857"/>
                </a:lnTo>
                <a:lnTo>
                  <a:pt x="521335" y="457200"/>
                </a:lnTo>
                <a:lnTo>
                  <a:pt x="381127" y="478790"/>
                </a:lnTo>
                <a:lnTo>
                  <a:pt x="482346" y="578104"/>
                </a:lnTo>
                <a:lnTo>
                  <a:pt x="497459" y="531241"/>
                </a:lnTo>
                <a:lnTo>
                  <a:pt x="506222" y="535178"/>
                </a:lnTo>
                <a:lnTo>
                  <a:pt x="547370" y="566166"/>
                </a:lnTo>
                <a:lnTo>
                  <a:pt x="585470" y="604774"/>
                </a:lnTo>
                <a:lnTo>
                  <a:pt x="619379" y="650113"/>
                </a:lnTo>
                <a:lnTo>
                  <a:pt x="639191" y="683768"/>
                </a:lnTo>
                <a:lnTo>
                  <a:pt x="656844" y="719709"/>
                </a:lnTo>
                <a:lnTo>
                  <a:pt x="671830" y="757936"/>
                </a:lnTo>
                <a:lnTo>
                  <a:pt x="684276" y="798068"/>
                </a:lnTo>
                <a:lnTo>
                  <a:pt x="693928" y="840105"/>
                </a:lnTo>
                <a:lnTo>
                  <a:pt x="700659" y="883539"/>
                </a:lnTo>
                <a:lnTo>
                  <a:pt x="704215" y="928497"/>
                </a:lnTo>
                <a:lnTo>
                  <a:pt x="704723" y="951738"/>
                </a:lnTo>
                <a:lnTo>
                  <a:pt x="730123" y="951230"/>
                </a:lnTo>
                <a:close/>
              </a:path>
            </a:pathLst>
          </a:custGeom>
          <a:solidFill>
            <a:srgbClr val="000000"/>
          </a:solidFill>
        </p:spPr>
        <p:txBody>
          <a:bodyPr wrap="square" lIns="0" tIns="0" rIns="0" bIns="0" rtlCol="0"/>
          <a:lstStyle/>
          <a:p>
            <a:endParaRPr/>
          </a:p>
        </p:txBody>
      </p:sp>
      <p:sp>
        <p:nvSpPr>
          <p:cNvPr id="20" name="object 20"/>
          <p:cNvSpPr/>
          <p:nvPr/>
        </p:nvSpPr>
        <p:spPr>
          <a:xfrm>
            <a:off x="7148703" y="2346960"/>
            <a:ext cx="127000" cy="644525"/>
          </a:xfrm>
          <a:custGeom>
            <a:avLst/>
            <a:gdLst/>
            <a:ahLst/>
            <a:cxnLst/>
            <a:rect l="l" t="t" r="r" b="b"/>
            <a:pathLst>
              <a:path w="127000" h="644525">
                <a:moveTo>
                  <a:pt x="63880" y="0"/>
                </a:moveTo>
                <a:lnTo>
                  <a:pt x="0" y="126745"/>
                </a:lnTo>
                <a:lnTo>
                  <a:pt x="50800" y="127000"/>
                </a:lnTo>
                <a:lnTo>
                  <a:pt x="49149" y="644270"/>
                </a:lnTo>
                <a:lnTo>
                  <a:pt x="74549" y="644270"/>
                </a:lnTo>
                <a:lnTo>
                  <a:pt x="76200" y="127000"/>
                </a:lnTo>
                <a:lnTo>
                  <a:pt x="127000" y="127253"/>
                </a:lnTo>
                <a:lnTo>
                  <a:pt x="63880" y="0"/>
                </a:lnTo>
                <a:close/>
              </a:path>
            </a:pathLst>
          </a:custGeom>
          <a:solidFill>
            <a:srgbClr val="000000"/>
          </a:solidFill>
        </p:spPr>
        <p:txBody>
          <a:bodyPr wrap="square" lIns="0" tIns="0" rIns="0" bIns="0" rtlCol="0"/>
          <a:lstStyle/>
          <a:p>
            <a:endParaRPr/>
          </a:p>
        </p:txBody>
      </p:sp>
      <p:sp>
        <p:nvSpPr>
          <p:cNvPr id="21" name="object 21"/>
          <p:cNvSpPr/>
          <p:nvPr/>
        </p:nvSpPr>
        <p:spPr>
          <a:xfrm>
            <a:off x="7294245" y="4548250"/>
            <a:ext cx="730885" cy="938530"/>
          </a:xfrm>
          <a:custGeom>
            <a:avLst/>
            <a:gdLst/>
            <a:ahLst/>
            <a:cxnLst/>
            <a:rect l="l" t="t" r="r" b="b"/>
            <a:pathLst>
              <a:path w="730884" h="938529">
                <a:moveTo>
                  <a:pt x="295275" y="458597"/>
                </a:moveTo>
                <a:lnTo>
                  <a:pt x="153416" y="451104"/>
                </a:lnTo>
                <a:lnTo>
                  <a:pt x="174371" y="498983"/>
                </a:lnTo>
                <a:lnTo>
                  <a:pt x="164973" y="504444"/>
                </a:lnTo>
                <a:lnTo>
                  <a:pt x="125984" y="543179"/>
                </a:lnTo>
                <a:lnTo>
                  <a:pt x="93218" y="587502"/>
                </a:lnTo>
                <a:lnTo>
                  <a:pt x="73660" y="620522"/>
                </a:lnTo>
                <a:lnTo>
                  <a:pt x="56261" y="656336"/>
                </a:lnTo>
                <a:lnTo>
                  <a:pt x="40894" y="694563"/>
                </a:lnTo>
                <a:lnTo>
                  <a:pt x="27813" y="734949"/>
                </a:lnTo>
                <a:lnTo>
                  <a:pt x="17145" y="777240"/>
                </a:lnTo>
                <a:lnTo>
                  <a:pt x="8763" y="821436"/>
                </a:lnTo>
                <a:lnTo>
                  <a:pt x="3175" y="867156"/>
                </a:lnTo>
                <a:lnTo>
                  <a:pt x="381" y="914527"/>
                </a:lnTo>
                <a:lnTo>
                  <a:pt x="0" y="937641"/>
                </a:lnTo>
                <a:lnTo>
                  <a:pt x="25400" y="938022"/>
                </a:lnTo>
                <a:lnTo>
                  <a:pt x="25781" y="914146"/>
                </a:lnTo>
                <a:lnTo>
                  <a:pt x="26797" y="891540"/>
                </a:lnTo>
                <a:lnTo>
                  <a:pt x="30988" y="846836"/>
                </a:lnTo>
                <a:lnTo>
                  <a:pt x="37719" y="803402"/>
                </a:lnTo>
                <a:lnTo>
                  <a:pt x="46863" y="761746"/>
                </a:lnTo>
                <a:lnTo>
                  <a:pt x="58420" y="721995"/>
                </a:lnTo>
                <a:lnTo>
                  <a:pt x="71882" y="684276"/>
                </a:lnTo>
                <a:lnTo>
                  <a:pt x="87630" y="648843"/>
                </a:lnTo>
                <a:lnTo>
                  <a:pt x="114808" y="600964"/>
                </a:lnTo>
                <a:lnTo>
                  <a:pt x="145669" y="559181"/>
                </a:lnTo>
                <a:lnTo>
                  <a:pt x="178181" y="526415"/>
                </a:lnTo>
                <a:lnTo>
                  <a:pt x="184531" y="522478"/>
                </a:lnTo>
                <a:lnTo>
                  <a:pt x="204216" y="567563"/>
                </a:lnTo>
                <a:lnTo>
                  <a:pt x="295275" y="458597"/>
                </a:lnTo>
                <a:close/>
              </a:path>
              <a:path w="730884" h="938529">
                <a:moveTo>
                  <a:pt x="730377" y="129286"/>
                </a:moveTo>
                <a:lnTo>
                  <a:pt x="671703" y="0"/>
                </a:lnTo>
                <a:lnTo>
                  <a:pt x="603504" y="124587"/>
                </a:lnTo>
                <a:lnTo>
                  <a:pt x="652780" y="126365"/>
                </a:lnTo>
                <a:lnTo>
                  <a:pt x="651383" y="135890"/>
                </a:lnTo>
                <a:lnTo>
                  <a:pt x="624586" y="199771"/>
                </a:lnTo>
                <a:lnTo>
                  <a:pt x="595249" y="246253"/>
                </a:lnTo>
                <a:lnTo>
                  <a:pt x="558419" y="290195"/>
                </a:lnTo>
                <a:lnTo>
                  <a:pt x="529971" y="317627"/>
                </a:lnTo>
                <a:lnTo>
                  <a:pt x="498602" y="343408"/>
                </a:lnTo>
                <a:lnTo>
                  <a:pt x="464693" y="367411"/>
                </a:lnTo>
                <a:lnTo>
                  <a:pt x="427990" y="389128"/>
                </a:lnTo>
                <a:lnTo>
                  <a:pt x="389128" y="408559"/>
                </a:lnTo>
                <a:lnTo>
                  <a:pt x="347980" y="425577"/>
                </a:lnTo>
                <a:lnTo>
                  <a:pt x="304419" y="439928"/>
                </a:lnTo>
                <a:lnTo>
                  <a:pt x="311912" y="464185"/>
                </a:lnTo>
                <a:lnTo>
                  <a:pt x="356235" y="449580"/>
                </a:lnTo>
                <a:lnTo>
                  <a:pt x="399161" y="431927"/>
                </a:lnTo>
                <a:lnTo>
                  <a:pt x="439801" y="411607"/>
                </a:lnTo>
                <a:lnTo>
                  <a:pt x="478028" y="389001"/>
                </a:lnTo>
                <a:lnTo>
                  <a:pt x="513588" y="363982"/>
                </a:lnTo>
                <a:lnTo>
                  <a:pt x="546481" y="336931"/>
                </a:lnTo>
                <a:lnTo>
                  <a:pt x="576326" y="308102"/>
                </a:lnTo>
                <a:lnTo>
                  <a:pt x="603123" y="277495"/>
                </a:lnTo>
                <a:lnTo>
                  <a:pt x="626618" y="245618"/>
                </a:lnTo>
                <a:lnTo>
                  <a:pt x="646684" y="212344"/>
                </a:lnTo>
                <a:lnTo>
                  <a:pt x="663194" y="177927"/>
                </a:lnTo>
                <a:lnTo>
                  <a:pt x="678307" y="127381"/>
                </a:lnTo>
                <a:lnTo>
                  <a:pt x="730377" y="129286"/>
                </a:lnTo>
                <a:close/>
              </a:path>
            </a:pathLst>
          </a:custGeom>
          <a:solidFill>
            <a:srgbClr val="000000"/>
          </a:solidFill>
        </p:spPr>
        <p:txBody>
          <a:bodyPr wrap="square" lIns="0" tIns="0" rIns="0" bIns="0" rtlCol="0"/>
          <a:lstStyle/>
          <a:p>
            <a:endParaRPr/>
          </a:p>
        </p:txBody>
      </p:sp>
      <p:sp>
        <p:nvSpPr>
          <p:cNvPr id="22" name="object 22"/>
          <p:cNvSpPr/>
          <p:nvPr/>
        </p:nvSpPr>
        <p:spPr>
          <a:xfrm>
            <a:off x="7897876" y="3926713"/>
            <a:ext cx="127000" cy="561340"/>
          </a:xfrm>
          <a:custGeom>
            <a:avLst/>
            <a:gdLst/>
            <a:ahLst/>
            <a:cxnLst/>
            <a:rect l="l" t="t" r="r" b="b"/>
            <a:pathLst>
              <a:path w="127000" h="561339">
                <a:moveTo>
                  <a:pt x="63373" y="0"/>
                </a:moveTo>
                <a:lnTo>
                  <a:pt x="0" y="127000"/>
                </a:lnTo>
                <a:lnTo>
                  <a:pt x="50800" y="127000"/>
                </a:lnTo>
                <a:lnTo>
                  <a:pt x="50926" y="561086"/>
                </a:lnTo>
                <a:lnTo>
                  <a:pt x="76326" y="561086"/>
                </a:lnTo>
                <a:lnTo>
                  <a:pt x="76200" y="126873"/>
                </a:lnTo>
                <a:lnTo>
                  <a:pt x="127000" y="126873"/>
                </a:lnTo>
                <a:lnTo>
                  <a:pt x="63373" y="0"/>
                </a:lnTo>
                <a:close/>
              </a:path>
            </a:pathLst>
          </a:custGeom>
          <a:solidFill>
            <a:srgbClr val="000000"/>
          </a:solidFill>
        </p:spPr>
        <p:txBody>
          <a:bodyPr wrap="square" lIns="0" tIns="0" rIns="0" bIns="0" rtlCol="0"/>
          <a:lstStyle/>
          <a:p>
            <a:endParaRPr/>
          </a:p>
        </p:txBody>
      </p:sp>
      <p:sp>
        <p:nvSpPr>
          <p:cNvPr id="23" name="object 23"/>
          <p:cNvSpPr txBox="1"/>
          <p:nvPr/>
        </p:nvSpPr>
        <p:spPr>
          <a:xfrm>
            <a:off x="5171059" y="2579598"/>
            <a:ext cx="1529080" cy="836294"/>
          </a:xfrm>
          <a:prstGeom prst="rect">
            <a:avLst/>
          </a:prstGeom>
        </p:spPr>
        <p:txBody>
          <a:bodyPr vert="horz" wrap="square" lIns="0" tIns="10160" rIns="0" bIns="0" rtlCol="0">
            <a:spAutoFit/>
          </a:bodyPr>
          <a:lstStyle/>
          <a:p>
            <a:pPr marL="12700" marR="5080">
              <a:lnSpc>
                <a:spcPct val="121200"/>
              </a:lnSpc>
              <a:spcBef>
                <a:spcPts val="80"/>
              </a:spcBef>
            </a:pPr>
            <a:r>
              <a:rPr sz="1100" dirty="0">
                <a:latin typeface="Calibri"/>
                <a:cs typeface="Calibri"/>
              </a:rPr>
              <a:t>If</a:t>
            </a:r>
            <a:r>
              <a:rPr sz="1100" spc="80" dirty="0">
                <a:latin typeface="Calibri"/>
                <a:cs typeface="Calibri"/>
              </a:rPr>
              <a:t> </a:t>
            </a:r>
            <a:r>
              <a:rPr sz="1100" dirty="0">
                <a:latin typeface="Calibri"/>
                <a:cs typeface="Calibri"/>
              </a:rPr>
              <a:t>passing</a:t>
            </a:r>
            <a:r>
              <a:rPr sz="1100" spc="15" dirty="0">
                <a:latin typeface="Calibri"/>
                <a:cs typeface="Calibri"/>
              </a:rPr>
              <a:t> </a:t>
            </a:r>
            <a:r>
              <a:rPr sz="1100" dirty="0">
                <a:latin typeface="Calibri"/>
                <a:cs typeface="Calibri"/>
              </a:rPr>
              <a:t>on</a:t>
            </a:r>
            <a:r>
              <a:rPr sz="1100" spc="114" dirty="0">
                <a:latin typeface="Calibri"/>
                <a:cs typeface="Calibri"/>
              </a:rPr>
              <a:t> </a:t>
            </a:r>
            <a:r>
              <a:rPr sz="1100" dirty="0">
                <a:latin typeface="Calibri"/>
                <a:cs typeface="Calibri"/>
              </a:rPr>
              <a:t>the</a:t>
            </a:r>
            <a:r>
              <a:rPr sz="1100" spc="30" dirty="0">
                <a:latin typeface="Calibri"/>
                <a:cs typeface="Calibri"/>
              </a:rPr>
              <a:t> Port </a:t>
            </a:r>
            <a:r>
              <a:rPr sz="1100" spc="-10" dirty="0">
                <a:latin typeface="Calibri"/>
                <a:cs typeface="Calibri"/>
              </a:rPr>
              <a:t>side,</a:t>
            </a:r>
            <a:r>
              <a:rPr sz="1100" spc="-35" dirty="0">
                <a:latin typeface="Calibri"/>
                <a:cs typeface="Calibri"/>
              </a:rPr>
              <a:t> </a:t>
            </a:r>
            <a:r>
              <a:rPr sz="1100" dirty="0">
                <a:latin typeface="Calibri"/>
                <a:cs typeface="Calibri"/>
              </a:rPr>
              <a:t>each</a:t>
            </a:r>
            <a:r>
              <a:rPr sz="1100" spc="95" dirty="0">
                <a:latin typeface="Calibri"/>
                <a:cs typeface="Calibri"/>
              </a:rPr>
              <a:t> </a:t>
            </a:r>
            <a:r>
              <a:rPr sz="1100" dirty="0">
                <a:latin typeface="Calibri"/>
                <a:cs typeface="Calibri"/>
              </a:rPr>
              <a:t>vessel</a:t>
            </a:r>
            <a:r>
              <a:rPr sz="1100" spc="-20" dirty="0">
                <a:latin typeface="Calibri"/>
                <a:cs typeface="Calibri"/>
              </a:rPr>
              <a:t> </a:t>
            </a:r>
            <a:r>
              <a:rPr sz="1100" spc="-25" dirty="0">
                <a:latin typeface="Calibri"/>
                <a:cs typeface="Calibri"/>
              </a:rPr>
              <a:t>may </a:t>
            </a:r>
            <a:r>
              <a:rPr sz="1100" dirty="0">
                <a:latin typeface="Calibri"/>
                <a:cs typeface="Calibri"/>
              </a:rPr>
              <a:t>sound</a:t>
            </a:r>
            <a:r>
              <a:rPr sz="1100" spc="35" dirty="0">
                <a:latin typeface="Calibri"/>
                <a:cs typeface="Calibri"/>
              </a:rPr>
              <a:t> </a:t>
            </a:r>
            <a:r>
              <a:rPr sz="1100" dirty="0">
                <a:latin typeface="Calibri"/>
                <a:cs typeface="Calibri"/>
              </a:rPr>
              <a:t>the</a:t>
            </a:r>
            <a:r>
              <a:rPr sz="1100" spc="105" dirty="0">
                <a:latin typeface="Calibri"/>
                <a:cs typeface="Calibri"/>
              </a:rPr>
              <a:t> </a:t>
            </a:r>
            <a:r>
              <a:rPr sz="1100" spc="45" dirty="0">
                <a:latin typeface="Calibri"/>
                <a:cs typeface="Calibri"/>
              </a:rPr>
              <a:t>horn</a:t>
            </a:r>
            <a:r>
              <a:rPr sz="1100" spc="135" dirty="0">
                <a:latin typeface="Calibri"/>
                <a:cs typeface="Calibri"/>
              </a:rPr>
              <a:t> </a:t>
            </a:r>
            <a:r>
              <a:rPr sz="1100" dirty="0">
                <a:latin typeface="Calibri"/>
                <a:cs typeface="Calibri"/>
              </a:rPr>
              <a:t>with</a:t>
            </a:r>
            <a:r>
              <a:rPr sz="1100" spc="100" dirty="0">
                <a:latin typeface="Calibri"/>
                <a:cs typeface="Calibri"/>
              </a:rPr>
              <a:t> </a:t>
            </a:r>
            <a:r>
              <a:rPr sz="1100" spc="-25" dirty="0">
                <a:latin typeface="Calibri"/>
                <a:cs typeface="Calibri"/>
              </a:rPr>
              <a:t>two </a:t>
            </a:r>
            <a:r>
              <a:rPr sz="1100" spc="50" dirty="0">
                <a:latin typeface="Calibri"/>
                <a:cs typeface="Calibri"/>
              </a:rPr>
              <a:t>short</a:t>
            </a:r>
            <a:r>
              <a:rPr sz="1100" spc="65" dirty="0">
                <a:latin typeface="Calibri"/>
                <a:cs typeface="Calibri"/>
              </a:rPr>
              <a:t> </a:t>
            </a:r>
            <a:r>
              <a:rPr sz="1100" spc="-10" dirty="0">
                <a:latin typeface="Calibri"/>
                <a:cs typeface="Calibri"/>
              </a:rPr>
              <a:t>blasts</a:t>
            </a:r>
            <a:endParaRPr sz="1100">
              <a:latin typeface="Calibri"/>
              <a:cs typeface="Calibri"/>
            </a:endParaRPr>
          </a:p>
        </p:txBody>
      </p:sp>
      <p:sp>
        <p:nvSpPr>
          <p:cNvPr id="24" name="object 24"/>
          <p:cNvSpPr txBox="1"/>
          <p:nvPr/>
        </p:nvSpPr>
        <p:spPr>
          <a:xfrm>
            <a:off x="7849869" y="2579598"/>
            <a:ext cx="1519555" cy="836294"/>
          </a:xfrm>
          <a:prstGeom prst="rect">
            <a:avLst/>
          </a:prstGeom>
        </p:spPr>
        <p:txBody>
          <a:bodyPr vert="horz" wrap="square" lIns="0" tIns="10160" rIns="0" bIns="0" rtlCol="0">
            <a:spAutoFit/>
          </a:bodyPr>
          <a:lstStyle/>
          <a:p>
            <a:pPr marL="12700" marR="5080">
              <a:lnSpc>
                <a:spcPct val="121200"/>
              </a:lnSpc>
              <a:spcBef>
                <a:spcPts val="80"/>
              </a:spcBef>
            </a:pPr>
            <a:r>
              <a:rPr sz="1100" dirty="0">
                <a:latin typeface="Calibri"/>
                <a:cs typeface="Calibri"/>
              </a:rPr>
              <a:t>If</a:t>
            </a:r>
            <a:r>
              <a:rPr sz="1100" spc="155" dirty="0">
                <a:latin typeface="Calibri"/>
                <a:cs typeface="Calibri"/>
              </a:rPr>
              <a:t> </a:t>
            </a:r>
            <a:r>
              <a:rPr sz="1100" dirty="0">
                <a:latin typeface="Calibri"/>
                <a:cs typeface="Calibri"/>
              </a:rPr>
              <a:t>passing</a:t>
            </a:r>
            <a:r>
              <a:rPr sz="1100" spc="60" dirty="0">
                <a:latin typeface="Calibri"/>
                <a:cs typeface="Calibri"/>
              </a:rPr>
              <a:t> </a:t>
            </a:r>
            <a:r>
              <a:rPr sz="1100" dirty="0">
                <a:latin typeface="Calibri"/>
                <a:cs typeface="Calibri"/>
              </a:rPr>
              <a:t>on</a:t>
            </a:r>
            <a:r>
              <a:rPr sz="1100" spc="190" dirty="0">
                <a:latin typeface="Calibri"/>
                <a:cs typeface="Calibri"/>
              </a:rPr>
              <a:t> </a:t>
            </a:r>
            <a:r>
              <a:rPr sz="1100" dirty="0">
                <a:latin typeface="Calibri"/>
                <a:cs typeface="Calibri"/>
              </a:rPr>
              <a:t>the</a:t>
            </a:r>
            <a:r>
              <a:rPr sz="1100" spc="80" dirty="0">
                <a:latin typeface="Calibri"/>
                <a:cs typeface="Calibri"/>
              </a:rPr>
              <a:t> </a:t>
            </a:r>
            <a:r>
              <a:rPr sz="1100" spc="-20" dirty="0">
                <a:latin typeface="Calibri"/>
                <a:cs typeface="Calibri"/>
              </a:rPr>
              <a:t>Star- </a:t>
            </a:r>
            <a:r>
              <a:rPr sz="1100" dirty="0">
                <a:latin typeface="Calibri"/>
                <a:cs typeface="Calibri"/>
              </a:rPr>
              <a:t>board</a:t>
            </a:r>
            <a:r>
              <a:rPr sz="1100" spc="90" dirty="0">
                <a:latin typeface="Calibri"/>
                <a:cs typeface="Calibri"/>
              </a:rPr>
              <a:t> </a:t>
            </a:r>
            <a:r>
              <a:rPr sz="1100" spc="-10" dirty="0">
                <a:latin typeface="Calibri"/>
                <a:cs typeface="Calibri"/>
              </a:rPr>
              <a:t>side,</a:t>
            </a:r>
            <a:r>
              <a:rPr sz="1100" spc="-15" dirty="0">
                <a:latin typeface="Calibri"/>
                <a:cs typeface="Calibri"/>
              </a:rPr>
              <a:t> </a:t>
            </a:r>
            <a:r>
              <a:rPr sz="1100" dirty="0">
                <a:latin typeface="Calibri"/>
                <a:cs typeface="Calibri"/>
              </a:rPr>
              <a:t>each</a:t>
            </a:r>
            <a:r>
              <a:rPr sz="1100" spc="90" dirty="0">
                <a:latin typeface="Calibri"/>
                <a:cs typeface="Calibri"/>
              </a:rPr>
              <a:t> </a:t>
            </a:r>
            <a:r>
              <a:rPr sz="1100" spc="-10" dirty="0">
                <a:latin typeface="Calibri"/>
                <a:cs typeface="Calibri"/>
              </a:rPr>
              <a:t>vessel </a:t>
            </a:r>
            <a:r>
              <a:rPr sz="1100" spc="-20" dirty="0">
                <a:latin typeface="Calibri"/>
                <a:cs typeface="Calibri"/>
              </a:rPr>
              <a:t>may</a:t>
            </a:r>
            <a:r>
              <a:rPr sz="1100" spc="-15" dirty="0">
                <a:latin typeface="Calibri"/>
                <a:cs typeface="Calibri"/>
              </a:rPr>
              <a:t> </a:t>
            </a:r>
            <a:r>
              <a:rPr sz="1100" dirty="0">
                <a:latin typeface="Calibri"/>
                <a:cs typeface="Calibri"/>
              </a:rPr>
              <a:t>sound</a:t>
            </a:r>
            <a:r>
              <a:rPr sz="1100" spc="45" dirty="0">
                <a:latin typeface="Calibri"/>
                <a:cs typeface="Calibri"/>
              </a:rPr>
              <a:t> </a:t>
            </a:r>
            <a:r>
              <a:rPr sz="1100" dirty="0">
                <a:latin typeface="Calibri"/>
                <a:cs typeface="Calibri"/>
              </a:rPr>
              <a:t>the</a:t>
            </a:r>
            <a:r>
              <a:rPr sz="1100" spc="55" dirty="0">
                <a:latin typeface="Calibri"/>
                <a:cs typeface="Calibri"/>
              </a:rPr>
              <a:t> </a:t>
            </a:r>
            <a:r>
              <a:rPr sz="1100" spc="45" dirty="0">
                <a:latin typeface="Calibri"/>
                <a:cs typeface="Calibri"/>
              </a:rPr>
              <a:t>horn</a:t>
            </a:r>
            <a:r>
              <a:rPr sz="1100" spc="100" dirty="0">
                <a:latin typeface="Calibri"/>
                <a:cs typeface="Calibri"/>
              </a:rPr>
              <a:t> </a:t>
            </a:r>
            <a:r>
              <a:rPr sz="1100" spc="-20" dirty="0">
                <a:latin typeface="Calibri"/>
                <a:cs typeface="Calibri"/>
              </a:rPr>
              <a:t>with </a:t>
            </a:r>
            <a:r>
              <a:rPr sz="1100" dirty="0">
                <a:latin typeface="Calibri"/>
                <a:cs typeface="Calibri"/>
              </a:rPr>
              <a:t>one </a:t>
            </a:r>
            <a:r>
              <a:rPr sz="1100" spc="50" dirty="0">
                <a:latin typeface="Calibri"/>
                <a:cs typeface="Calibri"/>
              </a:rPr>
              <a:t>short</a:t>
            </a:r>
            <a:r>
              <a:rPr sz="1100" spc="55" dirty="0">
                <a:latin typeface="Calibri"/>
                <a:cs typeface="Calibri"/>
              </a:rPr>
              <a:t> </a:t>
            </a:r>
            <a:r>
              <a:rPr sz="1100" spc="-20" dirty="0">
                <a:latin typeface="Calibri"/>
                <a:cs typeface="Calibri"/>
              </a:rPr>
              <a:t>blast</a:t>
            </a:r>
            <a:endParaRPr sz="1100">
              <a:latin typeface="Calibri"/>
              <a:cs typeface="Calibri"/>
            </a:endParaRPr>
          </a:p>
        </p:txBody>
      </p:sp>
      <p:sp>
        <p:nvSpPr>
          <p:cNvPr id="25" name="object 25"/>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2884805" algn="l"/>
                <a:tab pos="9147175" algn="l"/>
              </a:tabLst>
            </a:pPr>
            <a:r>
              <a:rPr dirty="0"/>
              <a:t>	</a:t>
            </a:r>
            <a:r>
              <a:rPr spc="-30" dirty="0"/>
              <a:t>BOATING</a:t>
            </a:r>
            <a:r>
              <a:rPr spc="-80" dirty="0"/>
              <a:t> </a:t>
            </a:r>
            <a:r>
              <a:rPr spc="-30" dirty="0"/>
              <a:t>NAVIAGATION</a:t>
            </a:r>
            <a:r>
              <a:rPr dirty="0"/>
              <a:t> RULES</a:t>
            </a:r>
            <a:r>
              <a:rPr spc="-55" dirty="0"/>
              <a:t> </a:t>
            </a:r>
            <a:r>
              <a:rPr spc="-10" dirty="0"/>
              <a:t>CONT.</a:t>
            </a:r>
            <a:r>
              <a:rPr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ject 4">
            <a:extLst>
              <a:ext uri="{FF2B5EF4-FFF2-40B4-BE49-F238E27FC236}">
                <a16:creationId xmlns:a16="http://schemas.microsoft.com/office/drawing/2014/main" id="{43E54D41-A9A6-4CD7-A09F-FB38AEE01F34}"/>
              </a:ext>
            </a:extLst>
          </p:cNvPr>
          <p:cNvPicPr/>
          <p:nvPr/>
        </p:nvPicPr>
        <p:blipFill>
          <a:blip r:embed="rId2" cstate="print"/>
          <a:stretch>
            <a:fillRect/>
          </a:stretch>
        </p:blipFill>
        <p:spPr>
          <a:xfrm>
            <a:off x="25868" y="472035"/>
            <a:ext cx="10047477" cy="6807581"/>
          </a:xfrm>
          <a:prstGeom prst="rect">
            <a:avLst/>
          </a:prstGeom>
        </p:spPr>
      </p:pic>
      <p:grpSp>
        <p:nvGrpSpPr>
          <p:cNvPr id="2" name="object 2"/>
          <p:cNvGrpSpPr/>
          <p:nvPr/>
        </p:nvGrpSpPr>
        <p:grpSpPr>
          <a:xfrm>
            <a:off x="1596771" y="3093339"/>
            <a:ext cx="2211070" cy="2174240"/>
            <a:chOff x="1596771" y="3093339"/>
            <a:chExt cx="2211070" cy="2174240"/>
          </a:xfrm>
        </p:grpSpPr>
        <p:pic>
          <p:nvPicPr>
            <p:cNvPr id="3" name="object 3"/>
            <p:cNvPicPr/>
            <p:nvPr/>
          </p:nvPicPr>
          <p:blipFill>
            <a:blip r:embed="rId3" cstate="print"/>
            <a:stretch>
              <a:fillRect/>
            </a:stretch>
          </p:blipFill>
          <p:spPr>
            <a:xfrm>
              <a:off x="1606296" y="3102864"/>
              <a:ext cx="2191512" cy="2154936"/>
            </a:xfrm>
            <a:prstGeom prst="rect">
              <a:avLst/>
            </a:prstGeom>
          </p:spPr>
        </p:pic>
        <p:sp>
          <p:nvSpPr>
            <p:cNvPr id="4" name="object 4"/>
            <p:cNvSpPr/>
            <p:nvPr/>
          </p:nvSpPr>
          <p:spPr>
            <a:xfrm>
              <a:off x="1606296" y="3102864"/>
              <a:ext cx="2192020" cy="2155190"/>
            </a:xfrm>
            <a:custGeom>
              <a:avLst/>
              <a:gdLst/>
              <a:ahLst/>
              <a:cxnLst/>
              <a:rect l="l" t="t" r="r" b="b"/>
              <a:pathLst>
                <a:path w="2192020" h="2155190">
                  <a:moveTo>
                    <a:pt x="0" y="2154936"/>
                  </a:moveTo>
                  <a:lnTo>
                    <a:pt x="2191512" y="2154936"/>
                  </a:lnTo>
                  <a:lnTo>
                    <a:pt x="2191512" y="0"/>
                  </a:lnTo>
                  <a:lnTo>
                    <a:pt x="0" y="0"/>
                  </a:lnTo>
                  <a:lnTo>
                    <a:pt x="0" y="2154936"/>
                  </a:lnTo>
                  <a:close/>
                </a:path>
              </a:pathLst>
            </a:custGeom>
            <a:ln w="19049">
              <a:solidFill>
                <a:srgbClr val="000000"/>
              </a:solidFill>
            </a:ln>
          </p:spPr>
          <p:txBody>
            <a:bodyPr wrap="square" lIns="0" tIns="0" rIns="0" bIns="0" rtlCol="0"/>
            <a:lstStyle/>
            <a:p>
              <a:endParaRPr/>
            </a:p>
          </p:txBody>
        </p:sp>
      </p:grpSp>
      <p:sp>
        <p:nvSpPr>
          <p:cNvPr id="5" name="object 5"/>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6" name="object 6"/>
          <p:cNvSpPr txBox="1"/>
          <p:nvPr/>
        </p:nvSpPr>
        <p:spPr>
          <a:xfrm>
            <a:off x="9430893"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15</a:t>
            </a:r>
            <a:endParaRPr sz="1100">
              <a:latin typeface="Calibri"/>
              <a:cs typeface="Calibri"/>
            </a:endParaRPr>
          </a:p>
        </p:txBody>
      </p:sp>
      <p:grpSp>
        <p:nvGrpSpPr>
          <p:cNvPr id="7" name="object 7"/>
          <p:cNvGrpSpPr/>
          <p:nvPr/>
        </p:nvGrpSpPr>
        <p:grpSpPr>
          <a:xfrm>
            <a:off x="4145279" y="728091"/>
            <a:ext cx="4655185" cy="7044690"/>
            <a:chOff x="4145279" y="728091"/>
            <a:chExt cx="4655185" cy="7044690"/>
          </a:xfrm>
        </p:grpSpPr>
        <p:pic>
          <p:nvPicPr>
            <p:cNvPr id="8" name="object 8"/>
            <p:cNvPicPr/>
            <p:nvPr/>
          </p:nvPicPr>
          <p:blipFill>
            <a:blip r:embed="rId4" cstate="print"/>
            <a:stretch>
              <a:fillRect/>
            </a:stretch>
          </p:blipFill>
          <p:spPr>
            <a:xfrm>
              <a:off x="4145279" y="7242046"/>
              <a:ext cx="1764792" cy="530350"/>
            </a:xfrm>
            <a:prstGeom prst="rect">
              <a:avLst/>
            </a:prstGeom>
          </p:spPr>
        </p:pic>
        <p:pic>
          <p:nvPicPr>
            <p:cNvPr id="9" name="object 9"/>
            <p:cNvPicPr/>
            <p:nvPr/>
          </p:nvPicPr>
          <p:blipFill>
            <a:blip r:embed="rId5" cstate="print"/>
            <a:stretch>
              <a:fillRect/>
            </a:stretch>
          </p:blipFill>
          <p:spPr>
            <a:xfrm>
              <a:off x="5958910" y="810913"/>
              <a:ext cx="2717162" cy="1355997"/>
            </a:xfrm>
            <a:prstGeom prst="rect">
              <a:avLst/>
            </a:prstGeom>
          </p:spPr>
        </p:pic>
        <p:sp>
          <p:nvSpPr>
            <p:cNvPr id="10" name="object 10"/>
            <p:cNvSpPr/>
            <p:nvPr/>
          </p:nvSpPr>
          <p:spPr>
            <a:xfrm>
              <a:off x="5821679" y="737616"/>
              <a:ext cx="2969260" cy="1539240"/>
            </a:xfrm>
            <a:custGeom>
              <a:avLst/>
              <a:gdLst/>
              <a:ahLst/>
              <a:cxnLst/>
              <a:rect l="l" t="t" r="r" b="b"/>
              <a:pathLst>
                <a:path w="2969259" h="1539239">
                  <a:moveTo>
                    <a:pt x="0" y="1538986"/>
                  </a:moveTo>
                  <a:lnTo>
                    <a:pt x="2968752" y="1538986"/>
                  </a:lnTo>
                  <a:lnTo>
                    <a:pt x="2968752" y="0"/>
                  </a:lnTo>
                  <a:lnTo>
                    <a:pt x="0" y="0"/>
                  </a:lnTo>
                  <a:lnTo>
                    <a:pt x="0" y="1538986"/>
                  </a:lnTo>
                  <a:close/>
                </a:path>
              </a:pathLst>
            </a:custGeom>
            <a:ln w="19050">
              <a:solidFill>
                <a:srgbClr val="000000"/>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5821679" y="2279904"/>
              <a:ext cx="2968752" cy="1691639"/>
            </a:xfrm>
            <a:prstGeom prst="rect">
              <a:avLst/>
            </a:prstGeom>
          </p:spPr>
        </p:pic>
        <p:sp>
          <p:nvSpPr>
            <p:cNvPr id="12" name="object 12"/>
            <p:cNvSpPr/>
            <p:nvPr/>
          </p:nvSpPr>
          <p:spPr>
            <a:xfrm>
              <a:off x="5821679" y="2279904"/>
              <a:ext cx="2969260" cy="1691639"/>
            </a:xfrm>
            <a:custGeom>
              <a:avLst/>
              <a:gdLst/>
              <a:ahLst/>
              <a:cxnLst/>
              <a:rect l="l" t="t" r="r" b="b"/>
              <a:pathLst>
                <a:path w="2969259" h="1691639">
                  <a:moveTo>
                    <a:pt x="0" y="1691259"/>
                  </a:moveTo>
                  <a:lnTo>
                    <a:pt x="2968752" y="1691259"/>
                  </a:lnTo>
                  <a:lnTo>
                    <a:pt x="2968752" y="0"/>
                  </a:lnTo>
                  <a:lnTo>
                    <a:pt x="0" y="0"/>
                  </a:lnTo>
                  <a:lnTo>
                    <a:pt x="0" y="1691259"/>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5821679" y="3944111"/>
              <a:ext cx="2968752" cy="1688592"/>
            </a:xfrm>
            <a:prstGeom prst="rect">
              <a:avLst/>
            </a:prstGeom>
          </p:spPr>
        </p:pic>
        <p:sp>
          <p:nvSpPr>
            <p:cNvPr id="14" name="object 14"/>
            <p:cNvSpPr/>
            <p:nvPr/>
          </p:nvSpPr>
          <p:spPr>
            <a:xfrm>
              <a:off x="5821679" y="3944111"/>
              <a:ext cx="2969260" cy="1691639"/>
            </a:xfrm>
            <a:custGeom>
              <a:avLst/>
              <a:gdLst/>
              <a:ahLst/>
              <a:cxnLst/>
              <a:rect l="l" t="t" r="r" b="b"/>
              <a:pathLst>
                <a:path w="2969259" h="1691639">
                  <a:moveTo>
                    <a:pt x="0" y="1691386"/>
                  </a:moveTo>
                  <a:lnTo>
                    <a:pt x="2968752" y="1691386"/>
                  </a:lnTo>
                  <a:lnTo>
                    <a:pt x="2968752" y="0"/>
                  </a:lnTo>
                  <a:lnTo>
                    <a:pt x="0" y="0"/>
                  </a:lnTo>
                  <a:lnTo>
                    <a:pt x="0" y="1691386"/>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8" cstate="print"/>
            <a:stretch>
              <a:fillRect/>
            </a:stretch>
          </p:blipFill>
          <p:spPr>
            <a:xfrm>
              <a:off x="5821679" y="5574792"/>
              <a:ext cx="2968752" cy="1691639"/>
            </a:xfrm>
            <a:prstGeom prst="rect">
              <a:avLst/>
            </a:prstGeom>
          </p:spPr>
        </p:pic>
        <p:sp>
          <p:nvSpPr>
            <p:cNvPr id="16" name="object 16"/>
            <p:cNvSpPr/>
            <p:nvPr/>
          </p:nvSpPr>
          <p:spPr>
            <a:xfrm>
              <a:off x="5821679" y="5574792"/>
              <a:ext cx="2969260" cy="1691639"/>
            </a:xfrm>
            <a:custGeom>
              <a:avLst/>
              <a:gdLst/>
              <a:ahLst/>
              <a:cxnLst/>
              <a:rect l="l" t="t" r="r" b="b"/>
              <a:pathLst>
                <a:path w="2969259" h="1691640">
                  <a:moveTo>
                    <a:pt x="0" y="1691639"/>
                  </a:moveTo>
                  <a:lnTo>
                    <a:pt x="2968752" y="1691639"/>
                  </a:lnTo>
                  <a:lnTo>
                    <a:pt x="2968752" y="0"/>
                  </a:lnTo>
                  <a:lnTo>
                    <a:pt x="0" y="0"/>
                  </a:lnTo>
                  <a:lnTo>
                    <a:pt x="0" y="1691639"/>
                  </a:lnTo>
                  <a:close/>
                </a:path>
              </a:pathLst>
            </a:custGeom>
            <a:ln w="19050">
              <a:solidFill>
                <a:srgbClr val="000000"/>
              </a:solidFill>
            </a:ln>
          </p:spPr>
          <p:txBody>
            <a:bodyPr wrap="square" lIns="0" tIns="0" rIns="0" bIns="0" rtlCol="0"/>
            <a:lstStyle/>
            <a:p>
              <a:endParaRPr/>
            </a:p>
          </p:txBody>
        </p:sp>
      </p:grpSp>
      <p:sp>
        <p:nvSpPr>
          <p:cNvPr id="17" name="object 17"/>
          <p:cNvSpPr txBox="1">
            <a:spLocks noGrp="1"/>
          </p:cNvSpPr>
          <p:nvPr>
            <p:ph type="title"/>
          </p:nvPr>
        </p:nvSpPr>
        <p:spPr>
          <a:xfrm>
            <a:off x="447128" y="130251"/>
            <a:ext cx="9160510" cy="300355"/>
          </a:xfrm>
          <a:prstGeom prst="rect">
            <a:avLst/>
          </a:prstGeom>
        </p:spPr>
        <p:txBody>
          <a:bodyPr vert="horz" wrap="square" lIns="0" tIns="12700" rIns="0" bIns="0" rtlCol="0">
            <a:spAutoFit/>
          </a:bodyPr>
          <a:lstStyle/>
          <a:p>
            <a:pPr marL="12700">
              <a:lnSpc>
                <a:spcPct val="100000"/>
              </a:lnSpc>
              <a:spcBef>
                <a:spcPts val="100"/>
              </a:spcBef>
              <a:tabLst>
                <a:tab pos="3792854" algn="l"/>
                <a:tab pos="9147175" algn="l"/>
              </a:tabLst>
            </a:pPr>
            <a:r>
              <a:rPr dirty="0"/>
              <a:t>	</a:t>
            </a:r>
            <a:r>
              <a:rPr spc="-30" dirty="0"/>
              <a:t>BOATING</a:t>
            </a:r>
            <a:r>
              <a:rPr spc="-55" dirty="0"/>
              <a:t> </a:t>
            </a:r>
            <a:r>
              <a:rPr spc="-10" dirty="0"/>
              <a:t>SAFETY</a:t>
            </a:r>
            <a:r>
              <a:rPr dirty="0"/>
              <a:t>	</a:t>
            </a:r>
          </a:p>
        </p:txBody>
      </p:sp>
      <p:sp>
        <p:nvSpPr>
          <p:cNvPr id="18" name="object 18"/>
          <p:cNvSpPr txBox="1"/>
          <p:nvPr/>
        </p:nvSpPr>
        <p:spPr>
          <a:xfrm>
            <a:off x="489915" y="315102"/>
            <a:ext cx="4358005" cy="2557780"/>
          </a:xfrm>
          <a:prstGeom prst="rect">
            <a:avLst/>
          </a:prstGeom>
        </p:spPr>
        <p:txBody>
          <a:bodyPr vert="horz" wrap="square" lIns="0" tIns="153035" rIns="0" bIns="0" rtlCol="0">
            <a:spAutoFit/>
          </a:bodyPr>
          <a:lstStyle/>
          <a:p>
            <a:pPr marL="12700">
              <a:lnSpc>
                <a:spcPct val="100000"/>
              </a:lnSpc>
              <a:spcBef>
                <a:spcPts val="1205"/>
              </a:spcBef>
            </a:pPr>
            <a:r>
              <a:rPr sz="1600" b="1" dirty="0">
                <a:latin typeface="Calibri"/>
                <a:cs typeface="Calibri"/>
              </a:rPr>
              <a:t>Safety</a:t>
            </a:r>
            <a:r>
              <a:rPr sz="1600" b="1" spc="160" dirty="0">
                <a:latin typeface="Calibri"/>
                <a:cs typeface="Calibri"/>
              </a:rPr>
              <a:t> </a:t>
            </a:r>
            <a:r>
              <a:rPr sz="1600" b="1" spc="-10" dirty="0">
                <a:latin typeface="Calibri"/>
                <a:cs typeface="Calibri"/>
              </a:rPr>
              <a:t>Labels</a:t>
            </a:r>
            <a:r>
              <a:rPr sz="1400" i="1" spc="-10" dirty="0">
                <a:latin typeface="Calibri"/>
                <a:cs typeface="Calibri"/>
              </a:rPr>
              <a:t>:</a:t>
            </a:r>
            <a:endParaRPr sz="1400">
              <a:latin typeface="Calibri"/>
              <a:cs typeface="Calibri"/>
            </a:endParaRPr>
          </a:p>
          <a:p>
            <a:pPr marL="12700" marR="90170">
              <a:lnSpc>
                <a:spcPct val="120800"/>
              </a:lnSpc>
              <a:spcBef>
                <a:spcPts val="595"/>
              </a:spcBef>
            </a:pPr>
            <a:r>
              <a:rPr sz="1400" i="1" dirty="0">
                <a:latin typeface="Calibri"/>
                <a:cs typeface="Calibri"/>
              </a:rPr>
              <a:t>SEA</a:t>
            </a:r>
            <a:r>
              <a:rPr sz="1400" i="1" spc="40" dirty="0">
                <a:latin typeface="Calibri"/>
                <a:cs typeface="Calibri"/>
              </a:rPr>
              <a:t> </a:t>
            </a:r>
            <a:r>
              <a:rPr sz="1400" i="1" spc="-10" dirty="0">
                <a:latin typeface="Calibri"/>
                <a:cs typeface="Calibri"/>
              </a:rPr>
              <a:t>PRO</a:t>
            </a:r>
            <a:r>
              <a:rPr sz="1400" i="1" spc="-35" dirty="0">
                <a:latin typeface="Calibri"/>
                <a:cs typeface="Calibri"/>
              </a:rPr>
              <a:t> </a:t>
            </a:r>
            <a:r>
              <a:rPr sz="1400" i="1" spc="-55" dirty="0">
                <a:latin typeface="Calibri"/>
                <a:cs typeface="Calibri"/>
              </a:rPr>
              <a:t>BOATS</a:t>
            </a:r>
            <a:r>
              <a:rPr sz="1400" i="1" spc="-50" dirty="0">
                <a:latin typeface="Calibri"/>
                <a:cs typeface="Calibri"/>
              </a:rPr>
              <a:t> </a:t>
            </a:r>
            <a:r>
              <a:rPr sz="1400" dirty="0">
                <a:latin typeface="Calibri"/>
                <a:cs typeface="Calibri"/>
              </a:rPr>
              <a:t>wants</a:t>
            </a:r>
            <a:r>
              <a:rPr sz="1400" spc="200" dirty="0">
                <a:latin typeface="Calibri"/>
                <a:cs typeface="Calibri"/>
              </a:rPr>
              <a:t> </a:t>
            </a:r>
            <a:r>
              <a:rPr sz="1400" dirty="0">
                <a:latin typeface="Calibri"/>
                <a:cs typeface="Calibri"/>
              </a:rPr>
              <a:t>you</a:t>
            </a:r>
            <a:r>
              <a:rPr sz="1400" spc="75"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your</a:t>
            </a:r>
            <a:r>
              <a:rPr sz="1400" spc="185" dirty="0">
                <a:latin typeface="Calibri"/>
                <a:cs typeface="Calibri"/>
              </a:rPr>
              <a:t> </a:t>
            </a:r>
            <a:r>
              <a:rPr sz="1400" dirty="0">
                <a:latin typeface="Calibri"/>
                <a:cs typeface="Calibri"/>
              </a:rPr>
              <a:t>passengers</a:t>
            </a:r>
            <a:r>
              <a:rPr sz="1400" spc="35" dirty="0">
                <a:latin typeface="Calibri"/>
                <a:cs typeface="Calibri"/>
              </a:rPr>
              <a:t> </a:t>
            </a:r>
            <a:r>
              <a:rPr sz="1400" dirty="0">
                <a:latin typeface="Calibri"/>
                <a:cs typeface="Calibri"/>
              </a:rPr>
              <a:t>to</a:t>
            </a:r>
            <a:r>
              <a:rPr sz="1400" spc="190" dirty="0">
                <a:latin typeface="Calibri"/>
                <a:cs typeface="Calibri"/>
              </a:rPr>
              <a:t> </a:t>
            </a:r>
            <a:r>
              <a:rPr sz="1400" dirty="0">
                <a:latin typeface="Calibri"/>
                <a:cs typeface="Calibri"/>
              </a:rPr>
              <a:t>have</a:t>
            </a:r>
            <a:r>
              <a:rPr sz="1400" spc="40" dirty="0">
                <a:latin typeface="Calibri"/>
                <a:cs typeface="Calibri"/>
              </a:rPr>
              <a:t> </a:t>
            </a:r>
            <a:r>
              <a:rPr sz="1400" spc="-50" dirty="0">
                <a:latin typeface="Calibri"/>
                <a:cs typeface="Calibri"/>
              </a:rPr>
              <a:t>a </a:t>
            </a:r>
            <a:r>
              <a:rPr sz="1400" dirty="0">
                <a:latin typeface="Calibri"/>
                <a:cs typeface="Calibri"/>
              </a:rPr>
              <a:t>Safe</a:t>
            </a:r>
            <a:r>
              <a:rPr sz="1400" spc="30" dirty="0">
                <a:latin typeface="Calibri"/>
                <a:cs typeface="Calibri"/>
              </a:rPr>
              <a:t> </a:t>
            </a:r>
            <a:r>
              <a:rPr sz="1400" dirty="0">
                <a:latin typeface="Calibri"/>
                <a:cs typeface="Calibri"/>
              </a:rPr>
              <a:t>and</a:t>
            </a:r>
            <a:r>
              <a:rPr sz="1400" spc="160" dirty="0">
                <a:latin typeface="Calibri"/>
                <a:cs typeface="Calibri"/>
              </a:rPr>
              <a:t> </a:t>
            </a:r>
            <a:r>
              <a:rPr sz="1400" dirty="0">
                <a:latin typeface="Calibri"/>
                <a:cs typeface="Calibri"/>
              </a:rPr>
              <a:t>Enjoyable</a:t>
            </a:r>
            <a:r>
              <a:rPr sz="1400" spc="195" dirty="0">
                <a:latin typeface="Calibri"/>
                <a:cs typeface="Calibri"/>
              </a:rPr>
              <a:t> </a:t>
            </a:r>
            <a:r>
              <a:rPr sz="1400" dirty="0">
                <a:latin typeface="Calibri"/>
                <a:cs typeface="Calibri"/>
              </a:rPr>
              <a:t>boating</a:t>
            </a:r>
            <a:r>
              <a:rPr sz="1400" spc="155" dirty="0">
                <a:latin typeface="Calibri"/>
                <a:cs typeface="Calibri"/>
              </a:rPr>
              <a:t> </a:t>
            </a:r>
            <a:r>
              <a:rPr sz="1400" spc="-10" dirty="0">
                <a:latin typeface="Calibri"/>
                <a:cs typeface="Calibri"/>
              </a:rPr>
              <a:t>experience.</a:t>
            </a:r>
            <a:r>
              <a:rPr sz="1400" spc="50" dirty="0">
                <a:latin typeface="Calibri"/>
                <a:cs typeface="Calibri"/>
              </a:rPr>
              <a:t> </a:t>
            </a:r>
            <a:r>
              <a:rPr sz="1400" dirty="0">
                <a:latin typeface="Calibri"/>
                <a:cs typeface="Calibri"/>
              </a:rPr>
              <a:t>Warning</a:t>
            </a:r>
            <a:r>
              <a:rPr sz="1400" spc="295" dirty="0">
                <a:latin typeface="Calibri"/>
                <a:cs typeface="Calibri"/>
              </a:rPr>
              <a:t> </a:t>
            </a:r>
            <a:r>
              <a:rPr sz="1400" spc="-25" dirty="0">
                <a:latin typeface="Calibri"/>
                <a:cs typeface="Calibri"/>
              </a:rPr>
              <a:t>and </a:t>
            </a:r>
            <a:r>
              <a:rPr sz="1400" dirty="0">
                <a:latin typeface="Calibri"/>
                <a:cs typeface="Calibri"/>
              </a:rPr>
              <a:t>informational</a:t>
            </a:r>
            <a:r>
              <a:rPr sz="1400" spc="409" dirty="0">
                <a:latin typeface="Calibri"/>
                <a:cs typeface="Calibri"/>
              </a:rPr>
              <a:t> </a:t>
            </a:r>
            <a:r>
              <a:rPr sz="1400" dirty="0">
                <a:latin typeface="Calibri"/>
                <a:cs typeface="Calibri"/>
              </a:rPr>
              <a:t>labels</a:t>
            </a:r>
            <a:r>
              <a:rPr sz="1400" spc="320" dirty="0">
                <a:latin typeface="Calibri"/>
                <a:cs typeface="Calibri"/>
              </a:rPr>
              <a:t> </a:t>
            </a:r>
            <a:r>
              <a:rPr sz="1400" dirty="0">
                <a:latin typeface="Calibri"/>
                <a:cs typeface="Calibri"/>
              </a:rPr>
              <a:t>are</a:t>
            </a:r>
            <a:r>
              <a:rPr sz="1400" spc="180" dirty="0">
                <a:latin typeface="Calibri"/>
                <a:cs typeface="Calibri"/>
              </a:rPr>
              <a:t> </a:t>
            </a:r>
            <a:r>
              <a:rPr sz="1400" dirty="0">
                <a:latin typeface="Calibri"/>
                <a:cs typeface="Calibri"/>
              </a:rPr>
              <a:t>located</a:t>
            </a:r>
            <a:r>
              <a:rPr sz="1400" spc="185" dirty="0">
                <a:latin typeface="Calibri"/>
                <a:cs typeface="Calibri"/>
              </a:rPr>
              <a:t> </a:t>
            </a:r>
            <a:r>
              <a:rPr sz="1400" dirty="0">
                <a:latin typeface="Calibri"/>
                <a:cs typeface="Calibri"/>
              </a:rPr>
              <a:t>on</a:t>
            </a:r>
            <a:r>
              <a:rPr sz="1400" spc="280" dirty="0">
                <a:latin typeface="Calibri"/>
                <a:cs typeface="Calibri"/>
              </a:rPr>
              <a:t> </a:t>
            </a:r>
            <a:r>
              <a:rPr sz="1400" dirty="0">
                <a:latin typeface="Calibri"/>
                <a:cs typeface="Calibri"/>
              </a:rPr>
              <a:t>your</a:t>
            </a:r>
            <a:r>
              <a:rPr sz="1400" spc="310" dirty="0">
                <a:latin typeface="Calibri"/>
                <a:cs typeface="Calibri"/>
              </a:rPr>
              <a:t> </a:t>
            </a:r>
            <a:r>
              <a:rPr sz="1400" i="1" dirty="0">
                <a:latin typeface="Calibri"/>
                <a:cs typeface="Calibri"/>
              </a:rPr>
              <a:t>SEA</a:t>
            </a:r>
            <a:r>
              <a:rPr sz="1400" i="1" spc="100" dirty="0">
                <a:latin typeface="Calibri"/>
                <a:cs typeface="Calibri"/>
              </a:rPr>
              <a:t> </a:t>
            </a:r>
            <a:r>
              <a:rPr sz="1400" i="1" dirty="0">
                <a:latin typeface="Calibri"/>
                <a:cs typeface="Calibri"/>
              </a:rPr>
              <a:t>PRO</a:t>
            </a:r>
            <a:r>
              <a:rPr sz="1400" i="1" spc="85" dirty="0">
                <a:latin typeface="Calibri"/>
                <a:cs typeface="Calibri"/>
              </a:rPr>
              <a:t> </a:t>
            </a:r>
            <a:r>
              <a:rPr sz="1400" spc="-20" dirty="0">
                <a:latin typeface="Calibri"/>
                <a:cs typeface="Calibri"/>
              </a:rPr>
              <a:t>boat</a:t>
            </a:r>
            <a:endParaRPr sz="1400">
              <a:latin typeface="Calibri"/>
              <a:cs typeface="Calibri"/>
            </a:endParaRPr>
          </a:p>
          <a:p>
            <a:pPr marL="12700" marR="5080">
              <a:lnSpc>
                <a:spcPts val="2039"/>
              </a:lnSpc>
              <a:spcBef>
                <a:spcPts val="125"/>
              </a:spcBef>
            </a:pPr>
            <a:r>
              <a:rPr sz="1400" spc="70" dirty="0">
                <a:latin typeface="Calibri"/>
                <a:cs typeface="Calibri"/>
              </a:rPr>
              <a:t>calling</a:t>
            </a:r>
            <a:r>
              <a:rPr sz="1400" spc="235" dirty="0">
                <a:latin typeface="Calibri"/>
                <a:cs typeface="Calibri"/>
              </a:rPr>
              <a:t> </a:t>
            </a:r>
            <a:r>
              <a:rPr sz="1400" dirty="0">
                <a:latin typeface="Calibri"/>
                <a:cs typeface="Calibri"/>
              </a:rPr>
              <a:t>attention</a:t>
            </a:r>
            <a:r>
              <a:rPr sz="1400" spc="215" dirty="0">
                <a:latin typeface="Calibri"/>
                <a:cs typeface="Calibri"/>
              </a:rPr>
              <a:t> </a:t>
            </a:r>
            <a:r>
              <a:rPr sz="1400" dirty="0">
                <a:latin typeface="Calibri"/>
                <a:cs typeface="Calibri"/>
              </a:rPr>
              <a:t>to</a:t>
            </a:r>
            <a:r>
              <a:rPr sz="1400" spc="220" dirty="0">
                <a:latin typeface="Calibri"/>
                <a:cs typeface="Calibri"/>
              </a:rPr>
              <a:t> </a:t>
            </a:r>
            <a:r>
              <a:rPr sz="1400" dirty="0">
                <a:latin typeface="Calibri"/>
                <a:cs typeface="Calibri"/>
              </a:rPr>
              <a:t>important</a:t>
            </a:r>
            <a:r>
              <a:rPr sz="1400" spc="240" dirty="0">
                <a:latin typeface="Calibri"/>
                <a:cs typeface="Calibri"/>
              </a:rPr>
              <a:t> </a:t>
            </a:r>
            <a:r>
              <a:rPr sz="1400" dirty="0">
                <a:latin typeface="Calibri"/>
                <a:cs typeface="Calibri"/>
              </a:rPr>
              <a:t>information</a:t>
            </a:r>
            <a:r>
              <a:rPr sz="1400" spc="305" dirty="0">
                <a:latin typeface="Calibri"/>
                <a:cs typeface="Calibri"/>
              </a:rPr>
              <a:t> </a:t>
            </a:r>
            <a:r>
              <a:rPr sz="1400" dirty="0">
                <a:latin typeface="Calibri"/>
                <a:cs typeface="Calibri"/>
              </a:rPr>
              <a:t>and</a:t>
            </a:r>
            <a:r>
              <a:rPr sz="1400" spc="200" dirty="0">
                <a:latin typeface="Calibri"/>
                <a:cs typeface="Calibri"/>
              </a:rPr>
              <a:t> </a:t>
            </a:r>
            <a:r>
              <a:rPr sz="1400" spc="-10" dirty="0">
                <a:latin typeface="Calibri"/>
                <a:cs typeface="Calibri"/>
              </a:rPr>
              <a:t>potential </a:t>
            </a:r>
            <a:r>
              <a:rPr sz="1400" dirty="0">
                <a:latin typeface="Calibri"/>
                <a:cs typeface="Calibri"/>
              </a:rPr>
              <a:t>safety</a:t>
            </a:r>
            <a:r>
              <a:rPr sz="1400" spc="120" dirty="0">
                <a:latin typeface="Calibri"/>
                <a:cs typeface="Calibri"/>
              </a:rPr>
              <a:t> </a:t>
            </a:r>
            <a:r>
              <a:rPr sz="1400" dirty="0">
                <a:latin typeface="Calibri"/>
                <a:cs typeface="Calibri"/>
              </a:rPr>
              <a:t>concerns.</a:t>
            </a:r>
            <a:r>
              <a:rPr sz="1400" spc="105" dirty="0">
                <a:latin typeface="Calibri"/>
                <a:cs typeface="Calibri"/>
              </a:rPr>
              <a:t>  </a:t>
            </a:r>
            <a:r>
              <a:rPr sz="1400" i="1" dirty="0">
                <a:latin typeface="Calibri"/>
                <a:cs typeface="Calibri"/>
              </a:rPr>
              <a:t>SEA</a:t>
            </a:r>
            <a:r>
              <a:rPr sz="1400" i="1" spc="114" dirty="0">
                <a:latin typeface="Calibri"/>
                <a:cs typeface="Calibri"/>
              </a:rPr>
              <a:t> </a:t>
            </a:r>
            <a:r>
              <a:rPr sz="1400" i="1" dirty="0">
                <a:latin typeface="Calibri"/>
                <a:cs typeface="Calibri"/>
              </a:rPr>
              <a:t>PRO</a:t>
            </a:r>
            <a:r>
              <a:rPr sz="1400" i="1" spc="70" dirty="0">
                <a:latin typeface="Calibri"/>
                <a:cs typeface="Calibri"/>
              </a:rPr>
              <a:t> </a:t>
            </a:r>
            <a:r>
              <a:rPr sz="1400" i="1" spc="-60" dirty="0">
                <a:latin typeface="Calibri"/>
                <a:cs typeface="Calibri"/>
              </a:rPr>
              <a:t>BOATS</a:t>
            </a:r>
            <a:r>
              <a:rPr sz="1400" i="1" spc="30" dirty="0">
                <a:latin typeface="Calibri"/>
                <a:cs typeface="Calibri"/>
              </a:rPr>
              <a:t> </a:t>
            </a:r>
            <a:r>
              <a:rPr sz="1400" dirty="0">
                <a:latin typeface="Calibri"/>
                <a:cs typeface="Calibri"/>
              </a:rPr>
              <a:t>encourages</a:t>
            </a:r>
            <a:r>
              <a:rPr sz="1400" spc="50" dirty="0">
                <a:latin typeface="Calibri"/>
                <a:cs typeface="Calibri"/>
              </a:rPr>
              <a:t> </a:t>
            </a:r>
            <a:r>
              <a:rPr sz="1400" dirty="0">
                <a:latin typeface="Calibri"/>
                <a:cs typeface="Calibri"/>
              </a:rPr>
              <a:t>you</a:t>
            </a:r>
            <a:r>
              <a:rPr sz="1400" spc="110" dirty="0">
                <a:latin typeface="Calibri"/>
                <a:cs typeface="Calibri"/>
              </a:rPr>
              <a:t> </a:t>
            </a:r>
            <a:r>
              <a:rPr sz="1400" spc="-25" dirty="0">
                <a:latin typeface="Calibri"/>
                <a:cs typeface="Calibri"/>
              </a:rPr>
              <a:t>to</a:t>
            </a:r>
            <a:endParaRPr sz="1400">
              <a:latin typeface="Calibri"/>
              <a:cs typeface="Calibri"/>
            </a:endParaRPr>
          </a:p>
          <a:p>
            <a:pPr marL="12700" marR="10160">
              <a:lnSpc>
                <a:spcPct val="117200"/>
              </a:lnSpc>
              <a:spcBef>
                <a:spcPts val="114"/>
              </a:spcBef>
            </a:pPr>
            <a:r>
              <a:rPr sz="1400" spc="-30" dirty="0">
                <a:latin typeface="Calibri"/>
                <a:cs typeface="Calibri"/>
              </a:rPr>
              <a:t>become</a:t>
            </a:r>
            <a:r>
              <a:rPr sz="1400" spc="20" dirty="0">
                <a:latin typeface="Calibri"/>
                <a:cs typeface="Calibri"/>
              </a:rPr>
              <a:t> </a:t>
            </a:r>
            <a:r>
              <a:rPr sz="1400" dirty="0">
                <a:latin typeface="Calibri"/>
                <a:cs typeface="Calibri"/>
              </a:rPr>
              <a:t>familiar</a:t>
            </a:r>
            <a:r>
              <a:rPr sz="1400" spc="260" dirty="0">
                <a:latin typeface="Calibri"/>
                <a:cs typeface="Calibri"/>
              </a:rPr>
              <a:t> </a:t>
            </a:r>
            <a:r>
              <a:rPr sz="1400" dirty="0">
                <a:latin typeface="Calibri"/>
                <a:cs typeface="Calibri"/>
              </a:rPr>
              <a:t>with</a:t>
            </a:r>
            <a:r>
              <a:rPr sz="1400" spc="190" dirty="0">
                <a:latin typeface="Calibri"/>
                <a:cs typeface="Calibri"/>
              </a:rPr>
              <a:t> </a:t>
            </a:r>
            <a:r>
              <a:rPr sz="1400" dirty="0">
                <a:latin typeface="Calibri"/>
                <a:cs typeface="Calibri"/>
              </a:rPr>
              <a:t>these</a:t>
            </a:r>
            <a:r>
              <a:rPr sz="1400" spc="105" dirty="0">
                <a:latin typeface="Calibri"/>
                <a:cs typeface="Calibri"/>
              </a:rPr>
              <a:t> </a:t>
            </a:r>
            <a:r>
              <a:rPr sz="1400" dirty="0">
                <a:latin typeface="Calibri"/>
                <a:cs typeface="Calibri"/>
              </a:rPr>
              <a:t>labels</a:t>
            </a:r>
            <a:r>
              <a:rPr sz="1400" spc="220" dirty="0">
                <a:latin typeface="Calibri"/>
                <a:cs typeface="Calibri"/>
              </a:rPr>
              <a:t> </a:t>
            </a:r>
            <a:r>
              <a:rPr sz="1400" dirty="0">
                <a:latin typeface="Calibri"/>
                <a:cs typeface="Calibri"/>
              </a:rPr>
              <a:t>and</a:t>
            </a:r>
            <a:r>
              <a:rPr sz="1400" spc="180" dirty="0">
                <a:latin typeface="Calibri"/>
                <a:cs typeface="Calibri"/>
              </a:rPr>
              <a:t> </a:t>
            </a:r>
            <a:r>
              <a:rPr sz="1400" dirty="0">
                <a:latin typeface="Calibri"/>
                <a:cs typeface="Calibri"/>
              </a:rPr>
              <a:t>their</a:t>
            </a:r>
            <a:r>
              <a:rPr sz="1400" spc="229" dirty="0">
                <a:latin typeface="Calibri"/>
                <a:cs typeface="Calibri"/>
              </a:rPr>
              <a:t> </a:t>
            </a:r>
            <a:r>
              <a:rPr sz="1400" dirty="0">
                <a:latin typeface="Calibri"/>
                <a:cs typeface="Calibri"/>
              </a:rPr>
              <a:t>location.</a:t>
            </a:r>
            <a:r>
              <a:rPr sz="1400" spc="175" dirty="0">
                <a:latin typeface="Calibri"/>
                <a:cs typeface="Calibri"/>
              </a:rPr>
              <a:t>  </a:t>
            </a:r>
            <a:r>
              <a:rPr sz="1400" spc="50" dirty="0">
                <a:latin typeface="Calibri"/>
                <a:cs typeface="Calibri"/>
              </a:rPr>
              <a:t>If </a:t>
            </a:r>
            <a:r>
              <a:rPr sz="1400" dirty="0">
                <a:latin typeface="Calibri"/>
                <a:cs typeface="Calibri"/>
              </a:rPr>
              <a:t>any</a:t>
            </a:r>
            <a:r>
              <a:rPr sz="1400" spc="85" dirty="0">
                <a:latin typeface="Calibri"/>
                <a:cs typeface="Calibri"/>
              </a:rPr>
              <a:t> </a:t>
            </a:r>
            <a:r>
              <a:rPr sz="1400" spc="55" dirty="0">
                <a:latin typeface="Calibri"/>
                <a:cs typeface="Calibri"/>
              </a:rPr>
              <a:t>of</a:t>
            </a:r>
            <a:r>
              <a:rPr sz="1400" spc="225" dirty="0">
                <a:latin typeface="Calibri"/>
                <a:cs typeface="Calibri"/>
              </a:rPr>
              <a:t> </a:t>
            </a:r>
            <a:r>
              <a:rPr sz="1400" dirty="0">
                <a:latin typeface="Calibri"/>
                <a:cs typeface="Calibri"/>
              </a:rPr>
              <a:t>these</a:t>
            </a:r>
            <a:r>
              <a:rPr sz="1400" spc="70" dirty="0">
                <a:latin typeface="Calibri"/>
                <a:cs typeface="Calibri"/>
              </a:rPr>
              <a:t> </a:t>
            </a:r>
            <a:r>
              <a:rPr sz="1400" dirty="0">
                <a:latin typeface="Calibri"/>
                <a:cs typeface="Calibri"/>
              </a:rPr>
              <a:t>labels</a:t>
            </a:r>
            <a:r>
              <a:rPr sz="1400" spc="210" dirty="0">
                <a:latin typeface="Calibri"/>
                <a:cs typeface="Calibri"/>
              </a:rPr>
              <a:t> </a:t>
            </a:r>
            <a:r>
              <a:rPr sz="1400" spc="-30" dirty="0">
                <a:latin typeface="Calibri"/>
                <a:cs typeface="Calibri"/>
              </a:rPr>
              <a:t>become</a:t>
            </a:r>
            <a:r>
              <a:rPr sz="1400" spc="-35" dirty="0">
                <a:latin typeface="Calibri"/>
                <a:cs typeface="Calibri"/>
              </a:rPr>
              <a:t> </a:t>
            </a:r>
            <a:r>
              <a:rPr sz="1400" dirty="0">
                <a:latin typeface="Calibri"/>
                <a:cs typeface="Calibri"/>
              </a:rPr>
              <a:t>damaged,</a:t>
            </a:r>
            <a:r>
              <a:rPr sz="1400" spc="85" dirty="0">
                <a:latin typeface="Calibri"/>
                <a:cs typeface="Calibri"/>
              </a:rPr>
              <a:t> </a:t>
            </a:r>
            <a:r>
              <a:rPr sz="1400" spc="-10" dirty="0">
                <a:latin typeface="Calibri"/>
                <a:cs typeface="Calibri"/>
              </a:rPr>
              <a:t>please</a:t>
            </a:r>
            <a:r>
              <a:rPr sz="1400" spc="-30" dirty="0">
                <a:latin typeface="Calibri"/>
                <a:cs typeface="Calibri"/>
              </a:rPr>
              <a:t> </a:t>
            </a:r>
            <a:r>
              <a:rPr sz="1400" dirty="0">
                <a:latin typeface="Calibri"/>
                <a:cs typeface="Calibri"/>
              </a:rPr>
              <a:t>contact</a:t>
            </a:r>
            <a:r>
              <a:rPr sz="1400" spc="270" dirty="0">
                <a:latin typeface="Calibri"/>
                <a:cs typeface="Calibri"/>
              </a:rPr>
              <a:t> </a:t>
            </a:r>
            <a:r>
              <a:rPr sz="1400" spc="-20" dirty="0">
                <a:latin typeface="Calibri"/>
                <a:cs typeface="Calibri"/>
              </a:rPr>
              <a:t>your </a:t>
            </a:r>
            <a:r>
              <a:rPr sz="1400" spc="70" dirty="0">
                <a:latin typeface="Calibri"/>
                <a:cs typeface="Calibri"/>
              </a:rPr>
              <a:t>local</a:t>
            </a:r>
            <a:r>
              <a:rPr sz="1400" spc="155" dirty="0">
                <a:latin typeface="Calibri"/>
                <a:cs typeface="Calibri"/>
              </a:rPr>
              <a:t> </a:t>
            </a:r>
            <a:r>
              <a:rPr sz="1400" i="1" dirty="0">
                <a:latin typeface="Calibri"/>
                <a:cs typeface="Calibri"/>
              </a:rPr>
              <a:t>SEA</a:t>
            </a:r>
            <a:r>
              <a:rPr sz="1400" i="1" spc="35" dirty="0">
                <a:latin typeface="Calibri"/>
                <a:cs typeface="Calibri"/>
              </a:rPr>
              <a:t> </a:t>
            </a:r>
            <a:r>
              <a:rPr sz="1400" i="1" dirty="0">
                <a:latin typeface="Calibri"/>
                <a:cs typeface="Calibri"/>
              </a:rPr>
              <a:t>PRO</a:t>
            </a:r>
            <a:r>
              <a:rPr sz="1400" i="1" spc="30" dirty="0">
                <a:latin typeface="Calibri"/>
                <a:cs typeface="Calibri"/>
              </a:rPr>
              <a:t> </a:t>
            </a:r>
            <a:r>
              <a:rPr sz="1400" i="1" spc="-55" dirty="0">
                <a:latin typeface="Calibri"/>
                <a:cs typeface="Calibri"/>
              </a:rPr>
              <a:t>BOATS</a:t>
            </a:r>
            <a:r>
              <a:rPr sz="1400" i="1" spc="-35" dirty="0">
                <a:latin typeface="Calibri"/>
                <a:cs typeface="Calibri"/>
              </a:rPr>
              <a:t> </a:t>
            </a:r>
            <a:r>
              <a:rPr sz="1400" dirty="0">
                <a:latin typeface="Calibri"/>
                <a:cs typeface="Calibri"/>
              </a:rPr>
              <a:t>authorized</a:t>
            </a:r>
            <a:r>
              <a:rPr sz="1400" spc="135" dirty="0">
                <a:latin typeface="Calibri"/>
                <a:cs typeface="Calibri"/>
              </a:rPr>
              <a:t> </a:t>
            </a:r>
            <a:r>
              <a:rPr sz="1400" dirty="0">
                <a:latin typeface="Calibri"/>
                <a:cs typeface="Calibri"/>
              </a:rPr>
              <a:t>dealer</a:t>
            </a:r>
            <a:r>
              <a:rPr sz="1400" spc="155" dirty="0">
                <a:latin typeface="Calibri"/>
                <a:cs typeface="Calibri"/>
              </a:rPr>
              <a:t> </a:t>
            </a:r>
            <a:r>
              <a:rPr sz="1400" spc="85" dirty="0">
                <a:latin typeface="Calibri"/>
                <a:cs typeface="Calibri"/>
              </a:rPr>
              <a:t>for</a:t>
            </a:r>
            <a:r>
              <a:rPr sz="1400" spc="130" dirty="0">
                <a:latin typeface="Calibri"/>
                <a:cs typeface="Calibri"/>
              </a:rPr>
              <a:t> </a:t>
            </a:r>
            <a:r>
              <a:rPr sz="1400" spc="-10" dirty="0">
                <a:latin typeface="Calibri"/>
                <a:cs typeface="Calibri"/>
              </a:rPr>
              <a:t>replacements.</a:t>
            </a:r>
            <a:endParaRPr sz="1400">
              <a:latin typeface="Calibri"/>
              <a:cs typeface="Calibri"/>
            </a:endParaRPr>
          </a:p>
        </p:txBody>
      </p:sp>
      <p:grpSp>
        <p:nvGrpSpPr>
          <p:cNvPr id="19" name="object 19"/>
          <p:cNvGrpSpPr/>
          <p:nvPr/>
        </p:nvGrpSpPr>
        <p:grpSpPr>
          <a:xfrm>
            <a:off x="587883" y="5784722"/>
            <a:ext cx="4283075" cy="1226185"/>
            <a:chOff x="587883" y="5784722"/>
            <a:chExt cx="4283075" cy="1226185"/>
          </a:xfrm>
        </p:grpSpPr>
        <p:pic>
          <p:nvPicPr>
            <p:cNvPr id="20" name="object 20"/>
            <p:cNvPicPr/>
            <p:nvPr/>
          </p:nvPicPr>
          <p:blipFill>
            <a:blip r:embed="rId9" cstate="print"/>
            <a:stretch>
              <a:fillRect/>
            </a:stretch>
          </p:blipFill>
          <p:spPr>
            <a:xfrm>
              <a:off x="743816" y="5867678"/>
              <a:ext cx="3989635" cy="1064737"/>
            </a:xfrm>
            <a:prstGeom prst="rect">
              <a:avLst/>
            </a:prstGeom>
          </p:spPr>
        </p:pic>
        <p:sp>
          <p:nvSpPr>
            <p:cNvPr id="21" name="object 21"/>
            <p:cNvSpPr/>
            <p:nvPr/>
          </p:nvSpPr>
          <p:spPr>
            <a:xfrm>
              <a:off x="597408" y="5794247"/>
              <a:ext cx="4264025" cy="1207135"/>
            </a:xfrm>
            <a:custGeom>
              <a:avLst/>
              <a:gdLst/>
              <a:ahLst/>
              <a:cxnLst/>
              <a:rect l="l" t="t" r="r" b="b"/>
              <a:pathLst>
                <a:path w="4264025" h="1207134">
                  <a:moveTo>
                    <a:pt x="0" y="1206576"/>
                  </a:moveTo>
                  <a:lnTo>
                    <a:pt x="4263644" y="1206576"/>
                  </a:lnTo>
                  <a:lnTo>
                    <a:pt x="4263644" y="0"/>
                  </a:lnTo>
                  <a:lnTo>
                    <a:pt x="0" y="0"/>
                  </a:lnTo>
                  <a:lnTo>
                    <a:pt x="0" y="1206576"/>
                  </a:lnTo>
                  <a:close/>
                </a:path>
              </a:pathLst>
            </a:custGeom>
            <a:ln w="19050">
              <a:solidFill>
                <a:srgbClr val="000000"/>
              </a:solidFill>
            </a:ln>
          </p:spPr>
          <p:txBody>
            <a:bodyPr wrap="square" lIns="0" tIns="0" rIns="0" bIns="0" rtlCol="0"/>
            <a:lstStyle/>
            <a:p>
              <a:endParaRPr/>
            </a:p>
          </p:txBody>
        </p:sp>
      </p:grpSp>
      <p:sp>
        <p:nvSpPr>
          <p:cNvPr id="22" name="object 22"/>
          <p:cNvSpPr txBox="1"/>
          <p:nvPr/>
        </p:nvSpPr>
        <p:spPr>
          <a:xfrm>
            <a:off x="1999233" y="5243322"/>
            <a:ext cx="1369695" cy="270510"/>
          </a:xfrm>
          <a:prstGeom prst="rect">
            <a:avLst/>
          </a:prstGeom>
        </p:spPr>
        <p:txBody>
          <a:bodyPr vert="horz" wrap="square" lIns="0" tIns="13335" rIns="0" bIns="0" rtlCol="0">
            <a:spAutoFit/>
          </a:bodyPr>
          <a:lstStyle/>
          <a:p>
            <a:pPr marL="12700">
              <a:lnSpc>
                <a:spcPct val="100000"/>
              </a:lnSpc>
              <a:spcBef>
                <a:spcPts val="105"/>
              </a:spcBef>
            </a:pPr>
            <a:r>
              <a:rPr sz="1600" b="1" i="1" u="sng" dirty="0">
                <a:uFill>
                  <a:solidFill>
                    <a:srgbClr val="000000"/>
                  </a:solidFill>
                </a:uFill>
                <a:latin typeface="Calibri"/>
                <a:cs typeface="Calibri"/>
              </a:rPr>
              <a:t>400</a:t>
            </a:r>
            <a:r>
              <a:rPr sz="1600" b="1" i="1" u="sng" spc="-75" dirty="0">
                <a:uFill>
                  <a:solidFill>
                    <a:srgbClr val="000000"/>
                  </a:solidFill>
                </a:uFill>
                <a:latin typeface="Calibri"/>
                <a:cs typeface="Calibri"/>
              </a:rPr>
              <a:t> </a:t>
            </a:r>
            <a:r>
              <a:rPr sz="1600" b="1" i="1" u="sng" spc="-80" dirty="0">
                <a:uFill>
                  <a:solidFill>
                    <a:srgbClr val="000000"/>
                  </a:solidFill>
                </a:uFill>
                <a:latin typeface="Calibri"/>
                <a:cs typeface="Calibri"/>
              </a:rPr>
              <a:t>H.P.</a:t>
            </a:r>
            <a:r>
              <a:rPr sz="1600" b="1" i="1" u="sng" spc="-70" dirty="0">
                <a:uFill>
                  <a:solidFill>
                    <a:srgbClr val="000000"/>
                  </a:solidFill>
                </a:uFill>
                <a:latin typeface="Calibri"/>
                <a:cs typeface="Calibri"/>
              </a:rPr>
              <a:t> </a:t>
            </a:r>
            <a:r>
              <a:rPr sz="1600" b="1" i="1" u="sng" spc="-20" dirty="0">
                <a:uFill>
                  <a:solidFill>
                    <a:srgbClr val="000000"/>
                  </a:solidFill>
                </a:uFill>
                <a:latin typeface="Calibri"/>
                <a:cs typeface="Calibri"/>
              </a:rPr>
              <a:t>MOTOR</a:t>
            </a:r>
            <a:endParaRPr sz="1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7F22B88B-73D6-A628-C78B-48105D5C99AE}"/>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16</a:t>
            </a:r>
            <a:endParaRPr sz="1100">
              <a:latin typeface="Calibri"/>
              <a:cs typeface="Calibri"/>
            </a:endParaRPr>
          </a:p>
        </p:txBody>
      </p:sp>
      <p:sp>
        <p:nvSpPr>
          <p:cNvPr id="3" name="object 3"/>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p:nvPr/>
        </p:nvSpPr>
        <p:spPr>
          <a:xfrm>
            <a:off x="447128" y="136906"/>
            <a:ext cx="9160510" cy="5069205"/>
          </a:xfrm>
          <a:prstGeom prst="rect">
            <a:avLst/>
          </a:prstGeom>
        </p:spPr>
        <p:txBody>
          <a:bodyPr vert="horz" wrap="square" lIns="0" tIns="12700" rIns="0" bIns="0" rtlCol="0">
            <a:spAutoFit/>
          </a:bodyPr>
          <a:lstStyle/>
          <a:p>
            <a:pPr marL="12700">
              <a:lnSpc>
                <a:spcPct val="100000"/>
              </a:lnSpc>
              <a:spcBef>
                <a:spcPts val="100"/>
              </a:spcBef>
              <a:tabLst>
                <a:tab pos="3366135" algn="l"/>
                <a:tab pos="9147175" algn="l"/>
              </a:tabLst>
            </a:pPr>
            <a:r>
              <a:rPr sz="1800" u="sng" dirty="0">
                <a:uFill>
                  <a:solidFill>
                    <a:srgbClr val="000000"/>
                  </a:solidFill>
                </a:uFill>
                <a:latin typeface="Calibri"/>
                <a:cs typeface="Calibri"/>
              </a:rPr>
              <a:t>	</a:t>
            </a:r>
            <a:r>
              <a:rPr sz="1800" u="sng" spc="-10" dirty="0">
                <a:uFill>
                  <a:solidFill>
                    <a:srgbClr val="000000"/>
                  </a:solidFill>
                </a:uFill>
                <a:latin typeface="Calibri"/>
                <a:cs typeface="Calibri"/>
              </a:rPr>
              <a:t>POLLUTION</a:t>
            </a:r>
            <a:r>
              <a:rPr sz="1800" u="sng" spc="-85" dirty="0">
                <a:uFill>
                  <a:solidFill>
                    <a:srgbClr val="000000"/>
                  </a:solidFill>
                </a:uFill>
                <a:latin typeface="Calibri"/>
                <a:cs typeface="Calibri"/>
              </a:rPr>
              <a:t> </a:t>
            </a:r>
            <a:r>
              <a:rPr sz="1800" u="sng" spc="-10" dirty="0">
                <a:uFill>
                  <a:solidFill>
                    <a:srgbClr val="000000"/>
                  </a:solidFill>
                </a:uFill>
                <a:latin typeface="Calibri"/>
                <a:cs typeface="Calibri"/>
              </a:rPr>
              <a:t>REGULATIONS</a:t>
            </a:r>
            <a:r>
              <a:rPr sz="1800" u="sng" dirty="0">
                <a:uFill>
                  <a:solidFill>
                    <a:srgbClr val="000000"/>
                  </a:solidFill>
                </a:uFill>
                <a:latin typeface="Calibri"/>
                <a:cs typeface="Calibri"/>
              </a:rPr>
              <a:t>	</a:t>
            </a:r>
            <a:endParaRPr sz="1800">
              <a:latin typeface="Calibri"/>
              <a:cs typeface="Calibri"/>
            </a:endParaRPr>
          </a:p>
          <a:p>
            <a:pPr>
              <a:lnSpc>
                <a:spcPct val="100000"/>
              </a:lnSpc>
            </a:pPr>
            <a:endParaRPr sz="1800">
              <a:latin typeface="Calibri"/>
              <a:cs typeface="Calibri"/>
            </a:endParaRPr>
          </a:p>
          <a:p>
            <a:pPr>
              <a:lnSpc>
                <a:spcPct val="100000"/>
              </a:lnSpc>
              <a:spcBef>
                <a:spcPts val="45"/>
              </a:spcBef>
            </a:pPr>
            <a:endParaRPr sz="1800">
              <a:latin typeface="Calibri"/>
              <a:cs typeface="Calibri"/>
            </a:endParaRPr>
          </a:p>
          <a:p>
            <a:pPr marL="52069" marR="452755">
              <a:lnSpc>
                <a:spcPct val="102200"/>
              </a:lnSpc>
            </a:pPr>
            <a:r>
              <a:rPr sz="1800" dirty="0">
                <a:latin typeface="Calibri"/>
                <a:cs typeface="Calibri"/>
              </a:rPr>
              <a:t>Annex</a:t>
            </a:r>
            <a:r>
              <a:rPr sz="1800" spc="130" dirty="0">
                <a:latin typeface="Calibri"/>
                <a:cs typeface="Calibri"/>
              </a:rPr>
              <a:t> </a:t>
            </a:r>
            <a:r>
              <a:rPr sz="1800" dirty="0">
                <a:latin typeface="Calibri"/>
                <a:cs typeface="Calibri"/>
              </a:rPr>
              <a:t>V</a:t>
            </a:r>
            <a:r>
              <a:rPr sz="1800" spc="60" dirty="0">
                <a:latin typeface="Calibri"/>
                <a:cs typeface="Calibri"/>
              </a:rPr>
              <a:t> </a:t>
            </a:r>
            <a:r>
              <a:rPr sz="1800" spc="75" dirty="0">
                <a:latin typeface="Calibri"/>
                <a:cs typeface="Calibri"/>
              </a:rPr>
              <a:t>of</a:t>
            </a:r>
            <a:r>
              <a:rPr sz="1800" spc="215" dirty="0">
                <a:latin typeface="Calibri"/>
                <a:cs typeface="Calibri"/>
              </a:rPr>
              <a:t> </a:t>
            </a:r>
            <a:r>
              <a:rPr sz="1800" dirty="0">
                <a:latin typeface="Calibri"/>
                <a:cs typeface="Calibri"/>
              </a:rPr>
              <a:t>Marine</a:t>
            </a:r>
            <a:r>
              <a:rPr sz="1800" spc="110" dirty="0">
                <a:latin typeface="Calibri"/>
                <a:cs typeface="Calibri"/>
              </a:rPr>
              <a:t> </a:t>
            </a:r>
            <a:r>
              <a:rPr sz="1800" spc="75" dirty="0">
                <a:latin typeface="Calibri"/>
                <a:cs typeface="Calibri"/>
              </a:rPr>
              <a:t>Pollution</a:t>
            </a:r>
            <a:r>
              <a:rPr sz="1800" spc="245" dirty="0">
                <a:latin typeface="Calibri"/>
                <a:cs typeface="Calibri"/>
              </a:rPr>
              <a:t> </a:t>
            </a:r>
            <a:r>
              <a:rPr sz="1800" dirty="0">
                <a:latin typeface="Calibri"/>
                <a:cs typeface="Calibri"/>
              </a:rPr>
              <a:t>(MARPOL)</a:t>
            </a:r>
            <a:r>
              <a:rPr sz="1800" spc="-15" dirty="0">
                <a:latin typeface="Calibri"/>
                <a:cs typeface="Calibri"/>
              </a:rPr>
              <a:t> </a:t>
            </a:r>
            <a:r>
              <a:rPr sz="1800" dirty="0">
                <a:latin typeface="Calibri"/>
                <a:cs typeface="Calibri"/>
              </a:rPr>
              <a:t>73/78</a:t>
            </a:r>
            <a:r>
              <a:rPr sz="1800" spc="50" dirty="0">
                <a:latin typeface="Calibri"/>
                <a:cs typeface="Calibri"/>
              </a:rPr>
              <a:t> </a:t>
            </a:r>
            <a:r>
              <a:rPr sz="1800" dirty="0">
                <a:latin typeface="Calibri"/>
                <a:cs typeface="Calibri"/>
              </a:rPr>
              <a:t>prohibits</a:t>
            </a:r>
            <a:r>
              <a:rPr sz="1800" spc="165" dirty="0">
                <a:latin typeface="Calibri"/>
                <a:cs typeface="Calibri"/>
              </a:rPr>
              <a:t> </a:t>
            </a:r>
            <a:r>
              <a:rPr sz="1800" spc="75" dirty="0">
                <a:latin typeface="Calibri"/>
                <a:cs typeface="Calibri"/>
              </a:rPr>
              <a:t>throwing,</a:t>
            </a:r>
            <a:r>
              <a:rPr sz="1800" spc="210" dirty="0">
                <a:latin typeface="Calibri"/>
                <a:cs typeface="Calibri"/>
              </a:rPr>
              <a:t> </a:t>
            </a:r>
            <a:r>
              <a:rPr sz="1800" spc="55" dirty="0">
                <a:latin typeface="Calibri"/>
                <a:cs typeface="Calibri"/>
              </a:rPr>
              <a:t>discharging,</a:t>
            </a:r>
            <a:r>
              <a:rPr sz="1800" spc="190" dirty="0">
                <a:latin typeface="Calibri"/>
                <a:cs typeface="Calibri"/>
              </a:rPr>
              <a:t> </a:t>
            </a:r>
            <a:r>
              <a:rPr sz="1800" spc="60" dirty="0">
                <a:latin typeface="Calibri"/>
                <a:cs typeface="Calibri"/>
              </a:rPr>
              <a:t>or </a:t>
            </a:r>
            <a:r>
              <a:rPr sz="1800" dirty="0">
                <a:latin typeface="Calibri"/>
                <a:cs typeface="Calibri"/>
              </a:rPr>
              <a:t>depositing</a:t>
            </a:r>
            <a:r>
              <a:rPr sz="1800" spc="180" dirty="0">
                <a:latin typeface="Calibri"/>
                <a:cs typeface="Calibri"/>
              </a:rPr>
              <a:t> </a:t>
            </a:r>
            <a:r>
              <a:rPr sz="1800" dirty="0">
                <a:latin typeface="Calibri"/>
                <a:cs typeface="Calibri"/>
              </a:rPr>
              <a:t>any</a:t>
            </a:r>
            <a:r>
              <a:rPr sz="1800" spc="155" dirty="0">
                <a:latin typeface="Calibri"/>
                <a:cs typeface="Calibri"/>
              </a:rPr>
              <a:t> </a:t>
            </a:r>
            <a:r>
              <a:rPr sz="1800" dirty="0">
                <a:latin typeface="Calibri"/>
                <a:cs typeface="Calibri"/>
              </a:rPr>
              <a:t>refuse</a:t>
            </a:r>
            <a:r>
              <a:rPr sz="1800" spc="175" dirty="0">
                <a:latin typeface="Calibri"/>
                <a:cs typeface="Calibri"/>
              </a:rPr>
              <a:t> </a:t>
            </a:r>
            <a:r>
              <a:rPr sz="1800" dirty="0">
                <a:latin typeface="Calibri"/>
                <a:cs typeface="Calibri"/>
              </a:rPr>
              <a:t>matter</a:t>
            </a:r>
            <a:r>
              <a:rPr sz="1800" spc="180" dirty="0">
                <a:latin typeface="Calibri"/>
                <a:cs typeface="Calibri"/>
              </a:rPr>
              <a:t> </a:t>
            </a:r>
            <a:r>
              <a:rPr sz="1800" spc="75" dirty="0">
                <a:latin typeface="Calibri"/>
                <a:cs typeface="Calibri"/>
              </a:rPr>
              <a:t>of</a:t>
            </a:r>
            <a:r>
              <a:rPr sz="1800" spc="320" dirty="0">
                <a:latin typeface="Calibri"/>
                <a:cs typeface="Calibri"/>
              </a:rPr>
              <a:t> </a:t>
            </a:r>
            <a:r>
              <a:rPr sz="1800" dirty="0">
                <a:latin typeface="Calibri"/>
                <a:cs typeface="Calibri"/>
              </a:rPr>
              <a:t>any</a:t>
            </a:r>
            <a:r>
              <a:rPr sz="1800" spc="150" dirty="0">
                <a:latin typeface="Calibri"/>
                <a:cs typeface="Calibri"/>
              </a:rPr>
              <a:t> </a:t>
            </a:r>
            <a:r>
              <a:rPr sz="1800" dirty="0">
                <a:latin typeface="Calibri"/>
                <a:cs typeface="Calibri"/>
              </a:rPr>
              <a:t>kind</a:t>
            </a:r>
            <a:r>
              <a:rPr sz="1800" spc="170" dirty="0">
                <a:latin typeface="Calibri"/>
                <a:cs typeface="Calibri"/>
              </a:rPr>
              <a:t> </a:t>
            </a:r>
            <a:r>
              <a:rPr sz="1800" spc="60" dirty="0">
                <a:latin typeface="Calibri"/>
                <a:cs typeface="Calibri"/>
              </a:rPr>
              <a:t>(including</a:t>
            </a:r>
            <a:r>
              <a:rPr sz="1800" spc="245" dirty="0">
                <a:latin typeface="Calibri"/>
                <a:cs typeface="Calibri"/>
              </a:rPr>
              <a:t> </a:t>
            </a:r>
            <a:r>
              <a:rPr sz="1800" spc="55" dirty="0">
                <a:latin typeface="Calibri"/>
                <a:cs typeface="Calibri"/>
              </a:rPr>
              <a:t>trash,</a:t>
            </a:r>
            <a:r>
              <a:rPr sz="1800" spc="240" dirty="0">
                <a:latin typeface="Calibri"/>
                <a:cs typeface="Calibri"/>
              </a:rPr>
              <a:t> </a:t>
            </a:r>
            <a:r>
              <a:rPr sz="1800" dirty="0">
                <a:latin typeface="Calibri"/>
                <a:cs typeface="Calibri"/>
              </a:rPr>
              <a:t>garbage,</a:t>
            </a:r>
            <a:r>
              <a:rPr sz="1800" spc="235" dirty="0">
                <a:latin typeface="Calibri"/>
                <a:cs typeface="Calibri"/>
              </a:rPr>
              <a:t> </a:t>
            </a:r>
            <a:r>
              <a:rPr sz="1800" spc="60" dirty="0">
                <a:latin typeface="Calibri"/>
                <a:cs typeface="Calibri"/>
              </a:rPr>
              <a:t>oil,</a:t>
            </a:r>
            <a:r>
              <a:rPr sz="1800" spc="245" dirty="0">
                <a:latin typeface="Calibri"/>
                <a:cs typeface="Calibri"/>
              </a:rPr>
              <a:t> </a:t>
            </a:r>
            <a:r>
              <a:rPr sz="1800" dirty="0">
                <a:latin typeface="Calibri"/>
                <a:cs typeface="Calibri"/>
              </a:rPr>
              <a:t>and</a:t>
            </a:r>
            <a:r>
              <a:rPr sz="1800" spc="170" dirty="0">
                <a:latin typeface="Calibri"/>
                <a:cs typeface="Calibri"/>
              </a:rPr>
              <a:t> </a:t>
            </a:r>
            <a:r>
              <a:rPr sz="1800" spc="55" dirty="0">
                <a:latin typeface="Calibri"/>
                <a:cs typeface="Calibri"/>
              </a:rPr>
              <a:t>other</a:t>
            </a:r>
            <a:r>
              <a:rPr sz="1800" spc="215" dirty="0">
                <a:latin typeface="Calibri"/>
                <a:cs typeface="Calibri"/>
              </a:rPr>
              <a:t> </a:t>
            </a:r>
            <a:r>
              <a:rPr sz="1800" spc="50" dirty="0">
                <a:latin typeface="Calibri"/>
                <a:cs typeface="Calibri"/>
              </a:rPr>
              <a:t>liquid pollutants)</a:t>
            </a:r>
            <a:r>
              <a:rPr sz="1800" spc="220" dirty="0">
                <a:latin typeface="Calibri"/>
                <a:cs typeface="Calibri"/>
              </a:rPr>
              <a:t> </a:t>
            </a:r>
            <a:r>
              <a:rPr sz="1800" dirty="0">
                <a:latin typeface="Calibri"/>
                <a:cs typeface="Calibri"/>
              </a:rPr>
              <a:t>into</a:t>
            </a:r>
            <a:r>
              <a:rPr sz="1800" spc="135" dirty="0">
                <a:latin typeface="Calibri"/>
                <a:cs typeface="Calibri"/>
              </a:rPr>
              <a:t> </a:t>
            </a:r>
            <a:r>
              <a:rPr sz="1800" dirty="0">
                <a:latin typeface="Calibri"/>
                <a:cs typeface="Calibri"/>
              </a:rPr>
              <a:t>the</a:t>
            </a:r>
            <a:r>
              <a:rPr sz="1800" spc="114" dirty="0">
                <a:latin typeface="Calibri"/>
                <a:cs typeface="Calibri"/>
              </a:rPr>
              <a:t> </a:t>
            </a:r>
            <a:r>
              <a:rPr sz="1800" dirty="0">
                <a:latin typeface="Calibri"/>
                <a:cs typeface="Calibri"/>
              </a:rPr>
              <a:t>waters</a:t>
            </a:r>
            <a:r>
              <a:rPr sz="1800" spc="155" dirty="0">
                <a:latin typeface="Calibri"/>
                <a:cs typeface="Calibri"/>
              </a:rPr>
              <a:t> </a:t>
            </a:r>
            <a:r>
              <a:rPr sz="1800" spc="75" dirty="0">
                <a:latin typeface="Calibri"/>
                <a:cs typeface="Calibri"/>
              </a:rPr>
              <a:t>of</a:t>
            </a:r>
            <a:r>
              <a:rPr sz="1800" spc="175" dirty="0">
                <a:latin typeface="Calibri"/>
                <a:cs typeface="Calibri"/>
              </a:rPr>
              <a:t> </a:t>
            </a:r>
            <a:r>
              <a:rPr sz="1800" dirty="0">
                <a:latin typeface="Calibri"/>
                <a:cs typeface="Calibri"/>
              </a:rPr>
              <a:t>the</a:t>
            </a:r>
            <a:r>
              <a:rPr sz="1800" spc="114" dirty="0">
                <a:latin typeface="Calibri"/>
                <a:cs typeface="Calibri"/>
              </a:rPr>
              <a:t> </a:t>
            </a:r>
            <a:r>
              <a:rPr sz="1800" dirty="0">
                <a:latin typeface="Calibri"/>
                <a:cs typeface="Calibri"/>
              </a:rPr>
              <a:t>United</a:t>
            </a:r>
            <a:r>
              <a:rPr sz="1800" spc="114" dirty="0">
                <a:latin typeface="Calibri"/>
                <a:cs typeface="Calibri"/>
              </a:rPr>
              <a:t> </a:t>
            </a:r>
            <a:r>
              <a:rPr sz="1800" spc="-10" dirty="0">
                <a:latin typeface="Calibri"/>
                <a:cs typeface="Calibri"/>
              </a:rPr>
              <a:t>States.</a:t>
            </a:r>
            <a:endParaRPr sz="1800">
              <a:latin typeface="Calibri"/>
              <a:cs typeface="Calibri"/>
            </a:endParaRPr>
          </a:p>
          <a:p>
            <a:pPr>
              <a:lnSpc>
                <a:spcPct val="100000"/>
              </a:lnSpc>
              <a:spcBef>
                <a:spcPts val="15"/>
              </a:spcBef>
            </a:pPr>
            <a:endParaRPr sz="2650">
              <a:latin typeface="Calibri"/>
              <a:cs typeface="Calibri"/>
            </a:endParaRPr>
          </a:p>
          <a:p>
            <a:pPr marL="52069" marR="158115">
              <a:lnSpc>
                <a:spcPct val="103099"/>
              </a:lnSpc>
            </a:pPr>
            <a:r>
              <a:rPr sz="1800" spc="-10" dirty="0">
                <a:latin typeface="Calibri"/>
                <a:cs typeface="Calibri"/>
              </a:rPr>
              <a:t>The</a:t>
            </a:r>
            <a:r>
              <a:rPr sz="1800" spc="45" dirty="0">
                <a:latin typeface="Calibri"/>
                <a:cs typeface="Calibri"/>
              </a:rPr>
              <a:t> </a:t>
            </a:r>
            <a:r>
              <a:rPr sz="1800" dirty="0">
                <a:latin typeface="Calibri"/>
                <a:cs typeface="Calibri"/>
              </a:rPr>
              <a:t>Federal</a:t>
            </a:r>
            <a:r>
              <a:rPr sz="1800" spc="180" dirty="0">
                <a:latin typeface="Calibri"/>
                <a:cs typeface="Calibri"/>
              </a:rPr>
              <a:t> </a:t>
            </a:r>
            <a:r>
              <a:rPr sz="1800" dirty="0">
                <a:latin typeface="Calibri"/>
                <a:cs typeface="Calibri"/>
              </a:rPr>
              <a:t>Water</a:t>
            </a:r>
            <a:r>
              <a:rPr sz="1800" spc="140" dirty="0">
                <a:latin typeface="Calibri"/>
                <a:cs typeface="Calibri"/>
              </a:rPr>
              <a:t> </a:t>
            </a:r>
            <a:r>
              <a:rPr sz="1800" spc="80" dirty="0">
                <a:latin typeface="Calibri"/>
                <a:cs typeface="Calibri"/>
              </a:rPr>
              <a:t>Pollution</a:t>
            </a:r>
            <a:r>
              <a:rPr sz="1800" spc="240" dirty="0">
                <a:latin typeface="Calibri"/>
                <a:cs typeface="Calibri"/>
              </a:rPr>
              <a:t> </a:t>
            </a:r>
            <a:r>
              <a:rPr sz="1800" spc="95" dirty="0">
                <a:latin typeface="Calibri"/>
                <a:cs typeface="Calibri"/>
              </a:rPr>
              <a:t>Control</a:t>
            </a:r>
            <a:r>
              <a:rPr sz="1800" spc="265" dirty="0">
                <a:latin typeface="Calibri"/>
                <a:cs typeface="Calibri"/>
              </a:rPr>
              <a:t> </a:t>
            </a:r>
            <a:r>
              <a:rPr sz="1800" dirty="0">
                <a:latin typeface="Calibri"/>
                <a:cs typeface="Calibri"/>
              </a:rPr>
              <a:t>Act</a:t>
            </a:r>
            <a:r>
              <a:rPr sz="1800" spc="235" dirty="0">
                <a:latin typeface="Calibri"/>
                <a:cs typeface="Calibri"/>
              </a:rPr>
              <a:t> </a:t>
            </a:r>
            <a:r>
              <a:rPr sz="1800" dirty="0">
                <a:latin typeface="Calibri"/>
                <a:cs typeface="Calibri"/>
              </a:rPr>
              <a:t>prohibits</a:t>
            </a:r>
            <a:r>
              <a:rPr sz="1800" spc="204" dirty="0">
                <a:latin typeface="Calibri"/>
                <a:cs typeface="Calibri"/>
              </a:rPr>
              <a:t> </a:t>
            </a:r>
            <a:r>
              <a:rPr sz="1800" dirty="0">
                <a:latin typeface="Calibri"/>
                <a:cs typeface="Calibri"/>
              </a:rPr>
              <a:t>the</a:t>
            </a:r>
            <a:r>
              <a:rPr sz="1800" spc="200" dirty="0">
                <a:latin typeface="Calibri"/>
                <a:cs typeface="Calibri"/>
              </a:rPr>
              <a:t> </a:t>
            </a:r>
            <a:r>
              <a:rPr sz="1800" dirty="0">
                <a:latin typeface="Calibri"/>
                <a:cs typeface="Calibri"/>
              </a:rPr>
              <a:t>discharge</a:t>
            </a:r>
            <a:r>
              <a:rPr sz="1800" spc="185" dirty="0">
                <a:latin typeface="Calibri"/>
                <a:cs typeface="Calibri"/>
              </a:rPr>
              <a:t> </a:t>
            </a:r>
            <a:r>
              <a:rPr sz="1800" spc="75" dirty="0">
                <a:latin typeface="Calibri"/>
                <a:cs typeface="Calibri"/>
              </a:rPr>
              <a:t>of</a:t>
            </a:r>
            <a:r>
              <a:rPr sz="1800" spc="290" dirty="0">
                <a:latin typeface="Calibri"/>
                <a:cs typeface="Calibri"/>
              </a:rPr>
              <a:t> </a:t>
            </a:r>
            <a:r>
              <a:rPr sz="1800" spc="75" dirty="0">
                <a:latin typeface="Calibri"/>
                <a:cs typeface="Calibri"/>
              </a:rPr>
              <a:t>oil</a:t>
            </a:r>
            <a:r>
              <a:rPr sz="1800" spc="254" dirty="0">
                <a:latin typeface="Calibri"/>
                <a:cs typeface="Calibri"/>
              </a:rPr>
              <a:t> </a:t>
            </a:r>
            <a:r>
              <a:rPr sz="1800" spc="90" dirty="0">
                <a:latin typeface="Calibri"/>
                <a:cs typeface="Calibri"/>
              </a:rPr>
              <a:t>or</a:t>
            </a:r>
            <a:r>
              <a:rPr sz="1800" spc="310" dirty="0">
                <a:latin typeface="Calibri"/>
                <a:cs typeface="Calibri"/>
              </a:rPr>
              <a:t> </a:t>
            </a:r>
            <a:r>
              <a:rPr sz="1800" dirty="0">
                <a:latin typeface="Calibri"/>
                <a:cs typeface="Calibri"/>
              </a:rPr>
              <a:t>oily</a:t>
            </a:r>
            <a:r>
              <a:rPr sz="1800" spc="180" dirty="0">
                <a:latin typeface="Calibri"/>
                <a:cs typeface="Calibri"/>
              </a:rPr>
              <a:t> </a:t>
            </a:r>
            <a:r>
              <a:rPr sz="1800" dirty="0">
                <a:latin typeface="Calibri"/>
                <a:cs typeface="Calibri"/>
              </a:rPr>
              <a:t>waste</a:t>
            </a:r>
            <a:r>
              <a:rPr sz="1800" spc="175" dirty="0">
                <a:latin typeface="Calibri"/>
                <a:cs typeface="Calibri"/>
              </a:rPr>
              <a:t> </a:t>
            </a:r>
            <a:r>
              <a:rPr sz="1800" spc="-20" dirty="0">
                <a:latin typeface="Calibri"/>
                <a:cs typeface="Calibri"/>
              </a:rPr>
              <a:t>upon </a:t>
            </a:r>
            <a:r>
              <a:rPr sz="1800" spc="85" dirty="0">
                <a:latin typeface="Calibri"/>
                <a:cs typeface="Calibri"/>
              </a:rPr>
              <a:t>or</a:t>
            </a:r>
            <a:r>
              <a:rPr sz="1800" spc="390" dirty="0">
                <a:latin typeface="Calibri"/>
                <a:cs typeface="Calibri"/>
              </a:rPr>
              <a:t> </a:t>
            </a:r>
            <a:r>
              <a:rPr sz="1800" dirty="0">
                <a:latin typeface="Calibri"/>
                <a:cs typeface="Calibri"/>
              </a:rPr>
              <a:t>into</a:t>
            </a:r>
            <a:r>
              <a:rPr sz="1800" spc="320" dirty="0">
                <a:latin typeface="Calibri"/>
                <a:cs typeface="Calibri"/>
              </a:rPr>
              <a:t> </a:t>
            </a:r>
            <a:r>
              <a:rPr sz="1800" dirty="0">
                <a:latin typeface="Calibri"/>
                <a:cs typeface="Calibri"/>
              </a:rPr>
              <a:t>any</a:t>
            </a:r>
            <a:r>
              <a:rPr sz="1800" spc="229" dirty="0">
                <a:latin typeface="Calibri"/>
                <a:cs typeface="Calibri"/>
              </a:rPr>
              <a:t> </a:t>
            </a:r>
            <a:r>
              <a:rPr sz="1800" dirty="0">
                <a:latin typeface="Calibri"/>
                <a:cs typeface="Calibri"/>
              </a:rPr>
              <a:t>navigable</a:t>
            </a:r>
            <a:r>
              <a:rPr sz="1800" spc="245" dirty="0">
                <a:latin typeface="Calibri"/>
                <a:cs typeface="Calibri"/>
              </a:rPr>
              <a:t> </a:t>
            </a:r>
            <a:r>
              <a:rPr sz="1800" dirty="0">
                <a:latin typeface="Calibri"/>
                <a:cs typeface="Calibri"/>
              </a:rPr>
              <a:t>waters</a:t>
            </a:r>
            <a:r>
              <a:rPr sz="1800" spc="250" dirty="0">
                <a:latin typeface="Calibri"/>
                <a:cs typeface="Calibri"/>
              </a:rPr>
              <a:t> </a:t>
            </a:r>
            <a:r>
              <a:rPr sz="1800" spc="75" dirty="0">
                <a:latin typeface="Calibri"/>
                <a:cs typeface="Calibri"/>
              </a:rPr>
              <a:t>of</a:t>
            </a:r>
            <a:r>
              <a:rPr sz="1800" spc="400" dirty="0">
                <a:latin typeface="Calibri"/>
                <a:cs typeface="Calibri"/>
              </a:rPr>
              <a:t> </a:t>
            </a:r>
            <a:r>
              <a:rPr sz="1800" dirty="0">
                <a:latin typeface="Calibri"/>
                <a:cs typeface="Calibri"/>
              </a:rPr>
              <a:t>the</a:t>
            </a:r>
            <a:r>
              <a:rPr sz="1800" spc="245" dirty="0">
                <a:latin typeface="Calibri"/>
                <a:cs typeface="Calibri"/>
              </a:rPr>
              <a:t> </a:t>
            </a:r>
            <a:r>
              <a:rPr sz="1800" dirty="0">
                <a:latin typeface="Calibri"/>
                <a:cs typeface="Calibri"/>
              </a:rPr>
              <a:t>United</a:t>
            </a:r>
            <a:r>
              <a:rPr sz="1800" spc="254" dirty="0">
                <a:latin typeface="Calibri"/>
                <a:cs typeface="Calibri"/>
              </a:rPr>
              <a:t> </a:t>
            </a:r>
            <a:r>
              <a:rPr sz="1800" dirty="0">
                <a:latin typeface="Calibri"/>
                <a:cs typeface="Calibri"/>
              </a:rPr>
              <a:t>States.</a:t>
            </a:r>
            <a:r>
              <a:rPr sz="1800" spc="225" dirty="0">
                <a:latin typeface="Calibri"/>
                <a:cs typeface="Calibri"/>
              </a:rPr>
              <a:t> </a:t>
            </a:r>
            <a:r>
              <a:rPr sz="1800" dirty="0">
                <a:latin typeface="Calibri"/>
                <a:cs typeface="Calibri"/>
              </a:rPr>
              <a:t>This</a:t>
            </a:r>
            <a:r>
              <a:rPr sz="1800" spc="250" dirty="0">
                <a:latin typeface="Calibri"/>
                <a:cs typeface="Calibri"/>
              </a:rPr>
              <a:t> </a:t>
            </a:r>
            <a:r>
              <a:rPr sz="1800" dirty="0">
                <a:latin typeface="Calibri"/>
                <a:cs typeface="Calibri"/>
              </a:rPr>
              <a:t>prohibition</a:t>
            </a:r>
            <a:r>
              <a:rPr sz="1800" spc="290" dirty="0">
                <a:latin typeface="Calibri"/>
                <a:cs typeface="Calibri"/>
              </a:rPr>
              <a:t> </a:t>
            </a:r>
            <a:r>
              <a:rPr sz="1800" dirty="0">
                <a:latin typeface="Calibri"/>
                <a:cs typeface="Calibri"/>
              </a:rPr>
              <a:t>includes</a:t>
            </a:r>
            <a:r>
              <a:rPr sz="1800" spc="290" dirty="0">
                <a:latin typeface="Calibri"/>
                <a:cs typeface="Calibri"/>
              </a:rPr>
              <a:t> </a:t>
            </a:r>
            <a:r>
              <a:rPr sz="1800" dirty="0">
                <a:latin typeface="Calibri"/>
                <a:cs typeface="Calibri"/>
              </a:rPr>
              <a:t>any</a:t>
            </a:r>
            <a:r>
              <a:rPr sz="1800" spc="260" dirty="0">
                <a:latin typeface="Calibri"/>
                <a:cs typeface="Calibri"/>
              </a:rPr>
              <a:t> </a:t>
            </a:r>
            <a:r>
              <a:rPr sz="1800" spc="-10" dirty="0">
                <a:latin typeface="Calibri"/>
                <a:cs typeface="Calibri"/>
              </a:rPr>
              <a:t>discharge </a:t>
            </a:r>
            <a:r>
              <a:rPr sz="1800" dirty="0">
                <a:latin typeface="Calibri"/>
                <a:cs typeface="Calibri"/>
              </a:rPr>
              <a:t>that</a:t>
            </a:r>
            <a:r>
              <a:rPr sz="1800" spc="95" dirty="0">
                <a:latin typeface="Calibri"/>
                <a:cs typeface="Calibri"/>
              </a:rPr>
              <a:t> </a:t>
            </a:r>
            <a:r>
              <a:rPr sz="1800" dirty="0">
                <a:latin typeface="Calibri"/>
                <a:cs typeface="Calibri"/>
              </a:rPr>
              <a:t>causes</a:t>
            </a:r>
            <a:r>
              <a:rPr sz="1800" spc="50" dirty="0">
                <a:latin typeface="Calibri"/>
                <a:cs typeface="Calibri"/>
              </a:rPr>
              <a:t> </a:t>
            </a:r>
            <a:r>
              <a:rPr sz="1800" dirty="0">
                <a:latin typeface="Calibri"/>
                <a:cs typeface="Calibri"/>
              </a:rPr>
              <a:t>a</a:t>
            </a:r>
            <a:r>
              <a:rPr sz="1800" spc="45" dirty="0">
                <a:latin typeface="Calibri"/>
                <a:cs typeface="Calibri"/>
              </a:rPr>
              <a:t> </a:t>
            </a:r>
            <a:r>
              <a:rPr sz="1800" spc="65" dirty="0">
                <a:latin typeface="Calibri"/>
                <a:cs typeface="Calibri"/>
              </a:rPr>
              <a:t>film</a:t>
            </a:r>
            <a:r>
              <a:rPr sz="1800" spc="105" dirty="0">
                <a:latin typeface="Calibri"/>
                <a:cs typeface="Calibri"/>
              </a:rPr>
              <a:t> </a:t>
            </a:r>
            <a:r>
              <a:rPr sz="1800" spc="85" dirty="0">
                <a:latin typeface="Calibri"/>
                <a:cs typeface="Calibri"/>
              </a:rPr>
              <a:t>or</a:t>
            </a:r>
            <a:r>
              <a:rPr sz="1800" spc="195" dirty="0">
                <a:latin typeface="Calibri"/>
                <a:cs typeface="Calibri"/>
              </a:rPr>
              <a:t> </a:t>
            </a:r>
            <a:r>
              <a:rPr sz="1800" spc="55" dirty="0">
                <a:latin typeface="Calibri"/>
                <a:cs typeface="Calibri"/>
              </a:rPr>
              <a:t>discoloration</a:t>
            </a:r>
            <a:r>
              <a:rPr sz="1800" spc="190" dirty="0">
                <a:latin typeface="Calibri"/>
                <a:cs typeface="Calibri"/>
              </a:rPr>
              <a:t> </a:t>
            </a:r>
            <a:r>
              <a:rPr sz="1800" spc="75" dirty="0">
                <a:latin typeface="Calibri"/>
                <a:cs typeface="Calibri"/>
              </a:rPr>
              <a:t>of</a:t>
            </a:r>
            <a:r>
              <a:rPr sz="1800" spc="170" dirty="0">
                <a:latin typeface="Calibri"/>
                <a:cs typeface="Calibri"/>
              </a:rPr>
              <a:t> </a:t>
            </a:r>
            <a:r>
              <a:rPr sz="1800" dirty="0">
                <a:latin typeface="Calibri"/>
                <a:cs typeface="Calibri"/>
              </a:rPr>
              <a:t>the</a:t>
            </a:r>
            <a:r>
              <a:rPr sz="1800" spc="90" dirty="0">
                <a:latin typeface="Calibri"/>
                <a:cs typeface="Calibri"/>
              </a:rPr>
              <a:t> </a:t>
            </a:r>
            <a:r>
              <a:rPr sz="1800" spc="50" dirty="0">
                <a:latin typeface="Calibri"/>
                <a:cs typeface="Calibri"/>
              </a:rPr>
              <a:t>surface</a:t>
            </a:r>
            <a:r>
              <a:rPr sz="1800" spc="15" dirty="0">
                <a:latin typeface="Calibri"/>
                <a:cs typeface="Calibri"/>
              </a:rPr>
              <a:t> </a:t>
            </a:r>
            <a:r>
              <a:rPr sz="1800" spc="75" dirty="0">
                <a:latin typeface="Calibri"/>
                <a:cs typeface="Calibri"/>
              </a:rPr>
              <a:t>of</a:t>
            </a:r>
            <a:r>
              <a:rPr sz="1800" spc="180" dirty="0">
                <a:latin typeface="Calibri"/>
                <a:cs typeface="Calibri"/>
              </a:rPr>
              <a:t> </a:t>
            </a:r>
            <a:r>
              <a:rPr sz="1800" dirty="0">
                <a:latin typeface="Calibri"/>
                <a:cs typeface="Calibri"/>
              </a:rPr>
              <a:t>the</a:t>
            </a:r>
            <a:r>
              <a:rPr sz="1800" spc="90" dirty="0">
                <a:latin typeface="Calibri"/>
                <a:cs typeface="Calibri"/>
              </a:rPr>
              <a:t> </a:t>
            </a:r>
            <a:r>
              <a:rPr sz="1800" dirty="0">
                <a:latin typeface="Calibri"/>
                <a:cs typeface="Calibri"/>
              </a:rPr>
              <a:t>water,</a:t>
            </a:r>
            <a:r>
              <a:rPr sz="1800" spc="60" dirty="0">
                <a:latin typeface="Calibri"/>
                <a:cs typeface="Calibri"/>
              </a:rPr>
              <a:t> </a:t>
            </a:r>
            <a:r>
              <a:rPr sz="1800" spc="85" dirty="0">
                <a:latin typeface="Calibri"/>
                <a:cs typeface="Calibri"/>
              </a:rPr>
              <a:t>or</a:t>
            </a:r>
            <a:r>
              <a:rPr sz="1800" spc="195" dirty="0">
                <a:latin typeface="Calibri"/>
                <a:cs typeface="Calibri"/>
              </a:rPr>
              <a:t> </a:t>
            </a:r>
            <a:r>
              <a:rPr sz="1800" dirty="0">
                <a:latin typeface="Calibri"/>
                <a:cs typeface="Calibri"/>
              </a:rPr>
              <a:t>causes</a:t>
            </a:r>
            <a:r>
              <a:rPr sz="1800" spc="50" dirty="0">
                <a:latin typeface="Calibri"/>
                <a:cs typeface="Calibri"/>
              </a:rPr>
              <a:t> </a:t>
            </a:r>
            <a:r>
              <a:rPr sz="1800" dirty="0">
                <a:latin typeface="Calibri"/>
                <a:cs typeface="Calibri"/>
              </a:rPr>
              <a:t>a</a:t>
            </a:r>
            <a:r>
              <a:rPr sz="1800" spc="45" dirty="0">
                <a:latin typeface="Calibri"/>
                <a:cs typeface="Calibri"/>
              </a:rPr>
              <a:t> sludge</a:t>
            </a:r>
            <a:r>
              <a:rPr sz="1800" spc="150" dirty="0">
                <a:latin typeface="Calibri"/>
                <a:cs typeface="Calibri"/>
              </a:rPr>
              <a:t> </a:t>
            </a:r>
            <a:r>
              <a:rPr sz="1800" spc="65" dirty="0">
                <a:latin typeface="Calibri"/>
                <a:cs typeface="Calibri"/>
              </a:rPr>
              <a:t>or </a:t>
            </a:r>
            <a:r>
              <a:rPr sz="1800" dirty="0">
                <a:latin typeface="Calibri"/>
                <a:cs typeface="Calibri"/>
              </a:rPr>
              <a:t>emulsion</a:t>
            </a:r>
            <a:r>
              <a:rPr sz="1800" spc="114" dirty="0">
                <a:latin typeface="Calibri"/>
                <a:cs typeface="Calibri"/>
              </a:rPr>
              <a:t> </a:t>
            </a:r>
            <a:r>
              <a:rPr sz="1800" dirty="0">
                <a:latin typeface="Calibri"/>
                <a:cs typeface="Calibri"/>
              </a:rPr>
              <a:t>beneath</a:t>
            </a:r>
            <a:r>
              <a:rPr sz="1800" spc="15" dirty="0">
                <a:latin typeface="Calibri"/>
                <a:cs typeface="Calibri"/>
              </a:rPr>
              <a:t> </a:t>
            </a:r>
            <a:r>
              <a:rPr sz="1800" dirty="0">
                <a:latin typeface="Calibri"/>
                <a:cs typeface="Calibri"/>
              </a:rPr>
              <a:t>the</a:t>
            </a:r>
            <a:r>
              <a:rPr sz="1800" spc="105" dirty="0">
                <a:latin typeface="Calibri"/>
                <a:cs typeface="Calibri"/>
              </a:rPr>
              <a:t> </a:t>
            </a:r>
            <a:r>
              <a:rPr sz="1800" spc="50" dirty="0">
                <a:latin typeface="Calibri"/>
                <a:cs typeface="Calibri"/>
              </a:rPr>
              <a:t>surface</a:t>
            </a:r>
            <a:r>
              <a:rPr sz="1800" spc="30" dirty="0">
                <a:latin typeface="Calibri"/>
                <a:cs typeface="Calibri"/>
              </a:rPr>
              <a:t> </a:t>
            </a:r>
            <a:r>
              <a:rPr sz="1800" spc="75" dirty="0">
                <a:latin typeface="Calibri"/>
                <a:cs typeface="Calibri"/>
              </a:rPr>
              <a:t>of</a:t>
            </a:r>
            <a:r>
              <a:rPr sz="1800" spc="165" dirty="0">
                <a:latin typeface="Calibri"/>
                <a:cs typeface="Calibri"/>
              </a:rPr>
              <a:t> </a:t>
            </a:r>
            <a:r>
              <a:rPr sz="1800" dirty="0">
                <a:latin typeface="Calibri"/>
                <a:cs typeface="Calibri"/>
              </a:rPr>
              <a:t>the</a:t>
            </a:r>
            <a:r>
              <a:rPr sz="1800" spc="100" dirty="0">
                <a:latin typeface="Calibri"/>
                <a:cs typeface="Calibri"/>
              </a:rPr>
              <a:t> </a:t>
            </a:r>
            <a:r>
              <a:rPr sz="1800" dirty="0">
                <a:latin typeface="Calibri"/>
                <a:cs typeface="Calibri"/>
              </a:rPr>
              <a:t>water.</a:t>
            </a:r>
            <a:r>
              <a:rPr sz="1800" spc="60" dirty="0">
                <a:latin typeface="Calibri"/>
                <a:cs typeface="Calibri"/>
              </a:rPr>
              <a:t>  </a:t>
            </a:r>
            <a:r>
              <a:rPr sz="1800" spc="65" dirty="0">
                <a:latin typeface="Calibri"/>
                <a:cs typeface="Calibri"/>
              </a:rPr>
              <a:t>Violators</a:t>
            </a:r>
            <a:r>
              <a:rPr sz="1800" spc="90" dirty="0">
                <a:latin typeface="Calibri"/>
                <a:cs typeface="Calibri"/>
              </a:rPr>
              <a:t> </a:t>
            </a:r>
            <a:r>
              <a:rPr sz="1800" dirty="0">
                <a:latin typeface="Calibri"/>
                <a:cs typeface="Calibri"/>
              </a:rPr>
              <a:t>are</a:t>
            </a:r>
            <a:r>
              <a:rPr sz="1800" spc="105" dirty="0">
                <a:latin typeface="Calibri"/>
                <a:cs typeface="Calibri"/>
              </a:rPr>
              <a:t> </a:t>
            </a:r>
            <a:r>
              <a:rPr sz="1800" dirty="0">
                <a:latin typeface="Calibri"/>
                <a:cs typeface="Calibri"/>
              </a:rPr>
              <a:t>subject</a:t>
            </a:r>
            <a:r>
              <a:rPr sz="1800" spc="200" dirty="0">
                <a:latin typeface="Calibri"/>
                <a:cs typeface="Calibri"/>
              </a:rPr>
              <a:t> </a:t>
            </a:r>
            <a:r>
              <a:rPr sz="1800" dirty="0">
                <a:latin typeface="Calibri"/>
                <a:cs typeface="Calibri"/>
              </a:rPr>
              <a:t>to</a:t>
            </a:r>
            <a:r>
              <a:rPr sz="1800" spc="145" dirty="0">
                <a:latin typeface="Calibri"/>
                <a:cs typeface="Calibri"/>
              </a:rPr>
              <a:t> </a:t>
            </a:r>
            <a:r>
              <a:rPr sz="1800" spc="45" dirty="0">
                <a:latin typeface="Calibri"/>
                <a:cs typeface="Calibri"/>
              </a:rPr>
              <a:t>substantial</a:t>
            </a:r>
            <a:r>
              <a:rPr sz="1800" spc="50" dirty="0">
                <a:latin typeface="Calibri"/>
                <a:cs typeface="Calibri"/>
              </a:rPr>
              <a:t> </a:t>
            </a:r>
            <a:r>
              <a:rPr sz="1800" spc="70" dirty="0">
                <a:latin typeface="Calibri"/>
                <a:cs typeface="Calibri"/>
              </a:rPr>
              <a:t>civil</a:t>
            </a:r>
            <a:r>
              <a:rPr sz="1800" spc="90" dirty="0">
                <a:latin typeface="Calibri"/>
                <a:cs typeface="Calibri"/>
              </a:rPr>
              <a:t> </a:t>
            </a:r>
            <a:r>
              <a:rPr sz="1800" spc="40" dirty="0">
                <a:latin typeface="Calibri"/>
                <a:cs typeface="Calibri"/>
              </a:rPr>
              <a:t>and/or </a:t>
            </a:r>
            <a:r>
              <a:rPr sz="1800" spc="55" dirty="0">
                <a:latin typeface="Calibri"/>
                <a:cs typeface="Calibri"/>
              </a:rPr>
              <a:t>criminal</a:t>
            </a:r>
            <a:r>
              <a:rPr sz="1800" spc="225" dirty="0">
                <a:latin typeface="Calibri"/>
                <a:cs typeface="Calibri"/>
              </a:rPr>
              <a:t> </a:t>
            </a:r>
            <a:r>
              <a:rPr sz="1800" dirty="0">
                <a:latin typeface="Calibri"/>
                <a:cs typeface="Calibri"/>
              </a:rPr>
              <a:t>sanctions,</a:t>
            </a:r>
            <a:r>
              <a:rPr sz="1800" spc="290" dirty="0">
                <a:latin typeface="Calibri"/>
                <a:cs typeface="Calibri"/>
              </a:rPr>
              <a:t> </a:t>
            </a:r>
            <a:r>
              <a:rPr sz="1800" spc="55" dirty="0">
                <a:latin typeface="Calibri"/>
                <a:cs typeface="Calibri"/>
              </a:rPr>
              <a:t>including</a:t>
            </a:r>
            <a:r>
              <a:rPr sz="1800" spc="355" dirty="0">
                <a:latin typeface="Calibri"/>
                <a:cs typeface="Calibri"/>
              </a:rPr>
              <a:t> </a:t>
            </a:r>
            <a:r>
              <a:rPr sz="1800" dirty="0">
                <a:latin typeface="Calibri"/>
                <a:cs typeface="Calibri"/>
              </a:rPr>
              <a:t>fines</a:t>
            </a:r>
            <a:r>
              <a:rPr sz="1800" spc="229" dirty="0">
                <a:latin typeface="Calibri"/>
                <a:cs typeface="Calibri"/>
              </a:rPr>
              <a:t> </a:t>
            </a:r>
            <a:r>
              <a:rPr sz="1800" dirty="0">
                <a:latin typeface="Calibri"/>
                <a:cs typeface="Calibri"/>
              </a:rPr>
              <a:t>and</a:t>
            </a:r>
            <a:r>
              <a:rPr sz="1800" spc="165" dirty="0">
                <a:latin typeface="Calibri"/>
                <a:cs typeface="Calibri"/>
              </a:rPr>
              <a:t> </a:t>
            </a:r>
            <a:r>
              <a:rPr sz="1800" spc="-10" dirty="0">
                <a:latin typeface="Calibri"/>
                <a:cs typeface="Calibri"/>
              </a:rPr>
              <a:t>imprisonment.</a:t>
            </a:r>
            <a:endParaRPr sz="1800">
              <a:latin typeface="Calibri"/>
              <a:cs typeface="Calibri"/>
            </a:endParaRPr>
          </a:p>
          <a:p>
            <a:pPr>
              <a:lnSpc>
                <a:spcPct val="100000"/>
              </a:lnSpc>
              <a:spcBef>
                <a:spcPts val="25"/>
              </a:spcBef>
            </a:pPr>
            <a:endParaRPr sz="2650">
              <a:latin typeface="Calibri"/>
              <a:cs typeface="Calibri"/>
            </a:endParaRPr>
          </a:p>
          <a:p>
            <a:pPr marL="52069" marR="622935">
              <a:lnSpc>
                <a:spcPct val="102299"/>
              </a:lnSpc>
            </a:pPr>
            <a:r>
              <a:rPr sz="1800" spc="-35" dirty="0">
                <a:latin typeface="Calibri"/>
                <a:cs typeface="Calibri"/>
              </a:rPr>
              <a:t>The</a:t>
            </a:r>
            <a:r>
              <a:rPr sz="1800" spc="-50" dirty="0">
                <a:latin typeface="Calibri"/>
                <a:cs typeface="Calibri"/>
              </a:rPr>
              <a:t> </a:t>
            </a:r>
            <a:r>
              <a:rPr sz="1800" spc="-10" dirty="0">
                <a:latin typeface="Calibri"/>
                <a:cs typeface="Calibri"/>
              </a:rPr>
              <a:t>U.S.</a:t>
            </a:r>
            <a:r>
              <a:rPr sz="1800" spc="50" dirty="0">
                <a:latin typeface="Calibri"/>
                <a:cs typeface="Calibri"/>
              </a:rPr>
              <a:t> </a:t>
            </a:r>
            <a:r>
              <a:rPr sz="1800" dirty="0">
                <a:latin typeface="Calibri"/>
                <a:cs typeface="Calibri"/>
              </a:rPr>
              <a:t>Coast</a:t>
            </a:r>
            <a:r>
              <a:rPr sz="1800" spc="140" dirty="0">
                <a:latin typeface="Calibri"/>
                <a:cs typeface="Calibri"/>
              </a:rPr>
              <a:t> </a:t>
            </a:r>
            <a:r>
              <a:rPr sz="1800" dirty="0">
                <a:latin typeface="Calibri"/>
                <a:cs typeface="Calibri"/>
              </a:rPr>
              <a:t>Guard</a:t>
            </a:r>
            <a:r>
              <a:rPr sz="1800" spc="240" dirty="0">
                <a:latin typeface="Calibri"/>
                <a:cs typeface="Calibri"/>
              </a:rPr>
              <a:t> </a:t>
            </a:r>
            <a:r>
              <a:rPr sz="1800" spc="75" dirty="0">
                <a:latin typeface="Calibri"/>
                <a:cs typeface="Calibri"/>
              </a:rPr>
              <a:t>regulations</a:t>
            </a:r>
            <a:r>
              <a:rPr sz="1800" spc="225" dirty="0">
                <a:latin typeface="Calibri"/>
                <a:cs typeface="Calibri"/>
              </a:rPr>
              <a:t> </a:t>
            </a:r>
            <a:r>
              <a:rPr sz="1800" spc="70" dirty="0">
                <a:latin typeface="Calibri"/>
                <a:cs typeface="Calibri"/>
              </a:rPr>
              <a:t>strictly</a:t>
            </a:r>
            <a:r>
              <a:rPr sz="1800" spc="275" dirty="0">
                <a:latin typeface="Calibri"/>
                <a:cs typeface="Calibri"/>
              </a:rPr>
              <a:t> </a:t>
            </a:r>
            <a:r>
              <a:rPr sz="1800" dirty="0">
                <a:latin typeface="Calibri"/>
                <a:cs typeface="Calibri"/>
              </a:rPr>
              <a:t>prohibit</a:t>
            </a:r>
            <a:r>
              <a:rPr sz="1800" spc="215" dirty="0">
                <a:latin typeface="Calibri"/>
                <a:cs typeface="Calibri"/>
              </a:rPr>
              <a:t> </a:t>
            </a:r>
            <a:r>
              <a:rPr sz="1800" dirty="0">
                <a:latin typeface="Calibri"/>
                <a:cs typeface="Calibri"/>
              </a:rPr>
              <a:t>dumping</a:t>
            </a:r>
            <a:r>
              <a:rPr sz="1800" spc="215" dirty="0">
                <a:latin typeface="Calibri"/>
                <a:cs typeface="Calibri"/>
              </a:rPr>
              <a:t> </a:t>
            </a:r>
            <a:r>
              <a:rPr sz="1800" spc="75" dirty="0">
                <a:latin typeface="Calibri"/>
                <a:cs typeface="Calibri"/>
              </a:rPr>
              <a:t>of</a:t>
            </a:r>
            <a:r>
              <a:rPr sz="1800" spc="350" dirty="0">
                <a:latin typeface="Calibri"/>
                <a:cs typeface="Calibri"/>
              </a:rPr>
              <a:t> </a:t>
            </a:r>
            <a:r>
              <a:rPr sz="1800" spc="45" dirty="0">
                <a:latin typeface="Calibri"/>
                <a:cs typeface="Calibri"/>
              </a:rPr>
              <a:t>plastic</a:t>
            </a:r>
            <a:r>
              <a:rPr sz="1800" spc="204" dirty="0">
                <a:latin typeface="Calibri"/>
                <a:cs typeface="Calibri"/>
              </a:rPr>
              <a:t> </a:t>
            </a:r>
            <a:r>
              <a:rPr sz="1800" dirty="0">
                <a:latin typeface="Calibri"/>
                <a:cs typeface="Calibri"/>
              </a:rPr>
              <a:t>refuse</a:t>
            </a:r>
            <a:r>
              <a:rPr sz="1800" spc="295" dirty="0">
                <a:latin typeface="Calibri"/>
                <a:cs typeface="Calibri"/>
              </a:rPr>
              <a:t> </a:t>
            </a:r>
            <a:r>
              <a:rPr sz="1800" spc="85" dirty="0">
                <a:latin typeface="Calibri"/>
                <a:cs typeface="Calibri"/>
              </a:rPr>
              <a:t>or</a:t>
            </a:r>
            <a:r>
              <a:rPr sz="1800" spc="395" dirty="0">
                <a:latin typeface="Calibri"/>
                <a:cs typeface="Calibri"/>
              </a:rPr>
              <a:t> </a:t>
            </a:r>
            <a:r>
              <a:rPr sz="1800" spc="40" dirty="0">
                <a:latin typeface="Calibri"/>
                <a:cs typeface="Calibri"/>
              </a:rPr>
              <a:t>other </a:t>
            </a:r>
            <a:r>
              <a:rPr sz="1800" spc="45" dirty="0">
                <a:latin typeface="Calibri"/>
                <a:cs typeface="Calibri"/>
              </a:rPr>
              <a:t>garbage</a:t>
            </a:r>
            <a:r>
              <a:rPr sz="1800" spc="125" dirty="0">
                <a:latin typeface="Calibri"/>
                <a:cs typeface="Calibri"/>
              </a:rPr>
              <a:t> </a:t>
            </a:r>
            <a:r>
              <a:rPr sz="1800" spc="-10" dirty="0">
                <a:latin typeface="Calibri"/>
                <a:cs typeface="Calibri"/>
              </a:rPr>
              <a:t>mixed</a:t>
            </a:r>
            <a:r>
              <a:rPr sz="1800" spc="75" dirty="0">
                <a:latin typeface="Calibri"/>
                <a:cs typeface="Calibri"/>
              </a:rPr>
              <a:t> </a:t>
            </a:r>
            <a:r>
              <a:rPr sz="1800" spc="50" dirty="0">
                <a:latin typeface="Calibri"/>
                <a:cs typeface="Calibri"/>
              </a:rPr>
              <a:t>with</a:t>
            </a:r>
            <a:r>
              <a:rPr sz="1800" spc="229" dirty="0">
                <a:latin typeface="Calibri"/>
                <a:cs typeface="Calibri"/>
              </a:rPr>
              <a:t> </a:t>
            </a:r>
            <a:r>
              <a:rPr sz="1800" spc="50" dirty="0">
                <a:latin typeface="Calibri"/>
                <a:cs typeface="Calibri"/>
              </a:rPr>
              <a:t>plastic</a:t>
            </a:r>
            <a:r>
              <a:rPr sz="1800" spc="180" dirty="0">
                <a:latin typeface="Calibri"/>
                <a:cs typeface="Calibri"/>
              </a:rPr>
              <a:t> </a:t>
            </a:r>
            <a:r>
              <a:rPr sz="1800" dirty="0">
                <a:latin typeface="Calibri"/>
                <a:cs typeface="Calibri"/>
              </a:rPr>
              <a:t>upon</a:t>
            </a:r>
            <a:r>
              <a:rPr sz="1800" spc="155" dirty="0">
                <a:latin typeface="Calibri"/>
                <a:cs typeface="Calibri"/>
              </a:rPr>
              <a:t> </a:t>
            </a:r>
            <a:r>
              <a:rPr sz="1800" spc="85" dirty="0">
                <a:latin typeface="Calibri"/>
                <a:cs typeface="Calibri"/>
              </a:rPr>
              <a:t>or</a:t>
            </a:r>
            <a:r>
              <a:rPr sz="1800" spc="409" dirty="0">
                <a:latin typeface="Calibri"/>
                <a:cs typeface="Calibri"/>
              </a:rPr>
              <a:t> </a:t>
            </a:r>
            <a:r>
              <a:rPr sz="1800" dirty="0">
                <a:latin typeface="Calibri"/>
                <a:cs typeface="Calibri"/>
              </a:rPr>
              <a:t>into</a:t>
            </a:r>
            <a:r>
              <a:rPr sz="1800" spc="225" dirty="0">
                <a:latin typeface="Calibri"/>
                <a:cs typeface="Calibri"/>
              </a:rPr>
              <a:t> </a:t>
            </a:r>
            <a:r>
              <a:rPr sz="1800" dirty="0">
                <a:latin typeface="Calibri"/>
                <a:cs typeface="Calibri"/>
              </a:rPr>
              <a:t>the</a:t>
            </a:r>
            <a:r>
              <a:rPr sz="1800" spc="160" dirty="0">
                <a:latin typeface="Calibri"/>
                <a:cs typeface="Calibri"/>
              </a:rPr>
              <a:t> </a:t>
            </a:r>
            <a:r>
              <a:rPr sz="1800" dirty="0">
                <a:latin typeface="Calibri"/>
                <a:cs typeface="Calibri"/>
              </a:rPr>
              <a:t>waters</a:t>
            </a:r>
            <a:r>
              <a:rPr sz="1800" spc="130" dirty="0">
                <a:latin typeface="Calibri"/>
                <a:cs typeface="Calibri"/>
              </a:rPr>
              <a:t> </a:t>
            </a:r>
            <a:r>
              <a:rPr sz="1800" dirty="0">
                <a:latin typeface="Calibri"/>
                <a:cs typeface="Calibri"/>
              </a:rPr>
              <a:t>anywhere.</a:t>
            </a:r>
            <a:r>
              <a:rPr sz="1800" spc="100" dirty="0">
                <a:latin typeface="Calibri"/>
                <a:cs typeface="Calibri"/>
              </a:rPr>
              <a:t> </a:t>
            </a:r>
            <a:r>
              <a:rPr sz="1800" spc="50" dirty="0">
                <a:latin typeface="Calibri"/>
                <a:cs typeface="Calibri"/>
              </a:rPr>
              <a:t>Plastic</a:t>
            </a:r>
            <a:r>
              <a:rPr sz="1800" spc="254" dirty="0">
                <a:latin typeface="Calibri"/>
                <a:cs typeface="Calibri"/>
              </a:rPr>
              <a:t> </a:t>
            </a:r>
            <a:r>
              <a:rPr sz="1800" dirty="0">
                <a:latin typeface="Calibri"/>
                <a:cs typeface="Calibri"/>
              </a:rPr>
              <a:t>refuse</a:t>
            </a:r>
            <a:r>
              <a:rPr sz="1800" spc="240" dirty="0">
                <a:latin typeface="Calibri"/>
                <a:cs typeface="Calibri"/>
              </a:rPr>
              <a:t> </a:t>
            </a:r>
            <a:r>
              <a:rPr sz="1800" spc="65" dirty="0">
                <a:latin typeface="Calibri"/>
                <a:cs typeface="Calibri"/>
              </a:rPr>
              <a:t>kills</a:t>
            </a:r>
            <a:r>
              <a:rPr sz="1800" spc="310" dirty="0">
                <a:latin typeface="Calibri"/>
                <a:cs typeface="Calibri"/>
              </a:rPr>
              <a:t> </a:t>
            </a:r>
            <a:r>
              <a:rPr sz="1800" spc="-10" dirty="0">
                <a:latin typeface="Calibri"/>
                <a:cs typeface="Calibri"/>
              </a:rPr>
              <a:t>fish, </a:t>
            </a:r>
            <a:r>
              <a:rPr sz="1800" dirty="0">
                <a:latin typeface="Calibri"/>
                <a:cs typeface="Calibri"/>
              </a:rPr>
              <a:t>birds,</a:t>
            </a:r>
            <a:r>
              <a:rPr sz="1800" spc="210" dirty="0">
                <a:latin typeface="Calibri"/>
                <a:cs typeface="Calibri"/>
              </a:rPr>
              <a:t> </a:t>
            </a:r>
            <a:r>
              <a:rPr sz="1800" dirty="0">
                <a:latin typeface="Calibri"/>
                <a:cs typeface="Calibri"/>
              </a:rPr>
              <a:t>and</a:t>
            </a:r>
            <a:r>
              <a:rPr sz="1800" spc="155" dirty="0">
                <a:latin typeface="Calibri"/>
                <a:cs typeface="Calibri"/>
              </a:rPr>
              <a:t> </a:t>
            </a:r>
            <a:r>
              <a:rPr sz="1800" dirty="0">
                <a:latin typeface="Calibri"/>
                <a:cs typeface="Calibri"/>
              </a:rPr>
              <a:t>marine</a:t>
            </a:r>
            <a:r>
              <a:rPr sz="1800" spc="195" dirty="0">
                <a:latin typeface="Calibri"/>
                <a:cs typeface="Calibri"/>
              </a:rPr>
              <a:t> </a:t>
            </a:r>
            <a:r>
              <a:rPr sz="1800" spc="50" dirty="0">
                <a:latin typeface="Calibri"/>
                <a:cs typeface="Calibri"/>
              </a:rPr>
              <a:t>wildlife,</a:t>
            </a:r>
            <a:r>
              <a:rPr sz="1800" spc="270" dirty="0">
                <a:latin typeface="Calibri"/>
                <a:cs typeface="Calibri"/>
              </a:rPr>
              <a:t> </a:t>
            </a:r>
            <a:r>
              <a:rPr sz="1800" dirty="0">
                <a:latin typeface="Calibri"/>
                <a:cs typeface="Calibri"/>
              </a:rPr>
              <a:t>can</a:t>
            </a:r>
            <a:r>
              <a:rPr sz="1800" spc="125" dirty="0">
                <a:latin typeface="Calibri"/>
                <a:cs typeface="Calibri"/>
              </a:rPr>
              <a:t> </a:t>
            </a:r>
            <a:r>
              <a:rPr sz="1800" dirty="0">
                <a:latin typeface="Calibri"/>
                <a:cs typeface="Calibri"/>
              </a:rPr>
              <a:t>interfere</a:t>
            </a:r>
            <a:r>
              <a:rPr sz="1800" spc="200" dirty="0">
                <a:latin typeface="Calibri"/>
                <a:cs typeface="Calibri"/>
              </a:rPr>
              <a:t> </a:t>
            </a:r>
            <a:r>
              <a:rPr sz="1800" spc="50" dirty="0">
                <a:latin typeface="Calibri"/>
                <a:cs typeface="Calibri"/>
              </a:rPr>
              <a:t>with</a:t>
            </a:r>
            <a:r>
              <a:rPr sz="1800" spc="215" dirty="0">
                <a:latin typeface="Calibri"/>
                <a:cs typeface="Calibri"/>
              </a:rPr>
              <a:t> </a:t>
            </a:r>
            <a:r>
              <a:rPr sz="1800" dirty="0">
                <a:latin typeface="Calibri"/>
                <a:cs typeface="Calibri"/>
              </a:rPr>
              <a:t>vessel</a:t>
            </a:r>
            <a:r>
              <a:rPr sz="1800" spc="160" dirty="0">
                <a:latin typeface="Calibri"/>
                <a:cs typeface="Calibri"/>
              </a:rPr>
              <a:t> </a:t>
            </a:r>
            <a:r>
              <a:rPr sz="1800" spc="55" dirty="0">
                <a:latin typeface="Calibri"/>
                <a:cs typeface="Calibri"/>
              </a:rPr>
              <a:t>propellers</a:t>
            </a:r>
            <a:r>
              <a:rPr sz="1800" spc="60" dirty="0">
                <a:latin typeface="Calibri"/>
                <a:cs typeface="Calibri"/>
              </a:rPr>
              <a:t> </a:t>
            </a:r>
            <a:r>
              <a:rPr sz="1800" dirty="0">
                <a:latin typeface="Calibri"/>
                <a:cs typeface="Calibri"/>
              </a:rPr>
              <a:t>and</a:t>
            </a:r>
            <a:r>
              <a:rPr sz="1800" spc="175" dirty="0">
                <a:latin typeface="Calibri"/>
                <a:cs typeface="Calibri"/>
              </a:rPr>
              <a:t> </a:t>
            </a:r>
            <a:r>
              <a:rPr sz="1800" dirty="0">
                <a:latin typeface="Calibri"/>
                <a:cs typeface="Calibri"/>
              </a:rPr>
              <a:t>can</a:t>
            </a:r>
            <a:r>
              <a:rPr sz="1800" spc="125" dirty="0">
                <a:latin typeface="Calibri"/>
                <a:cs typeface="Calibri"/>
              </a:rPr>
              <a:t> </a:t>
            </a:r>
            <a:r>
              <a:rPr sz="1800" spc="110" dirty="0">
                <a:latin typeface="Calibri"/>
                <a:cs typeface="Calibri"/>
              </a:rPr>
              <a:t>clog</a:t>
            </a:r>
            <a:r>
              <a:rPr sz="1800" spc="215" dirty="0">
                <a:latin typeface="Calibri"/>
                <a:cs typeface="Calibri"/>
              </a:rPr>
              <a:t> </a:t>
            </a:r>
            <a:r>
              <a:rPr sz="1800" dirty="0">
                <a:latin typeface="Calibri"/>
                <a:cs typeface="Calibri"/>
              </a:rPr>
              <a:t>water</a:t>
            </a:r>
            <a:r>
              <a:rPr sz="1800" spc="225" dirty="0">
                <a:latin typeface="Calibri"/>
                <a:cs typeface="Calibri"/>
              </a:rPr>
              <a:t> </a:t>
            </a:r>
            <a:r>
              <a:rPr sz="1800" spc="-25" dirty="0">
                <a:latin typeface="Calibri"/>
                <a:cs typeface="Calibri"/>
              </a:rPr>
              <a:t>and </a:t>
            </a:r>
            <a:r>
              <a:rPr sz="1800" spc="75" dirty="0">
                <a:latin typeface="Calibri"/>
                <a:cs typeface="Calibri"/>
              </a:rPr>
              <a:t>cooling</a:t>
            </a:r>
            <a:r>
              <a:rPr sz="1800" spc="200" dirty="0">
                <a:latin typeface="Calibri"/>
                <a:cs typeface="Calibri"/>
              </a:rPr>
              <a:t> </a:t>
            </a:r>
            <a:r>
              <a:rPr sz="1800" dirty="0">
                <a:latin typeface="Calibri"/>
                <a:cs typeface="Calibri"/>
              </a:rPr>
              <a:t>intakes,</a:t>
            </a:r>
            <a:r>
              <a:rPr sz="1800" spc="114" dirty="0">
                <a:latin typeface="Calibri"/>
                <a:cs typeface="Calibri"/>
              </a:rPr>
              <a:t> </a:t>
            </a:r>
            <a:r>
              <a:rPr sz="1800" dirty="0">
                <a:latin typeface="Calibri"/>
                <a:cs typeface="Calibri"/>
              </a:rPr>
              <a:t>and</a:t>
            </a:r>
            <a:r>
              <a:rPr sz="1800" spc="50" dirty="0">
                <a:latin typeface="Calibri"/>
                <a:cs typeface="Calibri"/>
              </a:rPr>
              <a:t> </a:t>
            </a:r>
            <a:r>
              <a:rPr sz="1800" spc="60" dirty="0">
                <a:latin typeface="Calibri"/>
                <a:cs typeface="Calibri"/>
              </a:rPr>
              <a:t>litters</a:t>
            </a:r>
            <a:r>
              <a:rPr sz="1800" spc="190" dirty="0">
                <a:latin typeface="Calibri"/>
                <a:cs typeface="Calibri"/>
              </a:rPr>
              <a:t> </a:t>
            </a:r>
            <a:r>
              <a:rPr sz="1800" dirty="0">
                <a:latin typeface="Calibri"/>
                <a:cs typeface="Calibri"/>
              </a:rPr>
              <a:t>the</a:t>
            </a:r>
            <a:r>
              <a:rPr sz="1800" spc="55" dirty="0">
                <a:latin typeface="Calibri"/>
                <a:cs typeface="Calibri"/>
              </a:rPr>
              <a:t> </a:t>
            </a:r>
            <a:r>
              <a:rPr sz="1800" spc="45" dirty="0">
                <a:latin typeface="Calibri"/>
                <a:cs typeface="Calibri"/>
              </a:rPr>
              <a:t>shore</a:t>
            </a:r>
            <a:r>
              <a:rPr sz="1800" spc="65" dirty="0">
                <a:latin typeface="Calibri"/>
                <a:cs typeface="Calibri"/>
              </a:rPr>
              <a:t> </a:t>
            </a:r>
            <a:r>
              <a:rPr sz="1800" dirty="0">
                <a:latin typeface="Calibri"/>
                <a:cs typeface="Calibri"/>
              </a:rPr>
              <a:t>and</a:t>
            </a:r>
            <a:r>
              <a:rPr sz="1800" spc="80" dirty="0">
                <a:latin typeface="Calibri"/>
                <a:cs typeface="Calibri"/>
              </a:rPr>
              <a:t> </a:t>
            </a:r>
            <a:r>
              <a:rPr sz="1800" spc="-10" dirty="0">
                <a:latin typeface="Calibri"/>
                <a:cs typeface="Calibri"/>
              </a:rPr>
              <a:t>beaches.</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ject 4">
            <a:extLst>
              <a:ext uri="{FF2B5EF4-FFF2-40B4-BE49-F238E27FC236}">
                <a16:creationId xmlns:a16="http://schemas.microsoft.com/office/drawing/2014/main" id="{9012324E-88CA-4225-E45D-9F61D645227E}"/>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5143627" y="2524201"/>
            <a:ext cx="4330065" cy="2912110"/>
          </a:xfrm>
          <a:prstGeom prst="rect">
            <a:avLst/>
          </a:prstGeom>
        </p:spPr>
        <p:txBody>
          <a:bodyPr vert="horz" wrap="square" lIns="0" tIns="8890" rIns="0" bIns="0" rtlCol="0">
            <a:spAutoFit/>
          </a:bodyPr>
          <a:lstStyle/>
          <a:p>
            <a:pPr marL="12700" marR="86360" algn="just">
              <a:lnSpc>
                <a:spcPct val="101499"/>
              </a:lnSpc>
              <a:spcBef>
                <a:spcPts val="70"/>
              </a:spcBef>
            </a:pPr>
            <a:r>
              <a:rPr sz="1400" dirty="0">
                <a:latin typeface="Calibri"/>
                <a:cs typeface="Calibri"/>
              </a:rPr>
              <a:t>This</a:t>
            </a:r>
            <a:r>
              <a:rPr sz="1400" spc="-40" dirty="0">
                <a:latin typeface="Calibri"/>
                <a:cs typeface="Calibri"/>
              </a:rPr>
              <a:t> </a:t>
            </a:r>
            <a:r>
              <a:rPr sz="1400" spc="-10" dirty="0">
                <a:latin typeface="Calibri"/>
                <a:cs typeface="Calibri"/>
              </a:rPr>
              <a:t>system</a:t>
            </a:r>
            <a:r>
              <a:rPr sz="1400" spc="-70" dirty="0">
                <a:latin typeface="Calibri"/>
                <a:cs typeface="Calibri"/>
              </a:rPr>
              <a:t> </a:t>
            </a:r>
            <a:r>
              <a:rPr sz="1400" dirty="0">
                <a:latin typeface="Calibri"/>
                <a:cs typeface="Calibri"/>
              </a:rPr>
              <a:t>was</a:t>
            </a:r>
            <a:r>
              <a:rPr sz="1400" spc="-50" dirty="0">
                <a:latin typeface="Calibri"/>
                <a:cs typeface="Calibri"/>
              </a:rPr>
              <a:t> </a:t>
            </a:r>
            <a:r>
              <a:rPr sz="1400" dirty="0">
                <a:latin typeface="Calibri"/>
                <a:cs typeface="Calibri"/>
              </a:rPr>
              <a:t>put</a:t>
            </a:r>
            <a:r>
              <a:rPr sz="1400" spc="-45" dirty="0">
                <a:latin typeface="Calibri"/>
                <a:cs typeface="Calibri"/>
              </a:rPr>
              <a:t> </a:t>
            </a:r>
            <a:r>
              <a:rPr sz="1400" dirty="0">
                <a:latin typeface="Calibri"/>
                <a:cs typeface="Calibri"/>
              </a:rPr>
              <a:t>in</a:t>
            </a:r>
            <a:r>
              <a:rPr sz="1400" spc="-45" dirty="0">
                <a:latin typeface="Calibri"/>
                <a:cs typeface="Calibri"/>
              </a:rPr>
              <a:t> </a:t>
            </a:r>
            <a:r>
              <a:rPr sz="1400" spc="-10" dirty="0">
                <a:latin typeface="Calibri"/>
                <a:cs typeface="Calibri"/>
              </a:rPr>
              <a:t>place</a:t>
            </a:r>
            <a:r>
              <a:rPr sz="1400" spc="-60" dirty="0">
                <a:latin typeface="Calibri"/>
                <a:cs typeface="Calibri"/>
              </a:rPr>
              <a:t> </a:t>
            </a:r>
            <a:r>
              <a:rPr sz="1400" spc="-10" dirty="0">
                <a:latin typeface="Calibri"/>
                <a:cs typeface="Calibri"/>
              </a:rPr>
              <a:t>should</a:t>
            </a:r>
            <a:r>
              <a:rPr sz="1400" spc="-70" dirty="0">
                <a:latin typeface="Calibri"/>
                <a:cs typeface="Calibri"/>
              </a:rPr>
              <a:t> </a:t>
            </a:r>
            <a:r>
              <a:rPr sz="1400" dirty="0">
                <a:latin typeface="Calibri"/>
                <a:cs typeface="Calibri"/>
              </a:rPr>
              <a:t>you</a:t>
            </a:r>
            <a:r>
              <a:rPr sz="1400" spc="-50" dirty="0">
                <a:latin typeface="Calibri"/>
                <a:cs typeface="Calibri"/>
              </a:rPr>
              <a:t> </a:t>
            </a:r>
            <a:r>
              <a:rPr sz="1400" dirty="0">
                <a:latin typeface="Calibri"/>
                <a:cs typeface="Calibri"/>
              </a:rPr>
              <a:t>ever</a:t>
            </a:r>
            <a:r>
              <a:rPr sz="1400" spc="-60" dirty="0">
                <a:latin typeface="Calibri"/>
                <a:cs typeface="Calibri"/>
              </a:rPr>
              <a:t> </a:t>
            </a:r>
            <a:r>
              <a:rPr sz="1400" dirty="0">
                <a:latin typeface="Calibri"/>
                <a:cs typeface="Calibri"/>
              </a:rPr>
              <a:t>run</a:t>
            </a:r>
            <a:r>
              <a:rPr sz="1400" spc="-50"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house batteries</a:t>
            </a:r>
            <a:r>
              <a:rPr sz="1400" spc="-55" dirty="0">
                <a:latin typeface="Calibri"/>
                <a:cs typeface="Calibri"/>
              </a:rPr>
              <a:t> </a:t>
            </a:r>
            <a:r>
              <a:rPr sz="1400" dirty="0">
                <a:latin typeface="Calibri"/>
                <a:cs typeface="Calibri"/>
              </a:rPr>
              <a:t>dead</a:t>
            </a:r>
            <a:r>
              <a:rPr sz="1400" spc="-45" dirty="0">
                <a:latin typeface="Calibri"/>
                <a:cs typeface="Calibri"/>
              </a:rPr>
              <a:t> </a:t>
            </a:r>
            <a:r>
              <a:rPr sz="1400" spc="-10" dirty="0">
                <a:latin typeface="Calibri"/>
                <a:cs typeface="Calibri"/>
              </a:rPr>
              <a:t>playing</a:t>
            </a:r>
            <a:r>
              <a:rPr sz="1400" spc="-20" dirty="0">
                <a:latin typeface="Calibri"/>
                <a:cs typeface="Calibri"/>
              </a:rPr>
              <a:t> </a:t>
            </a:r>
            <a:r>
              <a:rPr sz="1400" spc="-10" dirty="0">
                <a:latin typeface="Calibri"/>
                <a:cs typeface="Calibri"/>
              </a:rPr>
              <a:t>music</a:t>
            </a:r>
            <a:r>
              <a:rPr sz="1400" spc="-70" dirty="0">
                <a:latin typeface="Calibri"/>
                <a:cs typeface="Calibri"/>
              </a:rPr>
              <a:t> </a:t>
            </a:r>
            <a:r>
              <a:rPr sz="1400" dirty="0">
                <a:latin typeface="Calibri"/>
                <a:cs typeface="Calibri"/>
              </a:rPr>
              <a:t>on</a:t>
            </a:r>
            <a:r>
              <a:rPr sz="1400" spc="-7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sand</a:t>
            </a:r>
            <a:r>
              <a:rPr sz="1400" spc="-45" dirty="0">
                <a:latin typeface="Calibri"/>
                <a:cs typeface="Calibri"/>
              </a:rPr>
              <a:t> </a:t>
            </a:r>
            <a:r>
              <a:rPr sz="1400" dirty="0">
                <a:latin typeface="Calibri"/>
                <a:cs typeface="Calibri"/>
              </a:rPr>
              <a:t>bar,</a:t>
            </a:r>
            <a:r>
              <a:rPr sz="1400" spc="-45" dirty="0">
                <a:latin typeface="Calibri"/>
                <a:cs typeface="Calibri"/>
              </a:rPr>
              <a:t> </a:t>
            </a:r>
            <a:r>
              <a:rPr sz="1400" spc="-10" dirty="0">
                <a:latin typeface="Calibri"/>
                <a:cs typeface="Calibri"/>
              </a:rPr>
              <a:t>you’d</a:t>
            </a:r>
            <a:r>
              <a:rPr sz="1400" spc="-65" dirty="0">
                <a:latin typeface="Calibri"/>
                <a:cs typeface="Calibri"/>
              </a:rPr>
              <a:t> </a:t>
            </a:r>
            <a:r>
              <a:rPr sz="1400" dirty="0">
                <a:latin typeface="Calibri"/>
                <a:cs typeface="Calibri"/>
              </a:rPr>
              <a:t>still</a:t>
            </a:r>
            <a:r>
              <a:rPr sz="1400" spc="-40" dirty="0">
                <a:latin typeface="Calibri"/>
                <a:cs typeface="Calibri"/>
              </a:rPr>
              <a:t> </a:t>
            </a:r>
            <a:r>
              <a:rPr sz="1400" spc="-25" dirty="0">
                <a:latin typeface="Calibri"/>
                <a:cs typeface="Calibri"/>
              </a:rPr>
              <a:t>be </a:t>
            </a:r>
            <a:r>
              <a:rPr sz="1400" dirty="0">
                <a:latin typeface="Calibri"/>
                <a:cs typeface="Calibri"/>
              </a:rPr>
              <a:t>able</a:t>
            </a:r>
            <a:r>
              <a:rPr sz="1400" spc="-40" dirty="0">
                <a:latin typeface="Calibri"/>
                <a:cs typeface="Calibri"/>
              </a:rPr>
              <a:t> </a:t>
            </a:r>
            <a:r>
              <a:rPr sz="1400" dirty="0">
                <a:latin typeface="Calibri"/>
                <a:cs typeface="Calibri"/>
              </a:rPr>
              <a:t>to</a:t>
            </a:r>
            <a:r>
              <a:rPr sz="1400" spc="-55" dirty="0">
                <a:latin typeface="Calibri"/>
                <a:cs typeface="Calibri"/>
              </a:rPr>
              <a:t> </a:t>
            </a:r>
            <a:r>
              <a:rPr sz="1400" spc="-10" dirty="0">
                <a:latin typeface="Calibri"/>
                <a:cs typeface="Calibri"/>
              </a:rPr>
              <a:t>crank</a:t>
            </a:r>
            <a:r>
              <a:rPr sz="1400" spc="-65"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boat</a:t>
            </a:r>
            <a:r>
              <a:rPr sz="1400" spc="-70" dirty="0">
                <a:latin typeface="Calibri"/>
                <a:cs typeface="Calibri"/>
              </a:rPr>
              <a:t> </a:t>
            </a:r>
            <a:r>
              <a:rPr sz="1400" dirty="0">
                <a:latin typeface="Calibri"/>
                <a:cs typeface="Calibri"/>
              </a:rPr>
              <a:t>and</a:t>
            </a:r>
            <a:r>
              <a:rPr sz="1400" spc="-45" dirty="0">
                <a:latin typeface="Calibri"/>
                <a:cs typeface="Calibri"/>
              </a:rPr>
              <a:t> </a:t>
            </a:r>
            <a:r>
              <a:rPr sz="1400" dirty="0">
                <a:latin typeface="Calibri"/>
                <a:cs typeface="Calibri"/>
              </a:rPr>
              <a:t>get</a:t>
            </a:r>
            <a:r>
              <a:rPr sz="1400" spc="-40" dirty="0">
                <a:latin typeface="Calibri"/>
                <a:cs typeface="Calibri"/>
              </a:rPr>
              <a:t> </a:t>
            </a:r>
            <a:r>
              <a:rPr sz="1400" spc="-20" dirty="0">
                <a:latin typeface="Calibri"/>
                <a:cs typeface="Calibri"/>
              </a:rPr>
              <a:t>home.</a:t>
            </a:r>
            <a:endParaRPr sz="1400">
              <a:latin typeface="Calibri"/>
              <a:cs typeface="Calibri"/>
            </a:endParaRPr>
          </a:p>
          <a:p>
            <a:pPr marL="12700" algn="just">
              <a:lnSpc>
                <a:spcPct val="100000"/>
              </a:lnSpc>
              <a:spcBef>
                <a:spcPts val="140"/>
              </a:spcBef>
            </a:pPr>
            <a:r>
              <a:rPr sz="1400" i="1" u="sng" spc="-10" dirty="0">
                <a:uFill>
                  <a:solidFill>
                    <a:srgbClr val="000000"/>
                  </a:solidFill>
                </a:uFill>
                <a:latin typeface="Calibri"/>
                <a:cs typeface="Calibri"/>
              </a:rPr>
              <a:t>Manual</a:t>
            </a:r>
            <a:r>
              <a:rPr sz="1400" i="1" u="sng" spc="-40" dirty="0">
                <a:uFill>
                  <a:solidFill>
                    <a:srgbClr val="000000"/>
                  </a:solidFill>
                </a:uFill>
                <a:latin typeface="Calibri"/>
                <a:cs typeface="Calibri"/>
              </a:rPr>
              <a:t> </a:t>
            </a:r>
            <a:r>
              <a:rPr sz="1400" i="1" u="sng" spc="-20" dirty="0">
                <a:uFill>
                  <a:solidFill>
                    <a:srgbClr val="000000"/>
                  </a:solidFill>
                </a:uFill>
                <a:latin typeface="Calibri"/>
                <a:cs typeface="Calibri"/>
              </a:rPr>
              <a:t>RBS:</a:t>
            </a:r>
            <a:endParaRPr sz="1400">
              <a:latin typeface="Calibri"/>
              <a:cs typeface="Calibri"/>
            </a:endParaRPr>
          </a:p>
          <a:p>
            <a:pPr marL="12700">
              <a:lnSpc>
                <a:spcPct val="100000"/>
              </a:lnSpc>
              <a:spcBef>
                <a:spcPts val="120"/>
              </a:spcBef>
            </a:pPr>
            <a:r>
              <a:rPr sz="1400" dirty="0">
                <a:latin typeface="Calibri"/>
                <a:cs typeface="Calibri"/>
              </a:rPr>
              <a:t>See</a:t>
            </a:r>
            <a:r>
              <a:rPr sz="1400" spc="-80" dirty="0">
                <a:latin typeface="Calibri"/>
                <a:cs typeface="Calibri"/>
              </a:rPr>
              <a:t> </a:t>
            </a:r>
            <a:r>
              <a:rPr sz="1400" dirty="0">
                <a:latin typeface="Calibri"/>
                <a:cs typeface="Calibri"/>
              </a:rPr>
              <a:t>Next</a:t>
            </a:r>
            <a:r>
              <a:rPr sz="1400" spc="-45" dirty="0">
                <a:latin typeface="Calibri"/>
                <a:cs typeface="Calibri"/>
              </a:rPr>
              <a:t> </a:t>
            </a:r>
            <a:r>
              <a:rPr sz="1400" spc="-20" dirty="0">
                <a:latin typeface="Calibri"/>
                <a:cs typeface="Calibri"/>
              </a:rPr>
              <a:t>Slide</a:t>
            </a:r>
            <a:endParaRPr sz="1400">
              <a:latin typeface="Calibri"/>
              <a:cs typeface="Calibri"/>
            </a:endParaRPr>
          </a:p>
          <a:p>
            <a:pPr>
              <a:lnSpc>
                <a:spcPct val="100000"/>
              </a:lnSpc>
              <a:spcBef>
                <a:spcPts val="20"/>
              </a:spcBef>
            </a:pPr>
            <a:endParaRPr sz="1600">
              <a:latin typeface="Calibri"/>
              <a:cs typeface="Calibri"/>
            </a:endParaRPr>
          </a:p>
          <a:p>
            <a:pPr marL="12700">
              <a:lnSpc>
                <a:spcPct val="100000"/>
              </a:lnSpc>
            </a:pPr>
            <a:r>
              <a:rPr sz="1400" i="1" u="sng" spc="-10" dirty="0">
                <a:uFill>
                  <a:solidFill>
                    <a:srgbClr val="000000"/>
                  </a:solidFill>
                </a:uFill>
                <a:latin typeface="Calibri"/>
                <a:cs typeface="Calibri"/>
              </a:rPr>
              <a:t>Automatic</a:t>
            </a:r>
            <a:r>
              <a:rPr sz="1400" i="1" u="sng" spc="-25" dirty="0">
                <a:uFill>
                  <a:solidFill>
                    <a:srgbClr val="000000"/>
                  </a:solidFill>
                </a:uFill>
                <a:latin typeface="Calibri"/>
                <a:cs typeface="Calibri"/>
              </a:rPr>
              <a:t> </a:t>
            </a:r>
            <a:r>
              <a:rPr sz="1400" i="1" u="sng" spc="-10" dirty="0">
                <a:uFill>
                  <a:solidFill>
                    <a:srgbClr val="000000"/>
                  </a:solidFill>
                </a:uFill>
                <a:latin typeface="Calibri"/>
                <a:cs typeface="Calibri"/>
              </a:rPr>
              <a:t>Charing</a:t>
            </a:r>
            <a:r>
              <a:rPr sz="1400" i="1" u="sng" spc="-35" dirty="0">
                <a:uFill>
                  <a:solidFill>
                    <a:srgbClr val="000000"/>
                  </a:solidFill>
                </a:uFill>
                <a:latin typeface="Calibri"/>
                <a:cs typeface="Calibri"/>
              </a:rPr>
              <a:t> </a:t>
            </a:r>
            <a:r>
              <a:rPr sz="1400" i="1" u="sng" spc="-10" dirty="0">
                <a:uFill>
                  <a:solidFill>
                    <a:srgbClr val="000000"/>
                  </a:solidFill>
                </a:uFill>
                <a:latin typeface="Calibri"/>
                <a:cs typeface="Calibri"/>
              </a:rPr>
              <a:t>Relay</a:t>
            </a:r>
            <a:r>
              <a:rPr sz="1400" i="1" u="sng" spc="-40" dirty="0">
                <a:uFill>
                  <a:solidFill>
                    <a:srgbClr val="000000"/>
                  </a:solidFill>
                </a:uFill>
                <a:latin typeface="Calibri"/>
                <a:cs typeface="Calibri"/>
              </a:rPr>
              <a:t> </a:t>
            </a:r>
            <a:r>
              <a:rPr sz="1400" i="1" u="sng" spc="-10" dirty="0">
                <a:uFill>
                  <a:solidFill>
                    <a:srgbClr val="000000"/>
                  </a:solidFill>
                </a:uFill>
                <a:latin typeface="Calibri"/>
                <a:cs typeface="Calibri"/>
              </a:rPr>
              <a:t>(ACR):</a:t>
            </a:r>
            <a:endParaRPr sz="1400">
              <a:latin typeface="Calibri"/>
              <a:cs typeface="Calibri"/>
            </a:endParaRPr>
          </a:p>
          <a:p>
            <a:pPr marL="12700" marR="5080">
              <a:lnSpc>
                <a:spcPct val="102099"/>
              </a:lnSpc>
              <a:spcBef>
                <a:spcPts val="85"/>
              </a:spcBef>
            </a:pPr>
            <a:r>
              <a:rPr sz="1400" dirty="0">
                <a:latin typeface="Calibri"/>
                <a:cs typeface="Calibri"/>
              </a:rPr>
              <a:t>The</a:t>
            </a:r>
            <a:r>
              <a:rPr sz="1400" spc="-40" dirty="0">
                <a:latin typeface="Calibri"/>
                <a:cs typeface="Calibri"/>
              </a:rPr>
              <a:t> </a:t>
            </a:r>
            <a:r>
              <a:rPr sz="1400" dirty="0">
                <a:latin typeface="Calibri"/>
                <a:cs typeface="Calibri"/>
              </a:rPr>
              <a:t>ACR</a:t>
            </a:r>
            <a:r>
              <a:rPr sz="1400" spc="-65" dirty="0">
                <a:latin typeface="Calibri"/>
                <a:cs typeface="Calibri"/>
              </a:rPr>
              <a:t> </a:t>
            </a:r>
            <a:r>
              <a:rPr sz="1400" spc="-10" dirty="0">
                <a:latin typeface="Calibri"/>
                <a:cs typeface="Calibri"/>
              </a:rPr>
              <a:t>automatically</a:t>
            </a:r>
            <a:r>
              <a:rPr sz="1400" spc="-60" dirty="0">
                <a:latin typeface="Calibri"/>
                <a:cs typeface="Calibri"/>
              </a:rPr>
              <a:t> </a:t>
            </a:r>
            <a:r>
              <a:rPr sz="1400" spc="-10" dirty="0">
                <a:latin typeface="Calibri"/>
                <a:cs typeface="Calibri"/>
              </a:rPr>
              <a:t>combines</a:t>
            </a:r>
            <a:r>
              <a:rPr sz="1400" spc="-70" dirty="0">
                <a:latin typeface="Calibri"/>
                <a:cs typeface="Calibri"/>
              </a:rPr>
              <a:t> </a:t>
            </a:r>
            <a:r>
              <a:rPr sz="1400" spc="-10" dirty="0">
                <a:latin typeface="Calibri"/>
                <a:cs typeface="Calibri"/>
              </a:rPr>
              <a:t>batteries</a:t>
            </a:r>
            <a:r>
              <a:rPr sz="1400" spc="-50" dirty="0">
                <a:latin typeface="Calibri"/>
                <a:cs typeface="Calibri"/>
              </a:rPr>
              <a:t> </a:t>
            </a:r>
            <a:r>
              <a:rPr sz="1400" spc="-10" dirty="0">
                <a:latin typeface="Calibri"/>
                <a:cs typeface="Calibri"/>
              </a:rPr>
              <a:t>during</a:t>
            </a:r>
            <a:r>
              <a:rPr sz="1400" spc="-15" dirty="0">
                <a:latin typeface="Calibri"/>
                <a:cs typeface="Calibri"/>
              </a:rPr>
              <a:t> </a:t>
            </a:r>
            <a:r>
              <a:rPr sz="1400" spc="-10" dirty="0">
                <a:latin typeface="Calibri"/>
                <a:cs typeface="Calibri"/>
              </a:rPr>
              <a:t>charging </a:t>
            </a:r>
            <a:r>
              <a:rPr sz="1400" dirty="0">
                <a:latin typeface="Calibri"/>
                <a:cs typeface="Calibri"/>
              </a:rPr>
              <a:t>and</a:t>
            </a:r>
            <a:r>
              <a:rPr sz="1400" spc="-55" dirty="0">
                <a:latin typeface="Calibri"/>
                <a:cs typeface="Calibri"/>
              </a:rPr>
              <a:t> </a:t>
            </a:r>
            <a:r>
              <a:rPr sz="1400" spc="-10" dirty="0">
                <a:latin typeface="Calibri"/>
                <a:cs typeface="Calibri"/>
              </a:rPr>
              <a:t>isolates</a:t>
            </a:r>
            <a:r>
              <a:rPr sz="1400" spc="-70" dirty="0">
                <a:latin typeface="Calibri"/>
                <a:cs typeface="Calibri"/>
              </a:rPr>
              <a:t> </a:t>
            </a:r>
            <a:r>
              <a:rPr sz="1400" spc="-10" dirty="0">
                <a:latin typeface="Calibri"/>
                <a:cs typeface="Calibri"/>
              </a:rPr>
              <a:t>batteries</a:t>
            </a:r>
            <a:r>
              <a:rPr sz="1400" spc="-50" dirty="0">
                <a:latin typeface="Calibri"/>
                <a:cs typeface="Calibri"/>
              </a:rPr>
              <a:t> </a:t>
            </a:r>
            <a:r>
              <a:rPr sz="1400" dirty="0">
                <a:latin typeface="Calibri"/>
                <a:cs typeface="Calibri"/>
              </a:rPr>
              <a:t>when</a:t>
            </a:r>
            <a:r>
              <a:rPr sz="1400" spc="-30" dirty="0">
                <a:latin typeface="Calibri"/>
                <a:cs typeface="Calibri"/>
              </a:rPr>
              <a:t> </a:t>
            </a:r>
            <a:r>
              <a:rPr sz="1400" spc="-10" dirty="0">
                <a:latin typeface="Calibri"/>
                <a:cs typeface="Calibri"/>
              </a:rPr>
              <a:t>discharging</a:t>
            </a:r>
            <a:r>
              <a:rPr sz="1400" spc="-65" dirty="0">
                <a:latin typeface="Calibri"/>
                <a:cs typeface="Calibri"/>
              </a:rPr>
              <a:t> </a:t>
            </a:r>
            <a:r>
              <a:rPr sz="1400" dirty="0">
                <a:latin typeface="Calibri"/>
                <a:cs typeface="Calibri"/>
              </a:rPr>
              <a:t>and</a:t>
            </a:r>
            <a:r>
              <a:rPr sz="1400" spc="-45" dirty="0">
                <a:latin typeface="Calibri"/>
                <a:cs typeface="Calibri"/>
              </a:rPr>
              <a:t> </a:t>
            </a:r>
            <a:r>
              <a:rPr sz="1400" dirty="0">
                <a:latin typeface="Calibri"/>
                <a:cs typeface="Calibri"/>
              </a:rPr>
              <a:t>when</a:t>
            </a:r>
            <a:r>
              <a:rPr sz="1400" spc="-40" dirty="0">
                <a:latin typeface="Calibri"/>
                <a:cs typeface="Calibri"/>
              </a:rPr>
              <a:t> </a:t>
            </a:r>
            <a:r>
              <a:rPr sz="1400" spc="-10" dirty="0">
                <a:latin typeface="Calibri"/>
                <a:cs typeface="Calibri"/>
              </a:rPr>
              <a:t>starting engines.</a:t>
            </a:r>
            <a:r>
              <a:rPr sz="1400" spc="-45" dirty="0">
                <a:latin typeface="Calibri"/>
                <a:cs typeface="Calibri"/>
              </a:rPr>
              <a:t> </a:t>
            </a:r>
            <a:r>
              <a:rPr sz="1400" spc="-10" dirty="0">
                <a:latin typeface="Calibri"/>
                <a:cs typeface="Calibri"/>
              </a:rPr>
              <a:t>This</a:t>
            </a:r>
            <a:r>
              <a:rPr sz="1400" spc="-40" dirty="0">
                <a:latin typeface="Calibri"/>
                <a:cs typeface="Calibri"/>
              </a:rPr>
              <a:t> </a:t>
            </a:r>
            <a:r>
              <a:rPr sz="1400" spc="-10" dirty="0">
                <a:latin typeface="Calibri"/>
                <a:cs typeface="Calibri"/>
              </a:rPr>
              <a:t>means</a:t>
            </a:r>
            <a:r>
              <a:rPr sz="1400" spc="-40" dirty="0">
                <a:latin typeface="Calibri"/>
                <a:cs typeface="Calibri"/>
              </a:rPr>
              <a:t> </a:t>
            </a:r>
            <a:r>
              <a:rPr sz="1400" dirty="0">
                <a:latin typeface="Calibri"/>
                <a:cs typeface="Calibri"/>
              </a:rPr>
              <a:t>that</a:t>
            </a:r>
            <a:r>
              <a:rPr sz="1400" spc="-15" dirty="0">
                <a:latin typeface="Calibri"/>
                <a:cs typeface="Calibri"/>
              </a:rPr>
              <a:t> </a:t>
            </a:r>
            <a:r>
              <a:rPr sz="1400" spc="-10" dirty="0">
                <a:latin typeface="Calibri"/>
                <a:cs typeface="Calibri"/>
              </a:rPr>
              <a:t>after</a:t>
            </a:r>
            <a:r>
              <a:rPr sz="1400" spc="-7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cranking</a:t>
            </a:r>
            <a:r>
              <a:rPr sz="1400" spc="-30" dirty="0">
                <a:latin typeface="Calibri"/>
                <a:cs typeface="Calibri"/>
              </a:rPr>
              <a:t> </a:t>
            </a:r>
            <a:r>
              <a:rPr sz="1400" spc="-10" dirty="0">
                <a:latin typeface="Calibri"/>
                <a:cs typeface="Calibri"/>
              </a:rPr>
              <a:t>batteries</a:t>
            </a:r>
            <a:r>
              <a:rPr sz="1400" spc="-35" dirty="0">
                <a:latin typeface="Calibri"/>
                <a:cs typeface="Calibri"/>
              </a:rPr>
              <a:t> </a:t>
            </a:r>
            <a:r>
              <a:rPr sz="1400" spc="-20" dirty="0">
                <a:latin typeface="Calibri"/>
                <a:cs typeface="Calibri"/>
              </a:rPr>
              <a:t>have </a:t>
            </a:r>
            <a:r>
              <a:rPr sz="1400" dirty="0">
                <a:latin typeface="Calibri"/>
                <a:cs typeface="Calibri"/>
              </a:rPr>
              <a:t>been</a:t>
            </a:r>
            <a:r>
              <a:rPr sz="1400" spc="-70" dirty="0">
                <a:latin typeface="Calibri"/>
                <a:cs typeface="Calibri"/>
              </a:rPr>
              <a:t> </a:t>
            </a:r>
            <a:r>
              <a:rPr sz="1400" spc="-10" dirty="0">
                <a:latin typeface="Calibri"/>
                <a:cs typeface="Calibri"/>
              </a:rPr>
              <a:t>recharged</a:t>
            </a:r>
            <a:r>
              <a:rPr sz="1400" spc="-70" dirty="0">
                <a:latin typeface="Calibri"/>
                <a:cs typeface="Calibri"/>
              </a:rPr>
              <a:t> </a:t>
            </a:r>
            <a:r>
              <a:rPr sz="1400" dirty="0">
                <a:latin typeface="Calibri"/>
                <a:cs typeface="Calibri"/>
              </a:rPr>
              <a:t>it</a:t>
            </a:r>
            <a:r>
              <a:rPr sz="1400" spc="-45" dirty="0">
                <a:latin typeface="Calibri"/>
                <a:cs typeface="Calibri"/>
              </a:rPr>
              <a:t> </a:t>
            </a:r>
            <a:r>
              <a:rPr sz="1400" dirty="0">
                <a:latin typeface="Calibri"/>
                <a:cs typeface="Calibri"/>
              </a:rPr>
              <a:t>will</a:t>
            </a:r>
            <a:r>
              <a:rPr sz="1400" spc="-25" dirty="0">
                <a:latin typeface="Calibri"/>
                <a:cs typeface="Calibri"/>
              </a:rPr>
              <a:t> </a:t>
            </a:r>
            <a:r>
              <a:rPr sz="1400" dirty="0">
                <a:latin typeface="Calibri"/>
                <a:cs typeface="Calibri"/>
              </a:rPr>
              <a:t>begin</a:t>
            </a:r>
            <a:r>
              <a:rPr sz="1400" spc="-45" dirty="0">
                <a:latin typeface="Calibri"/>
                <a:cs typeface="Calibri"/>
              </a:rPr>
              <a:t> </a:t>
            </a:r>
            <a:r>
              <a:rPr sz="1400" dirty="0">
                <a:latin typeface="Calibri"/>
                <a:cs typeface="Calibri"/>
              </a:rPr>
              <a:t>to</a:t>
            </a:r>
            <a:r>
              <a:rPr sz="1400" spc="-55" dirty="0">
                <a:latin typeface="Calibri"/>
                <a:cs typeface="Calibri"/>
              </a:rPr>
              <a:t> </a:t>
            </a:r>
            <a:r>
              <a:rPr sz="1400" spc="-10" dirty="0">
                <a:latin typeface="Calibri"/>
                <a:cs typeface="Calibri"/>
              </a:rPr>
              <a:t>recharge</a:t>
            </a:r>
            <a:r>
              <a:rPr sz="1400" spc="-70"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house</a:t>
            </a:r>
            <a:r>
              <a:rPr sz="1400" spc="-55" dirty="0">
                <a:latin typeface="Calibri"/>
                <a:cs typeface="Calibri"/>
              </a:rPr>
              <a:t> </a:t>
            </a:r>
            <a:r>
              <a:rPr sz="1400" spc="-10" dirty="0">
                <a:latin typeface="Calibri"/>
                <a:cs typeface="Calibri"/>
              </a:rPr>
              <a:t>batteries. Please</a:t>
            </a:r>
            <a:r>
              <a:rPr sz="1400" spc="-70" dirty="0">
                <a:latin typeface="Calibri"/>
                <a:cs typeface="Calibri"/>
              </a:rPr>
              <a:t> </a:t>
            </a:r>
            <a:r>
              <a:rPr sz="1400" dirty="0">
                <a:latin typeface="Calibri"/>
                <a:cs typeface="Calibri"/>
              </a:rPr>
              <a:t>see</a:t>
            </a:r>
            <a:r>
              <a:rPr sz="1400" spc="-5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Blue</a:t>
            </a:r>
            <a:r>
              <a:rPr sz="1400" spc="-50" dirty="0">
                <a:latin typeface="Calibri"/>
                <a:cs typeface="Calibri"/>
              </a:rPr>
              <a:t> </a:t>
            </a:r>
            <a:r>
              <a:rPr sz="1400" dirty="0">
                <a:latin typeface="Calibri"/>
                <a:cs typeface="Calibri"/>
              </a:rPr>
              <a:t>Sea</a:t>
            </a:r>
            <a:r>
              <a:rPr sz="1400" spc="-70" dirty="0">
                <a:latin typeface="Calibri"/>
                <a:cs typeface="Calibri"/>
              </a:rPr>
              <a:t> </a:t>
            </a:r>
            <a:r>
              <a:rPr sz="1400" spc="-10" dirty="0">
                <a:latin typeface="Calibri"/>
                <a:cs typeface="Calibri"/>
              </a:rPr>
              <a:t>Systems</a:t>
            </a:r>
            <a:r>
              <a:rPr sz="1400" spc="-65" dirty="0">
                <a:latin typeface="Calibri"/>
                <a:cs typeface="Calibri"/>
              </a:rPr>
              <a:t> </a:t>
            </a:r>
            <a:r>
              <a:rPr sz="1400" spc="-10" dirty="0">
                <a:latin typeface="Calibri"/>
                <a:cs typeface="Calibri"/>
              </a:rPr>
              <a:t>pamphlet</a:t>
            </a:r>
            <a:r>
              <a:rPr sz="1400" spc="-20" dirty="0">
                <a:latin typeface="Calibri"/>
                <a:cs typeface="Calibri"/>
              </a:rPr>
              <a:t> </a:t>
            </a:r>
            <a:r>
              <a:rPr sz="1400" dirty="0">
                <a:latin typeface="Calibri"/>
                <a:cs typeface="Calibri"/>
              </a:rPr>
              <a:t>for</a:t>
            </a:r>
            <a:r>
              <a:rPr sz="1400" spc="-75" dirty="0">
                <a:latin typeface="Calibri"/>
                <a:cs typeface="Calibri"/>
              </a:rPr>
              <a:t> </a:t>
            </a:r>
            <a:r>
              <a:rPr sz="1400" spc="-10" dirty="0">
                <a:latin typeface="Calibri"/>
                <a:cs typeface="Calibri"/>
              </a:rPr>
              <a:t>additional information.</a:t>
            </a:r>
            <a:endParaRPr sz="1400">
              <a:latin typeface="Calibri"/>
              <a:cs typeface="Calibri"/>
            </a:endParaRPr>
          </a:p>
        </p:txBody>
      </p:sp>
      <p:grpSp>
        <p:nvGrpSpPr>
          <p:cNvPr id="4" name="object 4"/>
          <p:cNvGrpSpPr/>
          <p:nvPr/>
        </p:nvGrpSpPr>
        <p:grpSpPr>
          <a:xfrm>
            <a:off x="3014091" y="1508378"/>
            <a:ext cx="1966595" cy="1802130"/>
            <a:chOff x="3014091" y="1508378"/>
            <a:chExt cx="1966595" cy="1802130"/>
          </a:xfrm>
        </p:grpSpPr>
        <p:pic>
          <p:nvPicPr>
            <p:cNvPr id="5" name="object 5"/>
            <p:cNvPicPr/>
            <p:nvPr/>
          </p:nvPicPr>
          <p:blipFill>
            <a:blip r:embed="rId4" cstate="print"/>
            <a:stretch>
              <a:fillRect/>
            </a:stretch>
          </p:blipFill>
          <p:spPr>
            <a:xfrm>
              <a:off x="3023616" y="1517903"/>
              <a:ext cx="1947672" cy="1783080"/>
            </a:xfrm>
            <a:prstGeom prst="rect">
              <a:avLst/>
            </a:prstGeom>
          </p:spPr>
        </p:pic>
        <p:sp>
          <p:nvSpPr>
            <p:cNvPr id="6" name="object 6"/>
            <p:cNvSpPr/>
            <p:nvPr/>
          </p:nvSpPr>
          <p:spPr>
            <a:xfrm>
              <a:off x="3023616" y="1517903"/>
              <a:ext cx="1947545" cy="1783080"/>
            </a:xfrm>
            <a:custGeom>
              <a:avLst/>
              <a:gdLst/>
              <a:ahLst/>
              <a:cxnLst/>
              <a:rect l="l" t="t" r="r" b="b"/>
              <a:pathLst>
                <a:path w="1947545" h="1783079">
                  <a:moveTo>
                    <a:pt x="0" y="1783080"/>
                  </a:moveTo>
                  <a:lnTo>
                    <a:pt x="1947163" y="1783080"/>
                  </a:lnTo>
                  <a:lnTo>
                    <a:pt x="1947163" y="0"/>
                  </a:lnTo>
                  <a:lnTo>
                    <a:pt x="0" y="0"/>
                  </a:lnTo>
                  <a:lnTo>
                    <a:pt x="0" y="1783080"/>
                  </a:lnTo>
                  <a:close/>
                </a:path>
              </a:pathLst>
            </a:custGeom>
            <a:ln w="19049">
              <a:solidFill>
                <a:srgbClr val="000000"/>
              </a:solidFill>
            </a:ln>
          </p:spPr>
          <p:txBody>
            <a:bodyPr wrap="square" lIns="0" tIns="0" rIns="0" bIns="0" rtlCol="0"/>
            <a:lstStyle/>
            <a:p>
              <a:endParaRPr/>
            </a:p>
          </p:txBody>
        </p:sp>
      </p:grpSp>
      <p:sp>
        <p:nvSpPr>
          <p:cNvPr id="7" name="object 7"/>
          <p:cNvSpPr txBox="1">
            <a:spLocks noGrp="1"/>
          </p:cNvSpPr>
          <p:nvPr>
            <p:ph type="title"/>
          </p:nvPr>
        </p:nvSpPr>
        <p:spPr>
          <a:xfrm>
            <a:off x="443991" y="12263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grpSp>
        <p:nvGrpSpPr>
          <p:cNvPr id="8" name="object 8"/>
          <p:cNvGrpSpPr/>
          <p:nvPr/>
        </p:nvGrpSpPr>
        <p:grpSpPr>
          <a:xfrm>
            <a:off x="5907019" y="444975"/>
            <a:ext cx="2980690" cy="2108835"/>
            <a:chOff x="5907019" y="444975"/>
            <a:chExt cx="2980690" cy="2108835"/>
          </a:xfrm>
        </p:grpSpPr>
        <p:pic>
          <p:nvPicPr>
            <p:cNvPr id="9" name="object 9"/>
            <p:cNvPicPr/>
            <p:nvPr/>
          </p:nvPicPr>
          <p:blipFill>
            <a:blip r:embed="rId5" cstate="print"/>
            <a:stretch>
              <a:fillRect/>
            </a:stretch>
          </p:blipFill>
          <p:spPr>
            <a:xfrm>
              <a:off x="5907019" y="444975"/>
              <a:ext cx="2980190" cy="2108511"/>
            </a:xfrm>
            <a:prstGeom prst="rect">
              <a:avLst/>
            </a:prstGeom>
          </p:spPr>
        </p:pic>
        <p:pic>
          <p:nvPicPr>
            <p:cNvPr id="10" name="object 10"/>
            <p:cNvPicPr/>
            <p:nvPr/>
          </p:nvPicPr>
          <p:blipFill>
            <a:blip r:embed="rId6" cstate="print"/>
            <a:stretch>
              <a:fillRect/>
            </a:stretch>
          </p:blipFill>
          <p:spPr>
            <a:xfrm>
              <a:off x="5943599" y="481584"/>
              <a:ext cx="2834640" cy="1962911"/>
            </a:xfrm>
            <a:prstGeom prst="rect">
              <a:avLst/>
            </a:prstGeom>
          </p:spPr>
        </p:pic>
        <p:sp>
          <p:nvSpPr>
            <p:cNvPr id="11" name="object 11"/>
            <p:cNvSpPr/>
            <p:nvPr/>
          </p:nvSpPr>
          <p:spPr>
            <a:xfrm>
              <a:off x="5929248" y="467233"/>
              <a:ext cx="2863215" cy="1991995"/>
            </a:xfrm>
            <a:custGeom>
              <a:avLst/>
              <a:gdLst/>
              <a:ahLst/>
              <a:cxnLst/>
              <a:rect l="l" t="t" r="r" b="b"/>
              <a:pathLst>
                <a:path w="2863215" h="1991995">
                  <a:moveTo>
                    <a:pt x="0" y="1991487"/>
                  </a:moveTo>
                  <a:lnTo>
                    <a:pt x="2863214" y="1991487"/>
                  </a:lnTo>
                  <a:lnTo>
                    <a:pt x="2863214" y="0"/>
                  </a:lnTo>
                  <a:lnTo>
                    <a:pt x="0" y="0"/>
                  </a:lnTo>
                  <a:lnTo>
                    <a:pt x="0" y="1991487"/>
                  </a:lnTo>
                  <a:close/>
                </a:path>
              </a:pathLst>
            </a:custGeom>
            <a:ln w="28575">
              <a:solidFill>
                <a:srgbClr val="000000"/>
              </a:solidFill>
            </a:ln>
          </p:spPr>
          <p:txBody>
            <a:bodyPr wrap="square" lIns="0" tIns="0" rIns="0" bIns="0" rtlCol="0"/>
            <a:lstStyle/>
            <a:p>
              <a:endParaRPr/>
            </a:p>
          </p:txBody>
        </p:sp>
      </p:grpSp>
      <p:pic>
        <p:nvPicPr>
          <p:cNvPr id="12" name="object 12"/>
          <p:cNvPicPr/>
          <p:nvPr/>
        </p:nvPicPr>
        <p:blipFill>
          <a:blip r:embed="rId7" cstate="print"/>
          <a:stretch>
            <a:fillRect/>
          </a:stretch>
        </p:blipFill>
        <p:spPr>
          <a:xfrm>
            <a:off x="6324600" y="5309615"/>
            <a:ext cx="2651759" cy="1981200"/>
          </a:xfrm>
          <a:prstGeom prst="rect">
            <a:avLst/>
          </a:prstGeom>
        </p:spPr>
      </p:pic>
      <p:sp>
        <p:nvSpPr>
          <p:cNvPr id="13" name="object 13"/>
          <p:cNvSpPr txBox="1"/>
          <p:nvPr/>
        </p:nvSpPr>
        <p:spPr>
          <a:xfrm>
            <a:off x="380491" y="356494"/>
            <a:ext cx="4583430" cy="7176134"/>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Helm</a:t>
            </a:r>
            <a:r>
              <a:rPr sz="1600" b="1" spc="35" dirty="0">
                <a:latin typeface="Calibri"/>
                <a:cs typeface="Calibri"/>
              </a:rPr>
              <a:t> </a:t>
            </a:r>
            <a:r>
              <a:rPr sz="1600" b="1" dirty="0">
                <a:latin typeface="Calibri"/>
                <a:cs typeface="Calibri"/>
              </a:rPr>
              <a:t>Station</a:t>
            </a:r>
            <a:r>
              <a:rPr sz="1600" b="1" spc="160" dirty="0">
                <a:latin typeface="Calibri"/>
                <a:cs typeface="Calibri"/>
              </a:rPr>
              <a:t> </a:t>
            </a:r>
            <a:r>
              <a:rPr sz="1600" b="1" dirty="0">
                <a:latin typeface="Calibri"/>
                <a:cs typeface="Calibri"/>
              </a:rPr>
              <a:t>and</a:t>
            </a:r>
            <a:r>
              <a:rPr sz="1600" b="1" spc="185" dirty="0">
                <a:latin typeface="Calibri"/>
                <a:cs typeface="Calibri"/>
              </a:rPr>
              <a:t> </a:t>
            </a:r>
            <a:r>
              <a:rPr sz="1600" b="1" spc="-10" dirty="0">
                <a:latin typeface="Calibri"/>
                <a:cs typeface="Calibri"/>
              </a:rPr>
              <a:t>Console:</a:t>
            </a:r>
            <a:endParaRPr sz="1600" dirty="0">
              <a:latin typeface="Calibri"/>
              <a:cs typeface="Calibri"/>
            </a:endParaRPr>
          </a:p>
          <a:p>
            <a:pPr marL="12700" marR="278130">
              <a:lnSpc>
                <a:spcPct val="101400"/>
              </a:lnSpc>
              <a:spcBef>
                <a:spcPts val="590"/>
              </a:spcBef>
            </a:pPr>
            <a:r>
              <a:rPr sz="1400" spc="-20" dirty="0">
                <a:latin typeface="Calibri"/>
                <a:cs typeface="Calibri"/>
              </a:rPr>
              <a:t>The </a:t>
            </a:r>
            <a:r>
              <a:rPr sz="1400" dirty="0">
                <a:latin typeface="Calibri"/>
                <a:cs typeface="Calibri"/>
              </a:rPr>
              <a:t>Helm</a:t>
            </a:r>
            <a:r>
              <a:rPr sz="1400" spc="55" dirty="0">
                <a:latin typeface="Calibri"/>
                <a:cs typeface="Calibri"/>
              </a:rPr>
              <a:t> </a:t>
            </a:r>
            <a:r>
              <a:rPr sz="1400" dirty="0">
                <a:latin typeface="Calibri"/>
                <a:cs typeface="Calibri"/>
              </a:rPr>
              <a:t>Station</a:t>
            </a:r>
            <a:r>
              <a:rPr sz="1400" spc="180"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located</a:t>
            </a:r>
            <a:r>
              <a:rPr sz="1400" spc="85" dirty="0">
                <a:latin typeface="Calibri"/>
                <a:cs typeface="Calibri"/>
              </a:rPr>
              <a:t> </a:t>
            </a:r>
            <a:r>
              <a:rPr sz="1400" dirty="0">
                <a:latin typeface="Calibri"/>
                <a:cs typeface="Calibri"/>
              </a:rPr>
              <a:t>in</a:t>
            </a:r>
            <a:r>
              <a:rPr sz="1400" spc="12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Cockpit</a:t>
            </a:r>
            <a:r>
              <a:rPr sz="1400" spc="165" dirty="0">
                <a:latin typeface="Calibri"/>
                <a:cs typeface="Calibri"/>
              </a:rPr>
              <a:t> </a:t>
            </a:r>
            <a:r>
              <a:rPr sz="1400" spc="55" dirty="0">
                <a:latin typeface="Calibri"/>
                <a:cs typeface="Calibri"/>
              </a:rPr>
              <a:t>of</a:t>
            </a:r>
            <a:r>
              <a:rPr sz="1400" spc="215" dirty="0">
                <a:latin typeface="Calibri"/>
                <a:cs typeface="Calibri"/>
              </a:rPr>
              <a:t> </a:t>
            </a:r>
            <a:r>
              <a:rPr sz="1400" dirty="0">
                <a:latin typeface="Calibri"/>
                <a:cs typeface="Calibri"/>
              </a:rPr>
              <a:t>the</a:t>
            </a:r>
            <a:r>
              <a:rPr sz="1400" spc="114" dirty="0">
                <a:latin typeface="Calibri"/>
                <a:cs typeface="Calibri"/>
              </a:rPr>
              <a:t> </a:t>
            </a:r>
            <a:r>
              <a:rPr sz="1400" spc="-10" dirty="0">
                <a:latin typeface="Calibri"/>
                <a:cs typeface="Calibri"/>
              </a:rPr>
              <a:t>Vessel, </a:t>
            </a:r>
            <a:r>
              <a:rPr sz="1400" dirty="0">
                <a:latin typeface="Calibri"/>
                <a:cs typeface="Calibri"/>
              </a:rPr>
              <a:t>and</a:t>
            </a:r>
            <a:r>
              <a:rPr sz="1400" spc="95" dirty="0">
                <a:latin typeface="Calibri"/>
                <a:cs typeface="Calibri"/>
              </a:rPr>
              <a:t> </a:t>
            </a:r>
            <a:r>
              <a:rPr sz="1400" dirty="0">
                <a:latin typeface="Calibri"/>
                <a:cs typeface="Calibri"/>
              </a:rPr>
              <a:t>is</a:t>
            </a:r>
            <a:r>
              <a:rPr sz="1400" spc="1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area</a:t>
            </a:r>
            <a:r>
              <a:rPr sz="1400" spc="70" dirty="0">
                <a:latin typeface="Calibri"/>
                <a:cs typeface="Calibri"/>
              </a:rPr>
              <a:t> </a:t>
            </a:r>
            <a:r>
              <a:rPr sz="1400" spc="-30" dirty="0">
                <a:latin typeface="Calibri"/>
                <a:cs typeface="Calibri"/>
              </a:rPr>
              <a:t>equipped</a:t>
            </a:r>
            <a:r>
              <a:rPr sz="1400" spc="70" dirty="0">
                <a:latin typeface="Calibri"/>
                <a:cs typeface="Calibri"/>
              </a:rPr>
              <a:t> </a:t>
            </a:r>
            <a:r>
              <a:rPr sz="1400" dirty="0">
                <a:latin typeface="Calibri"/>
                <a:cs typeface="Calibri"/>
              </a:rPr>
              <a:t>with</a:t>
            </a:r>
            <a:r>
              <a:rPr sz="1400" spc="105" dirty="0">
                <a:latin typeface="Calibri"/>
                <a:cs typeface="Calibri"/>
              </a:rPr>
              <a:t> </a:t>
            </a:r>
            <a:r>
              <a:rPr sz="1400" dirty="0">
                <a:latin typeface="Calibri"/>
                <a:cs typeface="Calibri"/>
              </a:rPr>
              <a:t>the</a:t>
            </a:r>
            <a:r>
              <a:rPr sz="1400" spc="80" dirty="0">
                <a:latin typeface="Calibri"/>
                <a:cs typeface="Calibri"/>
              </a:rPr>
              <a:t> </a:t>
            </a:r>
            <a:r>
              <a:rPr sz="1400" spc="60" dirty="0">
                <a:latin typeface="Calibri"/>
                <a:cs typeface="Calibri"/>
              </a:rPr>
              <a:t>tools</a:t>
            </a:r>
            <a:r>
              <a:rPr sz="1400" spc="105"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features</a:t>
            </a:r>
            <a:r>
              <a:rPr sz="1400" spc="180" dirty="0">
                <a:latin typeface="Calibri"/>
                <a:cs typeface="Calibri"/>
              </a:rPr>
              <a:t> </a:t>
            </a:r>
            <a:r>
              <a:rPr sz="1400" spc="-20" dirty="0">
                <a:latin typeface="Calibri"/>
                <a:cs typeface="Calibri"/>
              </a:rPr>
              <a:t>that </a:t>
            </a:r>
            <a:r>
              <a:rPr sz="1400" spc="65" dirty="0">
                <a:latin typeface="Calibri"/>
                <a:cs typeface="Calibri"/>
              </a:rPr>
              <a:t>allow</a:t>
            </a:r>
            <a:r>
              <a:rPr sz="1400" spc="140" dirty="0">
                <a:latin typeface="Calibri"/>
                <a:cs typeface="Calibri"/>
              </a:rPr>
              <a:t> </a:t>
            </a:r>
            <a:r>
              <a:rPr sz="1400" dirty="0">
                <a:latin typeface="Calibri"/>
                <a:cs typeface="Calibri"/>
              </a:rPr>
              <a:t>operation</a:t>
            </a:r>
            <a:r>
              <a:rPr sz="1400" spc="155" dirty="0">
                <a:latin typeface="Calibri"/>
                <a:cs typeface="Calibri"/>
              </a:rPr>
              <a:t> </a:t>
            </a:r>
            <a:r>
              <a:rPr sz="1400" spc="55" dirty="0">
                <a:latin typeface="Calibri"/>
                <a:cs typeface="Calibri"/>
              </a:rPr>
              <a:t>of</a:t>
            </a:r>
            <a:r>
              <a:rPr sz="1400" spc="90" dirty="0">
                <a:latin typeface="Calibri"/>
                <a:cs typeface="Calibri"/>
              </a:rPr>
              <a:t> </a:t>
            </a:r>
            <a:r>
              <a:rPr sz="1400" dirty="0">
                <a:latin typeface="Calibri"/>
                <a:cs typeface="Calibri"/>
              </a:rPr>
              <a:t>the</a:t>
            </a:r>
            <a:r>
              <a:rPr sz="1400" spc="80" dirty="0">
                <a:latin typeface="Calibri"/>
                <a:cs typeface="Calibri"/>
              </a:rPr>
              <a:t> </a:t>
            </a:r>
            <a:r>
              <a:rPr sz="1400" spc="-10" dirty="0">
                <a:latin typeface="Calibri"/>
                <a:cs typeface="Calibri"/>
              </a:rPr>
              <a:t>vessel.</a:t>
            </a:r>
            <a:endParaRPr sz="1400" dirty="0">
              <a:latin typeface="Calibri"/>
              <a:cs typeface="Calibri"/>
            </a:endParaRPr>
          </a:p>
          <a:p>
            <a:pPr marL="125730" indent="-113664">
              <a:lnSpc>
                <a:spcPct val="100000"/>
              </a:lnSpc>
              <a:spcBef>
                <a:spcPts val="195"/>
              </a:spcBef>
              <a:buSzPct val="71428"/>
              <a:buFont typeface="Symbol"/>
              <a:buChar char=""/>
              <a:tabLst>
                <a:tab pos="126364" algn="l"/>
              </a:tabLst>
            </a:pPr>
            <a:r>
              <a:rPr sz="1400" dirty="0">
                <a:latin typeface="Calibri"/>
                <a:cs typeface="Calibri"/>
              </a:rPr>
              <a:t>Remote</a:t>
            </a:r>
            <a:r>
              <a:rPr sz="1400" spc="140" dirty="0">
                <a:latin typeface="Calibri"/>
                <a:cs typeface="Calibri"/>
              </a:rPr>
              <a:t> </a:t>
            </a:r>
            <a:r>
              <a:rPr sz="1400" dirty="0">
                <a:latin typeface="Calibri"/>
                <a:cs typeface="Calibri"/>
              </a:rPr>
              <a:t>Battery</a:t>
            </a:r>
            <a:r>
              <a:rPr sz="1400" spc="180" dirty="0">
                <a:latin typeface="Calibri"/>
                <a:cs typeface="Calibri"/>
              </a:rPr>
              <a:t> </a:t>
            </a:r>
            <a:r>
              <a:rPr sz="1400" spc="-10" dirty="0">
                <a:latin typeface="Calibri"/>
                <a:cs typeface="Calibri"/>
              </a:rPr>
              <a:t>Switches</a:t>
            </a:r>
            <a:endParaRPr sz="1400" dirty="0">
              <a:latin typeface="Calibri"/>
              <a:cs typeface="Calibri"/>
            </a:endParaRPr>
          </a:p>
          <a:p>
            <a:pPr marL="125730" indent="-113664">
              <a:lnSpc>
                <a:spcPct val="100000"/>
              </a:lnSpc>
              <a:spcBef>
                <a:spcPts val="600"/>
              </a:spcBef>
              <a:buSzPct val="71428"/>
              <a:buFont typeface="Symbol"/>
              <a:buChar char=""/>
              <a:tabLst>
                <a:tab pos="126364" algn="l"/>
              </a:tabLst>
            </a:pPr>
            <a:r>
              <a:rPr sz="1400" dirty="0">
                <a:latin typeface="Calibri"/>
                <a:cs typeface="Calibri"/>
              </a:rPr>
              <a:t>Engine</a:t>
            </a:r>
            <a:r>
              <a:rPr sz="1400" spc="185" dirty="0">
                <a:latin typeface="Calibri"/>
                <a:cs typeface="Calibri"/>
              </a:rPr>
              <a:t> </a:t>
            </a:r>
            <a:r>
              <a:rPr sz="1400" dirty="0">
                <a:latin typeface="Calibri"/>
                <a:cs typeface="Calibri"/>
              </a:rPr>
              <a:t>Shutdown</a:t>
            </a:r>
            <a:r>
              <a:rPr sz="1400" spc="235" dirty="0">
                <a:latin typeface="Calibri"/>
                <a:cs typeface="Calibri"/>
              </a:rPr>
              <a:t> </a:t>
            </a:r>
            <a:r>
              <a:rPr sz="1400" dirty="0">
                <a:latin typeface="Calibri"/>
                <a:cs typeface="Calibri"/>
              </a:rPr>
              <a:t>Safety</a:t>
            </a:r>
            <a:r>
              <a:rPr sz="1400" spc="95" dirty="0">
                <a:latin typeface="Calibri"/>
                <a:cs typeface="Calibri"/>
              </a:rPr>
              <a:t> </a:t>
            </a:r>
            <a:r>
              <a:rPr sz="1400" spc="-10" dirty="0">
                <a:latin typeface="Calibri"/>
                <a:cs typeface="Calibri"/>
              </a:rPr>
              <a:t>Switch</a:t>
            </a:r>
            <a:endParaRPr sz="1400" dirty="0">
              <a:latin typeface="Calibri"/>
              <a:cs typeface="Calibri"/>
            </a:endParaRPr>
          </a:p>
          <a:p>
            <a:pPr marL="125730" indent="-113664">
              <a:lnSpc>
                <a:spcPct val="100000"/>
              </a:lnSpc>
              <a:spcBef>
                <a:spcPts val="600"/>
              </a:spcBef>
              <a:buSzPct val="71428"/>
              <a:buFont typeface="Symbol"/>
              <a:buChar char=""/>
              <a:tabLst>
                <a:tab pos="126364" algn="l"/>
              </a:tabLst>
            </a:pPr>
            <a:r>
              <a:rPr sz="1400" dirty="0">
                <a:latin typeface="Calibri"/>
                <a:cs typeface="Calibri"/>
              </a:rPr>
              <a:t>Engine</a:t>
            </a:r>
            <a:r>
              <a:rPr sz="1400" spc="114" dirty="0">
                <a:latin typeface="Calibri"/>
                <a:cs typeface="Calibri"/>
              </a:rPr>
              <a:t> </a:t>
            </a:r>
            <a:r>
              <a:rPr sz="1400" spc="55" dirty="0">
                <a:latin typeface="Calibri"/>
                <a:cs typeface="Calibri"/>
              </a:rPr>
              <a:t>Controls</a:t>
            </a:r>
            <a:endParaRPr sz="1400" dirty="0">
              <a:latin typeface="Calibri"/>
              <a:cs typeface="Calibri"/>
            </a:endParaRPr>
          </a:p>
          <a:p>
            <a:pPr marL="125730" indent="-113664">
              <a:lnSpc>
                <a:spcPct val="100000"/>
              </a:lnSpc>
              <a:spcBef>
                <a:spcPts val="600"/>
              </a:spcBef>
              <a:buSzPct val="71428"/>
              <a:buFont typeface="Symbol"/>
              <a:buChar char=""/>
              <a:tabLst>
                <a:tab pos="126364" algn="l"/>
              </a:tabLst>
            </a:pPr>
            <a:r>
              <a:rPr sz="1400" dirty="0">
                <a:latin typeface="Calibri"/>
                <a:cs typeface="Calibri"/>
              </a:rPr>
              <a:t>Steering</a:t>
            </a:r>
            <a:r>
              <a:rPr sz="1400" spc="195" dirty="0">
                <a:latin typeface="Calibri"/>
                <a:cs typeface="Calibri"/>
              </a:rPr>
              <a:t> </a:t>
            </a:r>
            <a:r>
              <a:rPr sz="1400" spc="55" dirty="0">
                <a:latin typeface="Calibri"/>
                <a:cs typeface="Calibri"/>
              </a:rPr>
              <a:t>Controls</a:t>
            </a:r>
            <a:endParaRPr sz="1400" dirty="0">
              <a:latin typeface="Calibri"/>
              <a:cs typeface="Calibri"/>
            </a:endParaRPr>
          </a:p>
          <a:p>
            <a:pPr marL="125730" indent="-113664">
              <a:lnSpc>
                <a:spcPct val="100000"/>
              </a:lnSpc>
              <a:spcBef>
                <a:spcPts val="605"/>
              </a:spcBef>
              <a:buSzPct val="71428"/>
              <a:buFont typeface="Symbol"/>
              <a:buChar char=""/>
              <a:tabLst>
                <a:tab pos="126364" algn="l"/>
              </a:tabLst>
            </a:pPr>
            <a:r>
              <a:rPr sz="1400" dirty="0">
                <a:latin typeface="Calibri"/>
                <a:cs typeface="Calibri"/>
              </a:rPr>
              <a:t>Helm</a:t>
            </a:r>
            <a:r>
              <a:rPr sz="1400" spc="35" dirty="0">
                <a:latin typeface="Calibri"/>
                <a:cs typeface="Calibri"/>
              </a:rPr>
              <a:t> </a:t>
            </a:r>
            <a:r>
              <a:rPr sz="1400" dirty="0">
                <a:latin typeface="Calibri"/>
                <a:cs typeface="Calibri"/>
              </a:rPr>
              <a:t>Switch</a:t>
            </a:r>
            <a:r>
              <a:rPr sz="1400" spc="40" dirty="0">
                <a:latin typeface="Calibri"/>
                <a:cs typeface="Calibri"/>
              </a:rPr>
              <a:t> </a:t>
            </a:r>
            <a:r>
              <a:rPr sz="1400" spc="-20" dirty="0">
                <a:latin typeface="Calibri"/>
                <a:cs typeface="Calibri"/>
              </a:rPr>
              <a:t>Panel</a:t>
            </a:r>
            <a:endParaRPr sz="1400" dirty="0">
              <a:latin typeface="Calibri"/>
              <a:cs typeface="Calibri"/>
            </a:endParaRPr>
          </a:p>
          <a:p>
            <a:pPr marL="125730" indent="-113664">
              <a:lnSpc>
                <a:spcPct val="100000"/>
              </a:lnSpc>
              <a:spcBef>
                <a:spcPts val="600"/>
              </a:spcBef>
              <a:buSzPct val="71428"/>
              <a:buFont typeface="Symbol"/>
              <a:buChar char=""/>
              <a:tabLst>
                <a:tab pos="126364" algn="l"/>
              </a:tabLst>
            </a:pPr>
            <a:r>
              <a:rPr sz="1400" dirty="0">
                <a:latin typeface="Calibri"/>
                <a:cs typeface="Calibri"/>
              </a:rPr>
              <a:t>Instrumentation</a:t>
            </a:r>
            <a:r>
              <a:rPr sz="1400" spc="295" dirty="0">
                <a:latin typeface="Calibri"/>
                <a:cs typeface="Calibri"/>
              </a:rPr>
              <a:t> </a:t>
            </a:r>
            <a:r>
              <a:rPr sz="1400" dirty="0">
                <a:latin typeface="Calibri"/>
                <a:cs typeface="Calibri"/>
              </a:rPr>
              <a:t>&amp;</a:t>
            </a:r>
            <a:r>
              <a:rPr sz="1400" spc="110" dirty="0">
                <a:latin typeface="Calibri"/>
                <a:cs typeface="Calibri"/>
              </a:rPr>
              <a:t> </a:t>
            </a:r>
            <a:r>
              <a:rPr sz="1400" spc="-10" dirty="0">
                <a:latin typeface="Calibri"/>
                <a:cs typeface="Calibri"/>
              </a:rPr>
              <a:t>Navigation</a:t>
            </a:r>
            <a:endParaRPr sz="1400" dirty="0">
              <a:latin typeface="Calibri"/>
              <a:cs typeface="Calibri"/>
            </a:endParaRPr>
          </a:p>
          <a:p>
            <a:pPr marL="125730" indent="-113664">
              <a:lnSpc>
                <a:spcPct val="100000"/>
              </a:lnSpc>
              <a:spcBef>
                <a:spcPts val="600"/>
              </a:spcBef>
              <a:buSzPct val="71428"/>
              <a:buFont typeface="Symbol"/>
              <a:buChar char=""/>
              <a:tabLst>
                <a:tab pos="126364" algn="l"/>
              </a:tabLst>
            </a:pPr>
            <a:r>
              <a:rPr sz="1400" dirty="0">
                <a:latin typeface="Calibri"/>
                <a:cs typeface="Calibri"/>
              </a:rPr>
              <a:t>Audio</a:t>
            </a:r>
            <a:r>
              <a:rPr sz="1400" spc="114" dirty="0">
                <a:latin typeface="Calibri"/>
                <a:cs typeface="Calibri"/>
              </a:rPr>
              <a:t> </a:t>
            </a:r>
            <a:r>
              <a:rPr sz="1400" dirty="0">
                <a:latin typeface="Calibri"/>
                <a:cs typeface="Calibri"/>
              </a:rPr>
              <a:t>/</a:t>
            </a:r>
            <a:r>
              <a:rPr sz="1400" spc="-10" dirty="0">
                <a:latin typeface="Calibri"/>
                <a:cs typeface="Calibri"/>
              </a:rPr>
              <a:t> Stereo</a:t>
            </a:r>
            <a:endParaRPr sz="1400" dirty="0">
              <a:latin typeface="Calibri"/>
              <a:cs typeface="Calibri"/>
            </a:endParaRPr>
          </a:p>
          <a:p>
            <a:pPr marL="125730" indent="-113664">
              <a:lnSpc>
                <a:spcPct val="100000"/>
              </a:lnSpc>
              <a:spcBef>
                <a:spcPts val="600"/>
              </a:spcBef>
              <a:buSzPct val="71428"/>
              <a:buFont typeface="Symbol"/>
              <a:buChar char=""/>
              <a:tabLst>
                <a:tab pos="126364" algn="l"/>
              </a:tabLst>
            </a:pPr>
            <a:r>
              <a:rPr sz="1400" spc="-10" dirty="0">
                <a:latin typeface="Calibri"/>
                <a:cs typeface="Calibri"/>
              </a:rPr>
              <a:t>Compass</a:t>
            </a:r>
            <a:endParaRPr sz="1400" dirty="0">
              <a:latin typeface="Calibri"/>
              <a:cs typeface="Calibri"/>
            </a:endParaRPr>
          </a:p>
          <a:p>
            <a:pPr marL="121920">
              <a:lnSpc>
                <a:spcPct val="100000"/>
              </a:lnSpc>
              <a:spcBef>
                <a:spcPts val="380"/>
              </a:spcBef>
            </a:pPr>
            <a:r>
              <a:rPr sz="1100" spc="-20" dirty="0">
                <a:latin typeface="Calibri"/>
                <a:cs typeface="Calibri"/>
              </a:rPr>
              <a:t>*See</a:t>
            </a:r>
            <a:r>
              <a:rPr sz="1100" spc="-10" dirty="0">
                <a:latin typeface="Calibri"/>
                <a:cs typeface="Calibri"/>
              </a:rPr>
              <a:t> </a:t>
            </a:r>
            <a:r>
              <a:rPr sz="1100" dirty="0">
                <a:latin typeface="Calibri"/>
                <a:cs typeface="Calibri"/>
              </a:rPr>
              <a:t>Owner’s</a:t>
            </a:r>
            <a:r>
              <a:rPr sz="1100" spc="204" dirty="0">
                <a:latin typeface="Calibri"/>
                <a:cs typeface="Calibri"/>
              </a:rPr>
              <a:t> </a:t>
            </a:r>
            <a:r>
              <a:rPr sz="1100" dirty="0">
                <a:latin typeface="Calibri"/>
                <a:cs typeface="Calibri"/>
              </a:rPr>
              <a:t>Manuals</a:t>
            </a:r>
            <a:r>
              <a:rPr sz="1100" spc="65" dirty="0">
                <a:latin typeface="Calibri"/>
                <a:cs typeface="Calibri"/>
              </a:rPr>
              <a:t> </a:t>
            </a:r>
            <a:r>
              <a:rPr sz="1100" spc="55" dirty="0">
                <a:latin typeface="Calibri"/>
                <a:cs typeface="Calibri"/>
              </a:rPr>
              <a:t>for</a:t>
            </a:r>
            <a:r>
              <a:rPr sz="1100" spc="300" dirty="0">
                <a:latin typeface="Calibri"/>
                <a:cs typeface="Calibri"/>
              </a:rPr>
              <a:t> </a:t>
            </a:r>
            <a:r>
              <a:rPr sz="1100" dirty="0">
                <a:latin typeface="Calibri"/>
                <a:cs typeface="Calibri"/>
              </a:rPr>
              <a:t>Optional</a:t>
            </a:r>
            <a:r>
              <a:rPr sz="1100" spc="254" dirty="0">
                <a:latin typeface="Calibri"/>
                <a:cs typeface="Calibri"/>
              </a:rPr>
              <a:t> </a:t>
            </a:r>
            <a:r>
              <a:rPr sz="1100" dirty="0">
                <a:latin typeface="Calibri"/>
                <a:cs typeface="Calibri"/>
              </a:rPr>
              <a:t>Equipment</a:t>
            </a:r>
            <a:r>
              <a:rPr sz="1100" spc="114" dirty="0">
                <a:latin typeface="Calibri"/>
                <a:cs typeface="Calibri"/>
              </a:rPr>
              <a:t> </a:t>
            </a:r>
            <a:r>
              <a:rPr sz="1100" dirty="0">
                <a:latin typeface="Calibri"/>
                <a:cs typeface="Calibri"/>
              </a:rPr>
              <a:t>Installed</a:t>
            </a:r>
            <a:r>
              <a:rPr sz="1100" spc="125" dirty="0">
                <a:latin typeface="Calibri"/>
                <a:cs typeface="Calibri"/>
              </a:rPr>
              <a:t> </a:t>
            </a:r>
            <a:r>
              <a:rPr sz="1100" spc="-10" dirty="0">
                <a:latin typeface="Calibri"/>
                <a:cs typeface="Calibri"/>
              </a:rPr>
              <a:t>Battery</a:t>
            </a:r>
            <a:endParaRPr sz="1100" dirty="0">
              <a:latin typeface="Calibri"/>
              <a:cs typeface="Calibri"/>
            </a:endParaRPr>
          </a:p>
          <a:p>
            <a:pPr>
              <a:lnSpc>
                <a:spcPct val="100000"/>
              </a:lnSpc>
              <a:spcBef>
                <a:spcPts val="50"/>
              </a:spcBef>
            </a:pPr>
            <a:endParaRPr sz="900" dirty="0">
              <a:latin typeface="Calibri"/>
              <a:cs typeface="Calibri"/>
            </a:endParaRPr>
          </a:p>
          <a:p>
            <a:pPr marL="26670">
              <a:lnSpc>
                <a:spcPct val="100000"/>
              </a:lnSpc>
            </a:pPr>
            <a:r>
              <a:rPr sz="1600" b="1" spc="45" dirty="0">
                <a:latin typeface="Calibri"/>
                <a:cs typeface="Calibri"/>
              </a:rPr>
              <a:t>Battery</a:t>
            </a:r>
            <a:r>
              <a:rPr sz="1600" b="1" spc="85" dirty="0">
                <a:latin typeface="Calibri"/>
                <a:cs typeface="Calibri"/>
              </a:rPr>
              <a:t> </a:t>
            </a:r>
            <a:r>
              <a:rPr sz="1600" b="1" spc="45" dirty="0">
                <a:latin typeface="Calibri"/>
                <a:cs typeface="Calibri"/>
              </a:rPr>
              <a:t>System</a:t>
            </a:r>
            <a:r>
              <a:rPr sz="1600" b="1" spc="60" dirty="0">
                <a:latin typeface="Calibri"/>
                <a:cs typeface="Calibri"/>
              </a:rPr>
              <a:t> </a:t>
            </a:r>
            <a:r>
              <a:rPr sz="1600" b="1" spc="55" dirty="0">
                <a:latin typeface="Calibri"/>
                <a:cs typeface="Calibri"/>
              </a:rPr>
              <a:t>(House</a:t>
            </a:r>
            <a:r>
              <a:rPr sz="1600" b="1" spc="85" dirty="0">
                <a:latin typeface="Calibri"/>
                <a:cs typeface="Calibri"/>
              </a:rPr>
              <a:t> </a:t>
            </a:r>
            <a:r>
              <a:rPr sz="1600" b="1" dirty="0">
                <a:latin typeface="Calibri"/>
                <a:cs typeface="Calibri"/>
              </a:rPr>
              <a:t>&amp;</a:t>
            </a:r>
            <a:r>
              <a:rPr sz="1600" b="1" spc="114" dirty="0">
                <a:latin typeface="Calibri"/>
                <a:cs typeface="Calibri"/>
              </a:rPr>
              <a:t> </a:t>
            </a:r>
            <a:r>
              <a:rPr sz="1600" b="1" spc="35" dirty="0">
                <a:latin typeface="Calibri"/>
                <a:cs typeface="Calibri"/>
              </a:rPr>
              <a:t>Crank)</a:t>
            </a:r>
            <a:endParaRPr sz="1600" dirty="0">
              <a:latin typeface="Calibri"/>
              <a:cs typeface="Calibri"/>
            </a:endParaRPr>
          </a:p>
          <a:p>
            <a:pPr marL="26670" marR="142875">
              <a:lnSpc>
                <a:spcPct val="100000"/>
              </a:lnSpc>
              <a:spcBef>
                <a:spcPts val="825"/>
              </a:spcBef>
            </a:pPr>
            <a:r>
              <a:rPr sz="1400" dirty="0">
                <a:latin typeface="Calibri"/>
                <a:cs typeface="Calibri"/>
              </a:rPr>
              <a:t>Located at</a:t>
            </a:r>
            <a:r>
              <a:rPr sz="1400" spc="45" dirty="0">
                <a:latin typeface="Calibri"/>
                <a:cs typeface="Calibri"/>
              </a:rPr>
              <a:t> </a:t>
            </a:r>
            <a:r>
              <a:rPr sz="1400" dirty="0">
                <a:latin typeface="Calibri"/>
                <a:cs typeface="Calibri"/>
              </a:rPr>
              <a:t>the</a:t>
            </a:r>
            <a:r>
              <a:rPr sz="1400" spc="60" dirty="0">
                <a:latin typeface="Calibri"/>
                <a:cs typeface="Calibri"/>
              </a:rPr>
              <a:t> bottom</a:t>
            </a:r>
            <a:r>
              <a:rPr sz="1400" spc="195" dirty="0">
                <a:latin typeface="Calibri"/>
                <a:cs typeface="Calibri"/>
              </a:rPr>
              <a:t> </a:t>
            </a:r>
            <a:r>
              <a:rPr sz="1400" spc="60" dirty="0">
                <a:latin typeface="Calibri"/>
                <a:cs typeface="Calibri"/>
              </a:rPr>
              <a:t>left</a:t>
            </a:r>
            <a:r>
              <a:rPr sz="1400" spc="170" dirty="0">
                <a:latin typeface="Calibri"/>
                <a:cs typeface="Calibri"/>
              </a:rPr>
              <a:t> </a:t>
            </a:r>
            <a:r>
              <a:rPr sz="1400" dirty="0">
                <a:latin typeface="Calibri"/>
                <a:cs typeface="Calibri"/>
              </a:rPr>
              <a:t>of</a:t>
            </a:r>
            <a:r>
              <a:rPr sz="1400" spc="160" dirty="0">
                <a:latin typeface="Calibri"/>
                <a:cs typeface="Calibri"/>
              </a:rPr>
              <a:t> </a:t>
            </a:r>
            <a:r>
              <a:rPr sz="1400" spc="50" dirty="0">
                <a:latin typeface="Calibri"/>
                <a:cs typeface="Calibri"/>
              </a:rPr>
              <a:t>the</a:t>
            </a:r>
            <a:r>
              <a:rPr sz="1400" spc="204" dirty="0">
                <a:latin typeface="Calibri"/>
                <a:cs typeface="Calibri"/>
              </a:rPr>
              <a:t> </a:t>
            </a:r>
            <a:r>
              <a:rPr sz="1400" spc="65" dirty="0">
                <a:latin typeface="Calibri"/>
                <a:cs typeface="Calibri"/>
              </a:rPr>
              <a:t>steering</a:t>
            </a:r>
            <a:r>
              <a:rPr sz="1400" spc="195" dirty="0">
                <a:latin typeface="Calibri"/>
                <a:cs typeface="Calibri"/>
              </a:rPr>
              <a:t> </a:t>
            </a:r>
            <a:r>
              <a:rPr sz="1400" spc="65" dirty="0">
                <a:latin typeface="Calibri"/>
                <a:cs typeface="Calibri"/>
              </a:rPr>
              <a:t>wheel</a:t>
            </a:r>
            <a:r>
              <a:rPr sz="1400" spc="170" dirty="0">
                <a:latin typeface="Calibri"/>
                <a:cs typeface="Calibri"/>
              </a:rPr>
              <a:t> </a:t>
            </a:r>
            <a:r>
              <a:rPr sz="1400" spc="50" dirty="0">
                <a:latin typeface="Calibri"/>
                <a:cs typeface="Calibri"/>
              </a:rPr>
              <a:t>there </a:t>
            </a:r>
            <a:r>
              <a:rPr sz="1400" dirty="0">
                <a:latin typeface="Calibri"/>
                <a:cs typeface="Calibri"/>
              </a:rPr>
              <a:t>are</a:t>
            </a:r>
            <a:r>
              <a:rPr sz="1400" spc="195" dirty="0">
                <a:latin typeface="Calibri"/>
                <a:cs typeface="Calibri"/>
              </a:rPr>
              <a:t> </a:t>
            </a:r>
            <a:r>
              <a:rPr sz="1400" spc="55" dirty="0">
                <a:latin typeface="Calibri"/>
                <a:cs typeface="Calibri"/>
              </a:rPr>
              <a:t>three</a:t>
            </a:r>
            <a:r>
              <a:rPr sz="1400" spc="229" dirty="0">
                <a:latin typeface="Calibri"/>
                <a:cs typeface="Calibri"/>
              </a:rPr>
              <a:t> </a:t>
            </a:r>
            <a:r>
              <a:rPr sz="1400" spc="60" dirty="0">
                <a:latin typeface="Calibri"/>
                <a:cs typeface="Calibri"/>
              </a:rPr>
              <a:t>Remote</a:t>
            </a:r>
            <a:r>
              <a:rPr sz="1400" spc="180" dirty="0">
                <a:latin typeface="Calibri"/>
                <a:cs typeface="Calibri"/>
              </a:rPr>
              <a:t> </a:t>
            </a:r>
            <a:r>
              <a:rPr sz="1400" spc="60" dirty="0">
                <a:latin typeface="Calibri"/>
                <a:cs typeface="Calibri"/>
              </a:rPr>
              <a:t>Battery</a:t>
            </a:r>
            <a:r>
              <a:rPr sz="1400" spc="215" dirty="0">
                <a:latin typeface="Calibri"/>
                <a:cs typeface="Calibri"/>
              </a:rPr>
              <a:t> </a:t>
            </a:r>
            <a:r>
              <a:rPr sz="1400" spc="65" dirty="0">
                <a:latin typeface="Calibri"/>
                <a:cs typeface="Calibri"/>
              </a:rPr>
              <a:t>Switches</a:t>
            </a:r>
            <a:r>
              <a:rPr sz="1400" spc="185" dirty="0">
                <a:latin typeface="Calibri"/>
                <a:cs typeface="Calibri"/>
              </a:rPr>
              <a:t> </a:t>
            </a:r>
            <a:r>
              <a:rPr sz="1400" spc="75" dirty="0">
                <a:latin typeface="Calibri"/>
                <a:cs typeface="Calibri"/>
              </a:rPr>
              <a:t>(RBS),</a:t>
            </a:r>
            <a:r>
              <a:rPr sz="1400" spc="-160" dirty="0">
                <a:latin typeface="Calibri"/>
                <a:cs typeface="Calibri"/>
              </a:rPr>
              <a:t> </a:t>
            </a:r>
            <a:r>
              <a:rPr sz="1400" i="1" spc="65" dirty="0">
                <a:latin typeface="Calibri"/>
                <a:cs typeface="Calibri"/>
              </a:rPr>
              <a:t>pictured</a:t>
            </a:r>
            <a:r>
              <a:rPr sz="1400" i="1" spc="150" dirty="0">
                <a:latin typeface="Calibri"/>
                <a:cs typeface="Calibri"/>
              </a:rPr>
              <a:t> </a:t>
            </a:r>
            <a:r>
              <a:rPr sz="1400" i="1" spc="-25" dirty="0">
                <a:latin typeface="Calibri"/>
                <a:cs typeface="Calibri"/>
              </a:rPr>
              <a:t>top </a:t>
            </a:r>
            <a:r>
              <a:rPr sz="1400" i="1" spc="65" dirty="0">
                <a:latin typeface="Calibri"/>
                <a:cs typeface="Calibri"/>
              </a:rPr>
              <a:t>right</a:t>
            </a:r>
            <a:r>
              <a:rPr sz="1400" spc="65" dirty="0">
                <a:latin typeface="Calibri"/>
                <a:cs typeface="Calibri"/>
              </a:rPr>
              <a:t>.</a:t>
            </a:r>
            <a:r>
              <a:rPr sz="1400" spc="195" dirty="0">
                <a:latin typeface="Calibri"/>
                <a:cs typeface="Calibri"/>
              </a:rPr>
              <a:t> </a:t>
            </a:r>
            <a:r>
              <a:rPr sz="1400" dirty="0">
                <a:latin typeface="Calibri"/>
                <a:cs typeface="Calibri"/>
              </a:rPr>
              <a:t>These</a:t>
            </a:r>
            <a:r>
              <a:rPr sz="1400" spc="90" dirty="0">
                <a:latin typeface="Calibri"/>
                <a:cs typeface="Calibri"/>
              </a:rPr>
              <a:t> </a:t>
            </a:r>
            <a:r>
              <a:rPr sz="1400" dirty="0">
                <a:latin typeface="Calibri"/>
                <a:cs typeface="Calibri"/>
              </a:rPr>
              <a:t>switches</a:t>
            </a:r>
            <a:r>
              <a:rPr sz="1400" spc="180" dirty="0">
                <a:latin typeface="Calibri"/>
                <a:cs typeface="Calibri"/>
              </a:rPr>
              <a:t> </a:t>
            </a:r>
            <a:r>
              <a:rPr sz="1400" spc="60" dirty="0">
                <a:latin typeface="Calibri"/>
                <a:cs typeface="Calibri"/>
              </a:rPr>
              <a:t>allows</a:t>
            </a:r>
            <a:r>
              <a:rPr sz="1400" spc="155"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operator</a:t>
            </a:r>
            <a:r>
              <a:rPr sz="1400" spc="140" dirty="0">
                <a:latin typeface="Calibri"/>
                <a:cs typeface="Calibri"/>
              </a:rPr>
              <a:t> </a:t>
            </a:r>
            <a:r>
              <a:rPr sz="1400" dirty="0">
                <a:latin typeface="Calibri"/>
                <a:cs typeface="Calibri"/>
              </a:rPr>
              <a:t>to</a:t>
            </a:r>
            <a:r>
              <a:rPr sz="1400" spc="15" dirty="0">
                <a:latin typeface="Calibri"/>
                <a:cs typeface="Calibri"/>
              </a:rPr>
              <a:t> </a:t>
            </a:r>
            <a:r>
              <a:rPr sz="1400" spc="-20" dirty="0">
                <a:latin typeface="Calibri"/>
                <a:cs typeface="Calibri"/>
              </a:rPr>
              <a:t>control</a:t>
            </a:r>
            <a:r>
              <a:rPr sz="1400" spc="-35" dirty="0">
                <a:latin typeface="Calibri"/>
                <a:cs typeface="Calibri"/>
              </a:rPr>
              <a:t> </a:t>
            </a:r>
            <a:r>
              <a:rPr sz="1400" spc="-25" dirty="0">
                <a:latin typeface="Calibri"/>
                <a:cs typeface="Calibri"/>
              </a:rPr>
              <a:t>the</a:t>
            </a:r>
            <a:endParaRPr sz="1400" dirty="0">
              <a:latin typeface="Calibri"/>
              <a:cs typeface="Calibri"/>
            </a:endParaRPr>
          </a:p>
          <a:p>
            <a:pPr marL="26670" marR="5080">
              <a:lnSpc>
                <a:spcPct val="100000"/>
              </a:lnSpc>
              <a:spcBef>
                <a:spcPts val="5"/>
              </a:spcBef>
              <a:tabLst>
                <a:tab pos="1857375" algn="l"/>
              </a:tabLst>
            </a:pPr>
            <a:r>
              <a:rPr sz="1400" spc="-20" dirty="0">
                <a:latin typeface="Calibri"/>
                <a:cs typeface="Calibri"/>
              </a:rPr>
              <a:t>cranking</a:t>
            </a:r>
            <a:r>
              <a:rPr sz="1400" spc="-60"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house</a:t>
            </a:r>
            <a:r>
              <a:rPr sz="1400" spc="-50" dirty="0">
                <a:latin typeface="Calibri"/>
                <a:cs typeface="Calibri"/>
              </a:rPr>
              <a:t> </a:t>
            </a:r>
            <a:r>
              <a:rPr sz="1400" spc="-10" dirty="0">
                <a:latin typeface="Calibri"/>
                <a:cs typeface="Calibri"/>
              </a:rPr>
              <a:t>batteries.</a:t>
            </a:r>
            <a:r>
              <a:rPr sz="1400" spc="-20" dirty="0">
                <a:latin typeface="Calibri"/>
                <a:cs typeface="Calibri"/>
              </a:rPr>
              <a:t> </a:t>
            </a:r>
            <a:r>
              <a:rPr sz="1400" spc="-10" dirty="0">
                <a:latin typeface="Calibri"/>
                <a:cs typeface="Calibri"/>
              </a:rPr>
              <a:t>They</a:t>
            </a:r>
            <a:r>
              <a:rPr sz="1400" spc="-60" dirty="0">
                <a:latin typeface="Calibri"/>
                <a:cs typeface="Calibri"/>
              </a:rPr>
              <a:t> </a:t>
            </a:r>
            <a:r>
              <a:rPr sz="1400" spc="-10" dirty="0">
                <a:latin typeface="Calibri"/>
                <a:cs typeface="Calibri"/>
              </a:rPr>
              <a:t>work</a:t>
            </a:r>
            <a:r>
              <a:rPr sz="1400" spc="-40" dirty="0">
                <a:latin typeface="Calibri"/>
                <a:cs typeface="Calibri"/>
              </a:rPr>
              <a:t> </a:t>
            </a:r>
            <a:r>
              <a:rPr sz="1400" dirty="0">
                <a:latin typeface="Calibri"/>
                <a:cs typeface="Calibri"/>
              </a:rPr>
              <a:t>by</a:t>
            </a:r>
            <a:r>
              <a:rPr sz="1400" spc="-40" dirty="0">
                <a:latin typeface="Calibri"/>
                <a:cs typeface="Calibri"/>
              </a:rPr>
              <a:t> </a:t>
            </a:r>
            <a:r>
              <a:rPr sz="1400" spc="-10" dirty="0">
                <a:latin typeface="Calibri"/>
                <a:cs typeface="Calibri"/>
              </a:rPr>
              <a:t>sliding</a:t>
            </a:r>
            <a:r>
              <a:rPr sz="1400" spc="-35" dirty="0">
                <a:latin typeface="Calibri"/>
                <a:cs typeface="Calibri"/>
              </a:rPr>
              <a:t> </a:t>
            </a:r>
            <a:r>
              <a:rPr sz="1400" dirty="0">
                <a:latin typeface="Calibri"/>
                <a:cs typeface="Calibri"/>
              </a:rPr>
              <a:t>the</a:t>
            </a:r>
            <a:r>
              <a:rPr sz="1400" spc="-30" dirty="0">
                <a:latin typeface="Calibri"/>
                <a:cs typeface="Calibri"/>
              </a:rPr>
              <a:t> </a:t>
            </a:r>
            <a:r>
              <a:rPr sz="1400" spc="-10" dirty="0">
                <a:latin typeface="Calibri"/>
                <a:cs typeface="Calibri"/>
              </a:rPr>
              <a:t>black cover</a:t>
            </a:r>
            <a:r>
              <a:rPr sz="1400" spc="-80" dirty="0">
                <a:latin typeface="Calibri"/>
                <a:cs typeface="Calibri"/>
              </a:rPr>
              <a:t> </a:t>
            </a:r>
            <a:r>
              <a:rPr sz="1400" dirty="0">
                <a:latin typeface="Calibri"/>
                <a:cs typeface="Calibri"/>
              </a:rPr>
              <a:t>up</a:t>
            </a:r>
            <a:r>
              <a:rPr sz="1400" spc="-55" dirty="0">
                <a:latin typeface="Calibri"/>
                <a:cs typeface="Calibri"/>
              </a:rPr>
              <a:t> </a:t>
            </a:r>
            <a:r>
              <a:rPr sz="1400" dirty="0">
                <a:latin typeface="Calibri"/>
                <a:cs typeface="Calibri"/>
              </a:rPr>
              <a:t>and</a:t>
            </a:r>
            <a:r>
              <a:rPr sz="1400" spc="-40" dirty="0">
                <a:latin typeface="Calibri"/>
                <a:cs typeface="Calibri"/>
              </a:rPr>
              <a:t> </a:t>
            </a:r>
            <a:r>
              <a:rPr sz="1400" spc="-20" dirty="0">
                <a:latin typeface="Calibri"/>
                <a:cs typeface="Calibri"/>
              </a:rPr>
              <a:t>down,</a:t>
            </a:r>
            <a:r>
              <a:rPr sz="1400" spc="-60"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exposed</a:t>
            </a:r>
            <a:r>
              <a:rPr sz="1400" spc="-60" dirty="0">
                <a:latin typeface="Calibri"/>
                <a:cs typeface="Calibri"/>
              </a:rPr>
              <a:t> </a:t>
            </a:r>
            <a:r>
              <a:rPr sz="1400" dirty="0">
                <a:latin typeface="Calibri"/>
                <a:cs typeface="Calibri"/>
              </a:rPr>
              <a:t>red</a:t>
            </a:r>
            <a:r>
              <a:rPr sz="1400" spc="-40" dirty="0">
                <a:latin typeface="Calibri"/>
                <a:cs typeface="Calibri"/>
              </a:rPr>
              <a:t> </a:t>
            </a:r>
            <a:r>
              <a:rPr sz="1400" spc="-10" dirty="0">
                <a:latin typeface="Calibri"/>
                <a:cs typeface="Calibri"/>
              </a:rPr>
              <a:t>plate </a:t>
            </a:r>
            <a:r>
              <a:rPr sz="1400" dirty="0">
                <a:latin typeface="Calibri"/>
                <a:cs typeface="Calibri"/>
              </a:rPr>
              <a:t>is</a:t>
            </a:r>
            <a:r>
              <a:rPr sz="1400" spc="-50" dirty="0">
                <a:latin typeface="Calibri"/>
                <a:cs typeface="Calibri"/>
              </a:rPr>
              <a:t> </a:t>
            </a:r>
            <a:r>
              <a:rPr sz="1400" spc="-10" dirty="0">
                <a:latin typeface="Calibri"/>
                <a:cs typeface="Calibri"/>
              </a:rPr>
              <a:t>what's</a:t>
            </a:r>
            <a:r>
              <a:rPr sz="1400" spc="-25" dirty="0">
                <a:latin typeface="Calibri"/>
                <a:cs typeface="Calibri"/>
              </a:rPr>
              <a:t> </a:t>
            </a:r>
            <a:r>
              <a:rPr sz="1400" spc="-10" dirty="0">
                <a:latin typeface="Calibri"/>
                <a:cs typeface="Calibri"/>
              </a:rPr>
              <a:t>currently </a:t>
            </a:r>
            <a:r>
              <a:rPr sz="1400" dirty="0">
                <a:latin typeface="Calibri"/>
                <a:cs typeface="Calibri"/>
              </a:rPr>
              <a:t>operational.</a:t>
            </a:r>
            <a:r>
              <a:rPr sz="1400" spc="210" dirty="0">
                <a:latin typeface="Calibri"/>
                <a:cs typeface="Calibri"/>
              </a:rPr>
              <a:t> </a:t>
            </a:r>
            <a:r>
              <a:rPr sz="1400" dirty="0">
                <a:latin typeface="Calibri"/>
                <a:cs typeface="Calibri"/>
              </a:rPr>
              <a:t>See</a:t>
            </a:r>
            <a:r>
              <a:rPr sz="1400" spc="-75" dirty="0">
                <a:latin typeface="Calibri"/>
                <a:cs typeface="Calibri"/>
              </a:rPr>
              <a:t> </a:t>
            </a:r>
            <a:r>
              <a:rPr sz="1400" dirty="0">
                <a:latin typeface="Calibri"/>
                <a:cs typeface="Calibri"/>
              </a:rPr>
              <a:t>page</a:t>
            </a:r>
            <a:r>
              <a:rPr sz="1400" spc="-55" dirty="0">
                <a:latin typeface="Calibri"/>
                <a:cs typeface="Calibri"/>
              </a:rPr>
              <a:t> </a:t>
            </a:r>
            <a:r>
              <a:rPr sz="1400" u="sng" dirty="0">
                <a:uFill>
                  <a:solidFill>
                    <a:srgbClr val="000000"/>
                  </a:solidFill>
                </a:uFill>
                <a:latin typeface="Calibri"/>
                <a:cs typeface="Calibri"/>
              </a:rPr>
              <a:t>	</a:t>
            </a:r>
            <a:r>
              <a:rPr sz="1400" spc="-10" dirty="0">
                <a:latin typeface="Calibri"/>
                <a:cs typeface="Calibri"/>
              </a:rPr>
              <a:t>for</a:t>
            </a:r>
            <a:r>
              <a:rPr sz="1400" spc="-70" dirty="0">
                <a:latin typeface="Calibri"/>
                <a:cs typeface="Calibri"/>
              </a:rPr>
              <a:t> </a:t>
            </a:r>
            <a:r>
              <a:rPr sz="1400" spc="-10" dirty="0">
                <a:latin typeface="Calibri"/>
                <a:cs typeface="Calibri"/>
              </a:rPr>
              <a:t>wiring</a:t>
            </a:r>
            <a:r>
              <a:rPr sz="1400" spc="-40" dirty="0">
                <a:latin typeface="Calibri"/>
                <a:cs typeface="Calibri"/>
              </a:rPr>
              <a:t> </a:t>
            </a:r>
            <a:r>
              <a:rPr sz="1400" spc="-10" dirty="0">
                <a:latin typeface="Calibri"/>
                <a:cs typeface="Calibri"/>
              </a:rPr>
              <a:t>diagram.</a:t>
            </a:r>
            <a:endParaRPr sz="1400" dirty="0">
              <a:latin typeface="Calibri"/>
              <a:cs typeface="Calibri"/>
            </a:endParaRPr>
          </a:p>
          <a:p>
            <a:pPr marL="26670">
              <a:lnSpc>
                <a:spcPct val="100000"/>
              </a:lnSpc>
              <a:spcBef>
                <a:spcPts val="70"/>
              </a:spcBef>
            </a:pPr>
            <a:r>
              <a:rPr sz="1400" i="1" u="sng" spc="-10" dirty="0">
                <a:uFill>
                  <a:solidFill>
                    <a:srgbClr val="000000"/>
                  </a:solidFill>
                </a:uFill>
                <a:latin typeface="Calibri"/>
                <a:cs typeface="Calibri"/>
              </a:rPr>
              <a:t>Cranking:</a:t>
            </a:r>
            <a:endParaRPr sz="1400" dirty="0">
              <a:latin typeface="Calibri"/>
              <a:cs typeface="Calibri"/>
            </a:endParaRPr>
          </a:p>
          <a:p>
            <a:pPr marL="26670">
              <a:lnSpc>
                <a:spcPct val="100000"/>
              </a:lnSpc>
              <a:spcBef>
                <a:spcPts val="150"/>
              </a:spcBef>
            </a:pPr>
            <a:r>
              <a:rPr sz="1400" dirty="0">
                <a:latin typeface="Calibri"/>
                <a:cs typeface="Calibri"/>
              </a:rPr>
              <a:t>The</a:t>
            </a:r>
            <a:r>
              <a:rPr sz="1400" spc="-45" dirty="0">
                <a:latin typeface="Calibri"/>
                <a:cs typeface="Calibri"/>
              </a:rPr>
              <a:t> </a:t>
            </a:r>
            <a:r>
              <a:rPr sz="1400" spc="-20" dirty="0">
                <a:latin typeface="Calibri"/>
                <a:cs typeface="Calibri"/>
              </a:rPr>
              <a:t>cranking</a:t>
            </a:r>
            <a:r>
              <a:rPr sz="1400" spc="-55" dirty="0">
                <a:latin typeface="Calibri"/>
                <a:cs typeface="Calibri"/>
              </a:rPr>
              <a:t> </a:t>
            </a:r>
            <a:r>
              <a:rPr sz="1400" spc="-20" dirty="0">
                <a:latin typeface="Calibri"/>
                <a:cs typeface="Calibri"/>
              </a:rPr>
              <a:t>batteries</a:t>
            </a:r>
            <a:r>
              <a:rPr sz="1400" spc="-15" dirty="0">
                <a:latin typeface="Calibri"/>
                <a:cs typeface="Calibri"/>
              </a:rPr>
              <a:t> </a:t>
            </a:r>
            <a:r>
              <a:rPr sz="1400" dirty="0">
                <a:latin typeface="Calibri"/>
                <a:cs typeface="Calibri"/>
              </a:rPr>
              <a:t>are</a:t>
            </a:r>
            <a:r>
              <a:rPr sz="1400" spc="-25" dirty="0">
                <a:latin typeface="Calibri"/>
                <a:cs typeface="Calibri"/>
              </a:rPr>
              <a:t> </a:t>
            </a:r>
            <a:r>
              <a:rPr sz="1400" dirty="0">
                <a:latin typeface="Calibri"/>
                <a:cs typeface="Calibri"/>
              </a:rPr>
              <a:t>used</a:t>
            </a:r>
            <a:r>
              <a:rPr sz="1400" spc="-60" dirty="0">
                <a:latin typeface="Calibri"/>
                <a:cs typeface="Calibri"/>
              </a:rPr>
              <a:t> </a:t>
            </a:r>
            <a:r>
              <a:rPr sz="1400" dirty="0">
                <a:latin typeface="Calibri"/>
                <a:cs typeface="Calibri"/>
              </a:rPr>
              <a:t>to</a:t>
            </a:r>
            <a:r>
              <a:rPr sz="1400" spc="-15" dirty="0">
                <a:latin typeface="Calibri"/>
                <a:cs typeface="Calibri"/>
              </a:rPr>
              <a:t> </a:t>
            </a:r>
            <a:r>
              <a:rPr sz="1400" spc="-20" dirty="0">
                <a:latin typeface="Calibri"/>
                <a:cs typeface="Calibri"/>
              </a:rPr>
              <a:t>crank</a:t>
            </a:r>
            <a:r>
              <a:rPr sz="1400" spc="-6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boat.</a:t>
            </a:r>
            <a:r>
              <a:rPr sz="1400" spc="-45" dirty="0">
                <a:latin typeface="Calibri"/>
                <a:cs typeface="Calibri"/>
              </a:rPr>
              <a:t> </a:t>
            </a:r>
            <a:r>
              <a:rPr sz="1400" spc="-10" dirty="0">
                <a:latin typeface="Calibri"/>
                <a:cs typeface="Calibri"/>
              </a:rPr>
              <a:t>There</a:t>
            </a:r>
            <a:r>
              <a:rPr sz="1400" spc="-30" dirty="0">
                <a:latin typeface="Calibri"/>
                <a:cs typeface="Calibri"/>
              </a:rPr>
              <a:t> </a:t>
            </a:r>
            <a:r>
              <a:rPr sz="1400" dirty="0">
                <a:latin typeface="Calibri"/>
                <a:cs typeface="Calibri"/>
              </a:rPr>
              <a:t>is</a:t>
            </a:r>
            <a:r>
              <a:rPr sz="1400" spc="-40" dirty="0">
                <a:latin typeface="Calibri"/>
                <a:cs typeface="Calibri"/>
              </a:rPr>
              <a:t> </a:t>
            </a:r>
            <a:r>
              <a:rPr sz="1400" spc="-50" dirty="0">
                <a:latin typeface="Calibri"/>
                <a:cs typeface="Calibri"/>
              </a:rPr>
              <a:t>a</a:t>
            </a:r>
            <a:endParaRPr sz="1400" dirty="0">
              <a:latin typeface="Calibri"/>
              <a:cs typeface="Calibri"/>
            </a:endParaRPr>
          </a:p>
          <a:p>
            <a:pPr marL="26670">
              <a:lnSpc>
                <a:spcPct val="100000"/>
              </a:lnSpc>
              <a:spcBef>
                <a:spcPts val="20"/>
              </a:spcBef>
            </a:pPr>
            <a:r>
              <a:rPr sz="1400" spc="-10" dirty="0">
                <a:latin typeface="Calibri"/>
                <a:cs typeface="Calibri"/>
              </a:rPr>
              <a:t>dedicated</a:t>
            </a:r>
            <a:r>
              <a:rPr sz="1400" spc="-40" dirty="0">
                <a:latin typeface="Calibri"/>
                <a:cs typeface="Calibri"/>
              </a:rPr>
              <a:t> </a:t>
            </a:r>
            <a:r>
              <a:rPr sz="1400" spc="-20" dirty="0">
                <a:latin typeface="Calibri"/>
                <a:cs typeface="Calibri"/>
              </a:rPr>
              <a:t>battery</a:t>
            </a:r>
            <a:r>
              <a:rPr sz="1400" spc="-15" dirty="0">
                <a:latin typeface="Calibri"/>
                <a:cs typeface="Calibri"/>
              </a:rPr>
              <a:t> </a:t>
            </a:r>
            <a:r>
              <a:rPr sz="1400" spc="-10" dirty="0">
                <a:latin typeface="Calibri"/>
                <a:cs typeface="Calibri"/>
              </a:rPr>
              <a:t>for</a:t>
            </a:r>
            <a:r>
              <a:rPr sz="1400" spc="-65" dirty="0">
                <a:latin typeface="Calibri"/>
                <a:cs typeface="Calibri"/>
              </a:rPr>
              <a:t> </a:t>
            </a:r>
            <a:r>
              <a:rPr sz="1400" dirty="0">
                <a:latin typeface="Calibri"/>
                <a:cs typeface="Calibri"/>
              </a:rPr>
              <a:t>each</a:t>
            </a:r>
            <a:r>
              <a:rPr sz="1400" spc="-80" dirty="0">
                <a:latin typeface="Calibri"/>
                <a:cs typeface="Calibri"/>
              </a:rPr>
              <a:t> </a:t>
            </a:r>
            <a:r>
              <a:rPr sz="1400" spc="-10" dirty="0">
                <a:latin typeface="Calibri"/>
                <a:cs typeface="Calibri"/>
              </a:rPr>
              <a:t>motor</a:t>
            </a:r>
            <a:r>
              <a:rPr sz="1400" spc="-55" dirty="0">
                <a:latin typeface="Calibri"/>
                <a:cs typeface="Calibri"/>
              </a:rPr>
              <a:t> </a:t>
            </a:r>
            <a:r>
              <a:rPr sz="1400" spc="-10" dirty="0">
                <a:latin typeface="Calibri"/>
                <a:cs typeface="Calibri"/>
              </a:rPr>
              <a:t>labeled</a:t>
            </a:r>
            <a:r>
              <a:rPr sz="1400" spc="-25" dirty="0">
                <a:latin typeface="Calibri"/>
                <a:cs typeface="Calibri"/>
              </a:rPr>
              <a:t> </a:t>
            </a:r>
            <a:r>
              <a:rPr sz="1400" dirty="0">
                <a:latin typeface="Calibri"/>
                <a:cs typeface="Calibri"/>
              </a:rPr>
              <a:t>“Port”</a:t>
            </a:r>
            <a:r>
              <a:rPr sz="1400" spc="-55" dirty="0">
                <a:latin typeface="Calibri"/>
                <a:cs typeface="Calibri"/>
              </a:rPr>
              <a:t> </a:t>
            </a:r>
            <a:r>
              <a:rPr sz="1400" dirty="0">
                <a:latin typeface="Calibri"/>
                <a:cs typeface="Calibri"/>
              </a:rPr>
              <a:t>&amp;</a:t>
            </a:r>
            <a:r>
              <a:rPr sz="1400" spc="-35" dirty="0">
                <a:latin typeface="Calibri"/>
                <a:cs typeface="Calibri"/>
              </a:rPr>
              <a:t> </a:t>
            </a:r>
            <a:r>
              <a:rPr sz="1400" spc="-10" dirty="0">
                <a:latin typeface="Calibri"/>
                <a:cs typeface="Calibri"/>
              </a:rPr>
              <a:t>“Starboard.”</a:t>
            </a:r>
            <a:endParaRPr sz="1400" dirty="0">
              <a:latin typeface="Calibri"/>
              <a:cs typeface="Calibri"/>
            </a:endParaRPr>
          </a:p>
          <a:p>
            <a:pPr marL="26670">
              <a:lnSpc>
                <a:spcPct val="100000"/>
              </a:lnSpc>
              <a:spcBef>
                <a:spcPts val="145"/>
              </a:spcBef>
            </a:pPr>
            <a:r>
              <a:rPr sz="1400" i="1" u="sng" spc="-10" dirty="0">
                <a:uFill>
                  <a:solidFill>
                    <a:srgbClr val="000000"/>
                  </a:solidFill>
                </a:uFill>
                <a:latin typeface="Calibri"/>
                <a:cs typeface="Calibri"/>
              </a:rPr>
              <a:t>House:</a:t>
            </a:r>
            <a:endParaRPr sz="1400" dirty="0">
              <a:latin typeface="Calibri"/>
              <a:cs typeface="Calibri"/>
            </a:endParaRPr>
          </a:p>
          <a:p>
            <a:pPr marL="26670" marR="381000">
              <a:lnSpc>
                <a:spcPct val="102099"/>
              </a:lnSpc>
              <a:spcBef>
                <a:spcPts val="90"/>
              </a:spcBef>
            </a:pPr>
            <a:r>
              <a:rPr sz="1400" dirty="0">
                <a:latin typeface="Calibri"/>
                <a:cs typeface="Calibri"/>
              </a:rPr>
              <a:t>House</a:t>
            </a:r>
            <a:r>
              <a:rPr sz="1400" spc="-80" dirty="0">
                <a:latin typeface="Calibri"/>
                <a:cs typeface="Calibri"/>
              </a:rPr>
              <a:t> </a:t>
            </a:r>
            <a:r>
              <a:rPr sz="1400" spc="-20" dirty="0">
                <a:latin typeface="Calibri"/>
                <a:cs typeface="Calibri"/>
              </a:rPr>
              <a:t>batteries</a:t>
            </a:r>
            <a:r>
              <a:rPr sz="1400" spc="-30" dirty="0">
                <a:latin typeface="Calibri"/>
                <a:cs typeface="Calibri"/>
              </a:rPr>
              <a:t> </a:t>
            </a:r>
            <a:r>
              <a:rPr sz="1400" dirty="0">
                <a:latin typeface="Calibri"/>
                <a:cs typeface="Calibri"/>
              </a:rPr>
              <a:t>are</a:t>
            </a:r>
            <a:r>
              <a:rPr sz="1400" spc="-55" dirty="0">
                <a:latin typeface="Calibri"/>
                <a:cs typeface="Calibri"/>
              </a:rPr>
              <a:t> </a:t>
            </a:r>
            <a:r>
              <a:rPr sz="1400" dirty="0">
                <a:latin typeface="Calibri"/>
                <a:cs typeface="Calibri"/>
              </a:rPr>
              <a:t>used</a:t>
            </a:r>
            <a:r>
              <a:rPr sz="1400" spc="-45" dirty="0">
                <a:latin typeface="Calibri"/>
                <a:cs typeface="Calibri"/>
              </a:rPr>
              <a:t> </a:t>
            </a:r>
            <a:r>
              <a:rPr sz="1400" dirty="0">
                <a:latin typeface="Calibri"/>
                <a:cs typeface="Calibri"/>
              </a:rPr>
              <a:t>to</a:t>
            </a:r>
            <a:r>
              <a:rPr sz="1400" spc="-55" dirty="0">
                <a:latin typeface="Calibri"/>
                <a:cs typeface="Calibri"/>
              </a:rPr>
              <a:t> </a:t>
            </a:r>
            <a:r>
              <a:rPr sz="1400" dirty="0">
                <a:latin typeface="Calibri"/>
                <a:cs typeface="Calibri"/>
              </a:rPr>
              <a:t>run</a:t>
            </a:r>
            <a:r>
              <a:rPr sz="1400" spc="-45" dirty="0">
                <a:latin typeface="Calibri"/>
                <a:cs typeface="Calibri"/>
              </a:rPr>
              <a:t> </a:t>
            </a:r>
            <a:r>
              <a:rPr sz="1400" dirty="0">
                <a:latin typeface="Calibri"/>
                <a:cs typeface="Calibri"/>
              </a:rPr>
              <a:t>all</a:t>
            </a:r>
            <a:r>
              <a:rPr sz="1400" spc="-45" dirty="0">
                <a:latin typeface="Calibri"/>
                <a:cs typeface="Calibri"/>
              </a:rPr>
              <a:t> </a:t>
            </a:r>
            <a:r>
              <a:rPr sz="1400" dirty="0">
                <a:latin typeface="Calibri"/>
                <a:cs typeface="Calibri"/>
              </a:rPr>
              <a:t>the</a:t>
            </a:r>
            <a:r>
              <a:rPr sz="1400" spc="-40" dirty="0">
                <a:latin typeface="Calibri"/>
                <a:cs typeface="Calibri"/>
              </a:rPr>
              <a:t> </a:t>
            </a:r>
            <a:r>
              <a:rPr sz="1400" spc="-10" dirty="0">
                <a:latin typeface="Calibri"/>
                <a:cs typeface="Calibri"/>
              </a:rPr>
              <a:t>accessories</a:t>
            </a:r>
            <a:r>
              <a:rPr sz="1400" spc="-95" dirty="0">
                <a:latin typeface="Calibri"/>
                <a:cs typeface="Calibri"/>
              </a:rPr>
              <a:t> </a:t>
            </a:r>
            <a:r>
              <a:rPr sz="1400" dirty="0">
                <a:latin typeface="Calibri"/>
                <a:cs typeface="Calibri"/>
              </a:rPr>
              <a:t>that</a:t>
            </a:r>
            <a:r>
              <a:rPr sz="1400" spc="-25" dirty="0">
                <a:latin typeface="Calibri"/>
                <a:cs typeface="Calibri"/>
              </a:rPr>
              <a:t> are </a:t>
            </a:r>
            <a:r>
              <a:rPr sz="1400" spc="-20" dirty="0">
                <a:latin typeface="Calibri"/>
                <a:cs typeface="Calibri"/>
              </a:rPr>
              <a:t>separate</a:t>
            </a:r>
            <a:r>
              <a:rPr sz="1400" spc="-55" dirty="0">
                <a:latin typeface="Calibri"/>
                <a:cs typeface="Calibri"/>
              </a:rPr>
              <a:t> </a:t>
            </a:r>
            <a:r>
              <a:rPr sz="1400" spc="-20" dirty="0">
                <a:latin typeface="Calibri"/>
                <a:cs typeface="Calibri"/>
              </a:rPr>
              <a:t>from</a:t>
            </a:r>
            <a:r>
              <a:rPr sz="1400" spc="-6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cranking</a:t>
            </a:r>
            <a:r>
              <a:rPr sz="1400" spc="-25" dirty="0">
                <a:latin typeface="Calibri"/>
                <a:cs typeface="Calibri"/>
              </a:rPr>
              <a:t> </a:t>
            </a:r>
            <a:r>
              <a:rPr sz="1400" spc="-20" dirty="0">
                <a:latin typeface="Calibri"/>
                <a:cs typeface="Calibri"/>
              </a:rPr>
              <a:t>batteries.</a:t>
            </a:r>
            <a:r>
              <a:rPr sz="1400" spc="-40" dirty="0">
                <a:latin typeface="Calibri"/>
                <a:cs typeface="Calibri"/>
              </a:rPr>
              <a:t> </a:t>
            </a:r>
            <a:r>
              <a:rPr sz="1400" dirty="0">
                <a:latin typeface="Calibri"/>
                <a:cs typeface="Calibri"/>
              </a:rPr>
              <a:t>This</a:t>
            </a:r>
            <a:r>
              <a:rPr sz="1400" spc="-15" dirty="0">
                <a:latin typeface="Calibri"/>
                <a:cs typeface="Calibri"/>
              </a:rPr>
              <a:t> </a:t>
            </a:r>
            <a:r>
              <a:rPr sz="1400" spc="-10" dirty="0">
                <a:latin typeface="Calibri"/>
                <a:cs typeface="Calibri"/>
              </a:rPr>
              <a:t>would</a:t>
            </a:r>
            <a:r>
              <a:rPr sz="1400" spc="-35" dirty="0">
                <a:latin typeface="Calibri"/>
                <a:cs typeface="Calibri"/>
              </a:rPr>
              <a:t> </a:t>
            </a:r>
            <a:r>
              <a:rPr sz="1400" dirty="0">
                <a:latin typeface="Calibri"/>
                <a:cs typeface="Calibri"/>
              </a:rPr>
              <a:t>be</a:t>
            </a:r>
            <a:r>
              <a:rPr sz="1400" spc="-20" dirty="0">
                <a:latin typeface="Calibri"/>
                <a:cs typeface="Calibri"/>
              </a:rPr>
              <a:t> </a:t>
            </a:r>
            <a:r>
              <a:rPr sz="1400" spc="-25" dirty="0">
                <a:latin typeface="Calibri"/>
                <a:cs typeface="Calibri"/>
              </a:rPr>
              <a:t>for </a:t>
            </a:r>
            <a:r>
              <a:rPr sz="1400" spc="-20" dirty="0">
                <a:latin typeface="Calibri"/>
                <a:cs typeface="Calibri"/>
              </a:rPr>
              <a:t>example,</a:t>
            </a:r>
            <a:r>
              <a:rPr sz="1400" spc="-45"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pumps</a:t>
            </a:r>
            <a:r>
              <a:rPr sz="1400" spc="-50" dirty="0">
                <a:latin typeface="Calibri"/>
                <a:cs typeface="Calibri"/>
              </a:rPr>
              <a:t> </a:t>
            </a:r>
            <a:r>
              <a:rPr sz="1400" dirty="0">
                <a:latin typeface="Calibri"/>
                <a:cs typeface="Calibri"/>
              </a:rPr>
              <a:t>and</a:t>
            </a:r>
            <a:r>
              <a:rPr sz="1400" spc="-45" dirty="0">
                <a:latin typeface="Calibri"/>
                <a:cs typeface="Calibri"/>
              </a:rPr>
              <a:t> </a:t>
            </a:r>
            <a:r>
              <a:rPr sz="1400" spc="-10" dirty="0">
                <a:latin typeface="Calibri"/>
                <a:cs typeface="Calibri"/>
              </a:rPr>
              <a:t>lights</a:t>
            </a:r>
            <a:r>
              <a:rPr sz="1100" spc="-10" dirty="0">
                <a:latin typeface="Calibri"/>
                <a:cs typeface="Calibri"/>
              </a:rPr>
              <a:t>.</a:t>
            </a:r>
            <a:endParaRPr sz="1100" dirty="0">
              <a:latin typeface="Calibri"/>
              <a:cs typeface="Calibri"/>
            </a:endParaRPr>
          </a:p>
          <a:p>
            <a:pPr marL="125095">
              <a:lnSpc>
                <a:spcPct val="100000"/>
              </a:lnSpc>
              <a:spcBef>
                <a:spcPts val="780"/>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dirty="0">
              <a:latin typeface="Calibri"/>
              <a:cs typeface="Calibri"/>
            </a:endParaRPr>
          </a:p>
        </p:txBody>
      </p:sp>
      <p:sp>
        <p:nvSpPr>
          <p:cNvPr id="14" name="object 14"/>
          <p:cNvSpPr txBox="1"/>
          <p:nvPr/>
        </p:nvSpPr>
        <p:spPr>
          <a:xfrm>
            <a:off x="9375140" y="7338466"/>
            <a:ext cx="16573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Calibri"/>
                <a:cs typeface="Calibri"/>
              </a:rPr>
              <a:t>17</a:t>
            </a:r>
            <a:endParaRPr sz="11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4">
            <a:extLst>
              <a:ext uri="{FF2B5EF4-FFF2-40B4-BE49-F238E27FC236}">
                <a16:creationId xmlns:a16="http://schemas.microsoft.com/office/drawing/2014/main" id="{AEC58FEB-1768-9684-4D21-6AC31CDE910F}"/>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6617207" y="609600"/>
            <a:ext cx="2971800" cy="3233928"/>
          </a:xfrm>
          <a:prstGeom prst="rect">
            <a:avLst/>
          </a:prstGeom>
        </p:spPr>
      </p:pic>
      <p:graphicFrame>
        <p:nvGraphicFramePr>
          <p:cNvPr id="3" name="object 3"/>
          <p:cNvGraphicFramePr>
            <a:graphicFrameLocks noGrp="1"/>
          </p:cNvGraphicFramePr>
          <p:nvPr/>
        </p:nvGraphicFramePr>
        <p:xfrm>
          <a:off x="222250" y="1746250"/>
          <a:ext cx="6172200" cy="5409565"/>
        </p:xfrm>
        <a:graphic>
          <a:graphicData uri="http://schemas.openxmlformats.org/drawingml/2006/table">
            <a:tbl>
              <a:tblPr firstRow="1" bandRow="1">
                <a:tableStyleId>{2D5ABB26-0587-4C30-8999-92F81FD0307C}</a:tableStyleId>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tblGrid>
              <a:tr h="137160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950">
                        <a:latin typeface="Times New Roman"/>
                        <a:cs typeface="Times New Roman"/>
                      </a:endParaRPr>
                    </a:p>
                    <a:p>
                      <a:pPr marL="90805" marR="123825">
                        <a:lnSpc>
                          <a:spcPct val="100000"/>
                        </a:lnSpc>
                      </a:pPr>
                      <a:r>
                        <a:rPr sz="1200" dirty="0">
                          <a:latin typeface="Calibri"/>
                          <a:cs typeface="Calibri"/>
                        </a:rPr>
                        <a:t>To</a:t>
                      </a:r>
                      <a:r>
                        <a:rPr sz="1200" spc="10" dirty="0">
                          <a:latin typeface="Calibri"/>
                          <a:cs typeface="Calibri"/>
                        </a:rPr>
                        <a:t> </a:t>
                      </a:r>
                      <a:r>
                        <a:rPr sz="1200" dirty="0">
                          <a:latin typeface="Calibri"/>
                          <a:cs typeface="Calibri"/>
                        </a:rPr>
                        <a:t>connect battery</a:t>
                      </a:r>
                      <a:r>
                        <a:rPr sz="1200" spc="-40" dirty="0">
                          <a:latin typeface="Calibri"/>
                          <a:cs typeface="Calibri"/>
                        </a:rPr>
                        <a:t> </a:t>
                      </a:r>
                      <a:r>
                        <a:rPr sz="1200" dirty="0">
                          <a:latin typeface="Calibri"/>
                          <a:cs typeface="Calibri"/>
                        </a:rPr>
                        <a:t>bank</a:t>
                      </a:r>
                      <a:r>
                        <a:rPr sz="1200" spc="5" dirty="0">
                          <a:latin typeface="Calibri"/>
                          <a:cs typeface="Calibri"/>
                        </a:rPr>
                        <a:t> </a:t>
                      </a:r>
                      <a:r>
                        <a:rPr sz="1200" dirty="0">
                          <a:latin typeface="Calibri"/>
                          <a:cs typeface="Calibri"/>
                        </a:rPr>
                        <a:t>to</a:t>
                      </a:r>
                      <a:r>
                        <a:rPr sz="1200" spc="-30" dirty="0">
                          <a:latin typeface="Calibri"/>
                          <a:cs typeface="Calibri"/>
                        </a:rPr>
                        <a:t> </a:t>
                      </a:r>
                      <a:r>
                        <a:rPr sz="1200" spc="-20" dirty="0">
                          <a:latin typeface="Calibri"/>
                          <a:cs typeface="Calibri"/>
                        </a:rPr>
                        <a:t>load, </a:t>
                      </a:r>
                      <a:r>
                        <a:rPr sz="1200" dirty="0">
                          <a:latin typeface="Calibri"/>
                          <a:cs typeface="Calibri"/>
                        </a:rPr>
                        <a:t>or</a:t>
                      </a:r>
                      <a:r>
                        <a:rPr sz="1200" spc="-20" dirty="0">
                          <a:latin typeface="Calibri"/>
                          <a:cs typeface="Calibri"/>
                        </a:rPr>
                        <a:t> </a:t>
                      </a:r>
                      <a:r>
                        <a:rPr sz="1200" dirty="0">
                          <a:latin typeface="Calibri"/>
                          <a:cs typeface="Calibri"/>
                        </a:rPr>
                        <a:t>combine</a:t>
                      </a:r>
                      <a:r>
                        <a:rPr sz="1200" spc="15" dirty="0">
                          <a:latin typeface="Calibri"/>
                          <a:cs typeface="Calibri"/>
                        </a:rPr>
                        <a:t> </a:t>
                      </a:r>
                      <a:r>
                        <a:rPr sz="1200" dirty="0">
                          <a:latin typeface="Calibri"/>
                          <a:cs typeface="Calibri"/>
                        </a:rPr>
                        <a:t>battery</a:t>
                      </a:r>
                      <a:r>
                        <a:rPr sz="1200" spc="-20" dirty="0">
                          <a:latin typeface="Calibri"/>
                          <a:cs typeface="Calibri"/>
                        </a:rPr>
                        <a:t> banks</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10"/>
                        </a:spcBef>
                      </a:pPr>
                      <a:endParaRPr sz="1550">
                        <a:latin typeface="Times New Roman"/>
                        <a:cs typeface="Times New Roman"/>
                      </a:endParaRPr>
                    </a:p>
                    <a:p>
                      <a:pPr marL="92075" marR="141605">
                        <a:lnSpc>
                          <a:spcPct val="100000"/>
                        </a:lnSpc>
                      </a:pPr>
                      <a:r>
                        <a:rPr sz="1200" dirty="0">
                          <a:latin typeface="Calibri"/>
                          <a:cs typeface="Calibri"/>
                        </a:rPr>
                        <a:t>With</a:t>
                      </a:r>
                      <a:r>
                        <a:rPr sz="1200" spc="-25" dirty="0">
                          <a:latin typeface="Calibri"/>
                          <a:cs typeface="Calibri"/>
                        </a:rPr>
                        <a:t> </a:t>
                      </a:r>
                      <a:r>
                        <a:rPr sz="1200" dirty="0">
                          <a:latin typeface="Calibri"/>
                          <a:cs typeface="Calibri"/>
                        </a:rPr>
                        <a:t>Override</a:t>
                      </a:r>
                      <a:r>
                        <a:rPr sz="1200" spc="-15" dirty="0">
                          <a:latin typeface="Calibri"/>
                          <a:cs typeface="Calibri"/>
                        </a:rPr>
                        <a:t> </a:t>
                      </a:r>
                      <a:r>
                        <a:rPr sz="1200" dirty="0">
                          <a:latin typeface="Calibri"/>
                          <a:cs typeface="Calibri"/>
                        </a:rPr>
                        <a:t>Knob</a:t>
                      </a:r>
                      <a:r>
                        <a:rPr sz="1200" spc="-25" dirty="0">
                          <a:latin typeface="Calibri"/>
                          <a:cs typeface="Calibri"/>
                        </a:rPr>
                        <a:t> </a:t>
                      </a:r>
                      <a:r>
                        <a:rPr sz="1200" dirty="0">
                          <a:latin typeface="Calibri"/>
                          <a:cs typeface="Calibri"/>
                        </a:rPr>
                        <a:t>in</a:t>
                      </a:r>
                      <a:r>
                        <a:rPr sz="1200" spc="-20" dirty="0">
                          <a:latin typeface="Calibri"/>
                          <a:cs typeface="Calibri"/>
                        </a:rPr>
                        <a:t> </a:t>
                      </a:r>
                      <a:r>
                        <a:rPr sz="1200" spc="-10" dirty="0">
                          <a:latin typeface="Calibri"/>
                          <a:cs typeface="Calibri"/>
                        </a:rPr>
                        <a:t>(REMOTE </a:t>
                      </a:r>
                      <a:r>
                        <a:rPr sz="1200" dirty="0">
                          <a:latin typeface="Calibri"/>
                          <a:cs typeface="Calibri"/>
                        </a:rPr>
                        <a:t>position), push</a:t>
                      </a:r>
                      <a:r>
                        <a:rPr sz="1200" spc="-50" dirty="0">
                          <a:latin typeface="Calibri"/>
                          <a:cs typeface="Calibri"/>
                        </a:rPr>
                        <a:t> </a:t>
                      </a:r>
                      <a:r>
                        <a:rPr sz="1200" dirty="0">
                          <a:latin typeface="Calibri"/>
                          <a:cs typeface="Calibri"/>
                        </a:rPr>
                        <a:t>button</a:t>
                      </a:r>
                      <a:r>
                        <a:rPr sz="1200" spc="-30" dirty="0">
                          <a:latin typeface="Calibri"/>
                          <a:cs typeface="Calibri"/>
                        </a:rPr>
                        <a:t> </a:t>
                      </a:r>
                      <a:r>
                        <a:rPr sz="1200" spc="-10" dirty="0">
                          <a:latin typeface="Calibri"/>
                          <a:cs typeface="Calibri"/>
                        </a:rPr>
                        <a:t>until </a:t>
                      </a:r>
                      <a:r>
                        <a:rPr sz="1200" dirty="0">
                          <a:latin typeface="Calibri"/>
                          <a:cs typeface="Calibri"/>
                        </a:rPr>
                        <a:t>latched</a:t>
                      </a:r>
                      <a:r>
                        <a:rPr sz="1200" spc="-5" dirty="0">
                          <a:latin typeface="Calibri"/>
                          <a:cs typeface="Calibri"/>
                        </a:rPr>
                        <a:t> </a:t>
                      </a:r>
                      <a:r>
                        <a:rPr sz="1200" dirty="0">
                          <a:latin typeface="Calibri"/>
                          <a:cs typeface="Calibri"/>
                        </a:rPr>
                        <a:t>(Push</a:t>
                      </a:r>
                      <a:r>
                        <a:rPr sz="1200" spc="-30" dirty="0">
                          <a:latin typeface="Calibri"/>
                          <a:cs typeface="Calibri"/>
                        </a:rPr>
                        <a:t> </a:t>
                      </a:r>
                      <a:r>
                        <a:rPr sz="1200" dirty="0">
                          <a:latin typeface="Calibri"/>
                          <a:cs typeface="Calibri"/>
                        </a:rPr>
                        <a:t>to</a:t>
                      </a:r>
                      <a:r>
                        <a:rPr sz="1200" spc="-10" dirty="0">
                          <a:latin typeface="Calibri"/>
                          <a:cs typeface="Calibri"/>
                        </a:rPr>
                        <a:t> </a:t>
                      </a:r>
                      <a:r>
                        <a:rPr sz="1200" dirty="0">
                          <a:latin typeface="Calibri"/>
                          <a:cs typeface="Calibri"/>
                        </a:rPr>
                        <a:t>Latch</a:t>
                      </a:r>
                      <a:r>
                        <a:rPr sz="1200" spc="-25" dirty="0">
                          <a:latin typeface="Calibri"/>
                          <a:cs typeface="Calibri"/>
                        </a:rPr>
                        <a:t> </a:t>
                      </a:r>
                      <a:r>
                        <a:rPr sz="1200" spc="-20" dirty="0">
                          <a:latin typeface="Calibri"/>
                          <a:cs typeface="Calibri"/>
                        </a:rPr>
                        <a:t>On).</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336675">
                <a:tc>
                  <a:txBody>
                    <a:bodyPr/>
                    <a:lstStyle/>
                    <a:p>
                      <a:pPr>
                        <a:lnSpc>
                          <a:spcPct val="100000"/>
                        </a:lnSpc>
                      </a:pPr>
                      <a:endParaRPr sz="1200">
                        <a:latin typeface="Times New Roman"/>
                        <a:cs typeface="Times New Roman"/>
                      </a:endParaRPr>
                    </a:p>
                    <a:p>
                      <a:pPr>
                        <a:lnSpc>
                          <a:spcPct val="100000"/>
                        </a:lnSpc>
                        <a:spcBef>
                          <a:spcPts val="50"/>
                        </a:spcBef>
                      </a:pPr>
                      <a:endParaRPr sz="1400">
                        <a:latin typeface="Times New Roman"/>
                        <a:cs typeface="Times New Roman"/>
                      </a:endParaRPr>
                    </a:p>
                    <a:p>
                      <a:pPr marL="90805" marR="119380">
                        <a:lnSpc>
                          <a:spcPct val="100000"/>
                        </a:lnSpc>
                      </a:pPr>
                      <a:r>
                        <a:rPr sz="1200" dirty="0">
                          <a:latin typeface="Calibri"/>
                          <a:cs typeface="Calibri"/>
                        </a:rPr>
                        <a:t>To disconnect</a:t>
                      </a:r>
                      <a:r>
                        <a:rPr sz="1200" spc="-5" dirty="0">
                          <a:latin typeface="Calibri"/>
                          <a:cs typeface="Calibri"/>
                        </a:rPr>
                        <a:t> </a:t>
                      </a:r>
                      <a:r>
                        <a:rPr sz="1200" dirty="0">
                          <a:latin typeface="Calibri"/>
                          <a:cs typeface="Calibri"/>
                        </a:rPr>
                        <a:t>battery</a:t>
                      </a:r>
                      <a:r>
                        <a:rPr sz="1200" spc="-25" dirty="0">
                          <a:latin typeface="Calibri"/>
                          <a:cs typeface="Calibri"/>
                        </a:rPr>
                        <a:t> </a:t>
                      </a:r>
                      <a:r>
                        <a:rPr sz="1200" dirty="0">
                          <a:latin typeface="Calibri"/>
                          <a:cs typeface="Calibri"/>
                        </a:rPr>
                        <a:t>bank</a:t>
                      </a:r>
                      <a:r>
                        <a:rPr sz="1200" spc="-25" dirty="0">
                          <a:latin typeface="Calibri"/>
                          <a:cs typeface="Calibri"/>
                        </a:rPr>
                        <a:t> </a:t>
                      </a:r>
                      <a:r>
                        <a:rPr sz="1200" spc="-20" dirty="0">
                          <a:latin typeface="Calibri"/>
                          <a:cs typeface="Calibri"/>
                        </a:rPr>
                        <a:t>from </a:t>
                      </a:r>
                      <a:r>
                        <a:rPr sz="1200" dirty="0">
                          <a:latin typeface="Calibri"/>
                          <a:cs typeface="Calibri"/>
                        </a:rPr>
                        <a:t>load, or</a:t>
                      </a:r>
                      <a:r>
                        <a:rPr sz="1200" spc="-15" dirty="0">
                          <a:latin typeface="Calibri"/>
                          <a:cs typeface="Calibri"/>
                        </a:rPr>
                        <a:t> </a:t>
                      </a:r>
                      <a:r>
                        <a:rPr sz="1200" dirty="0">
                          <a:latin typeface="Calibri"/>
                          <a:cs typeface="Calibri"/>
                        </a:rPr>
                        <a:t>isolate</a:t>
                      </a:r>
                      <a:r>
                        <a:rPr sz="1200" spc="15" dirty="0">
                          <a:latin typeface="Calibri"/>
                          <a:cs typeface="Calibri"/>
                        </a:rPr>
                        <a:t> </a:t>
                      </a:r>
                      <a:r>
                        <a:rPr sz="1200" dirty="0">
                          <a:latin typeface="Calibri"/>
                          <a:cs typeface="Calibri"/>
                        </a:rPr>
                        <a:t>battery</a:t>
                      </a:r>
                      <a:r>
                        <a:rPr sz="1200" spc="-40" dirty="0">
                          <a:latin typeface="Calibri"/>
                          <a:cs typeface="Calibri"/>
                        </a:rPr>
                        <a:t> </a:t>
                      </a:r>
                      <a:r>
                        <a:rPr sz="1200" spc="-10" dirty="0">
                          <a:latin typeface="Calibri"/>
                          <a:cs typeface="Calibri"/>
                        </a:rPr>
                        <a:t>banks </a:t>
                      </a:r>
                      <a:r>
                        <a:rPr sz="1200" dirty="0">
                          <a:latin typeface="Calibri"/>
                          <a:cs typeface="Calibri"/>
                        </a:rPr>
                        <a:t>that</a:t>
                      </a:r>
                      <a:r>
                        <a:rPr sz="1200" spc="-20" dirty="0">
                          <a:latin typeface="Calibri"/>
                          <a:cs typeface="Calibri"/>
                        </a:rPr>
                        <a:t> </a:t>
                      </a:r>
                      <a:r>
                        <a:rPr sz="1200" dirty="0">
                          <a:latin typeface="Calibri"/>
                          <a:cs typeface="Calibri"/>
                        </a:rPr>
                        <a:t>are</a:t>
                      </a:r>
                      <a:r>
                        <a:rPr sz="1200" spc="-15" dirty="0">
                          <a:latin typeface="Calibri"/>
                          <a:cs typeface="Calibri"/>
                        </a:rPr>
                        <a:t> </a:t>
                      </a:r>
                      <a:r>
                        <a:rPr sz="1200" spc="-10" dirty="0">
                          <a:latin typeface="Calibri"/>
                          <a:cs typeface="Calibri"/>
                        </a:rPr>
                        <a:t>connected</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350">
                        <a:latin typeface="Times New Roman"/>
                        <a:cs typeface="Times New Roman"/>
                      </a:endParaRPr>
                    </a:p>
                    <a:p>
                      <a:pPr marL="92075" marR="132715">
                        <a:lnSpc>
                          <a:spcPct val="100000"/>
                        </a:lnSpc>
                      </a:pPr>
                      <a:r>
                        <a:rPr sz="1200" dirty="0">
                          <a:latin typeface="Calibri"/>
                          <a:cs typeface="Calibri"/>
                        </a:rPr>
                        <a:t>Rotate</a:t>
                      </a:r>
                      <a:r>
                        <a:rPr sz="1200" spc="-30" dirty="0">
                          <a:latin typeface="Calibri"/>
                          <a:cs typeface="Calibri"/>
                        </a:rPr>
                        <a:t> </a:t>
                      </a:r>
                      <a:r>
                        <a:rPr sz="1200" dirty="0">
                          <a:latin typeface="Calibri"/>
                          <a:cs typeface="Calibri"/>
                        </a:rPr>
                        <a:t>Override</a:t>
                      </a:r>
                      <a:r>
                        <a:rPr sz="1200" spc="-5" dirty="0">
                          <a:latin typeface="Calibri"/>
                          <a:cs typeface="Calibri"/>
                        </a:rPr>
                        <a:t> </a:t>
                      </a:r>
                      <a:r>
                        <a:rPr sz="1200" dirty="0">
                          <a:latin typeface="Calibri"/>
                          <a:cs typeface="Calibri"/>
                        </a:rPr>
                        <a:t>Knob</a:t>
                      </a:r>
                      <a:r>
                        <a:rPr sz="1200" spc="5" dirty="0">
                          <a:latin typeface="Calibri"/>
                          <a:cs typeface="Calibri"/>
                        </a:rPr>
                        <a:t> </a:t>
                      </a:r>
                      <a:r>
                        <a:rPr sz="1200" dirty="0">
                          <a:latin typeface="Calibri"/>
                          <a:cs typeface="Calibri"/>
                        </a:rPr>
                        <a:t>to</a:t>
                      </a:r>
                      <a:r>
                        <a:rPr sz="1200" spc="-40" dirty="0">
                          <a:latin typeface="Calibri"/>
                          <a:cs typeface="Calibri"/>
                        </a:rPr>
                        <a:t> </a:t>
                      </a:r>
                      <a:r>
                        <a:rPr sz="1200" dirty="0">
                          <a:latin typeface="Calibri"/>
                          <a:cs typeface="Calibri"/>
                        </a:rPr>
                        <a:t>right </a:t>
                      </a:r>
                      <a:r>
                        <a:rPr sz="1200" spc="-25" dirty="0">
                          <a:latin typeface="Calibri"/>
                          <a:cs typeface="Calibri"/>
                        </a:rPr>
                        <a:t>to </a:t>
                      </a:r>
                      <a:r>
                        <a:rPr sz="1200" dirty="0">
                          <a:latin typeface="Calibri"/>
                          <a:cs typeface="Calibri"/>
                        </a:rPr>
                        <a:t>release</a:t>
                      </a:r>
                      <a:r>
                        <a:rPr sz="1200" spc="-10" dirty="0">
                          <a:latin typeface="Calibri"/>
                          <a:cs typeface="Calibri"/>
                        </a:rPr>
                        <a:t> </a:t>
                      </a:r>
                      <a:r>
                        <a:rPr sz="1200" dirty="0">
                          <a:latin typeface="Calibri"/>
                          <a:cs typeface="Calibri"/>
                        </a:rPr>
                        <a:t>button</a:t>
                      </a:r>
                      <a:r>
                        <a:rPr sz="1200" spc="-40" dirty="0">
                          <a:latin typeface="Calibri"/>
                          <a:cs typeface="Calibri"/>
                        </a:rPr>
                        <a:t> </a:t>
                      </a:r>
                      <a:r>
                        <a:rPr sz="1200" dirty="0">
                          <a:latin typeface="Calibri"/>
                          <a:cs typeface="Calibri"/>
                        </a:rPr>
                        <a:t>from</a:t>
                      </a:r>
                      <a:r>
                        <a:rPr sz="1200" spc="15" dirty="0">
                          <a:latin typeface="Calibri"/>
                          <a:cs typeface="Calibri"/>
                        </a:rPr>
                        <a:t> </a:t>
                      </a:r>
                      <a:r>
                        <a:rPr sz="1200" dirty="0">
                          <a:latin typeface="Calibri"/>
                          <a:cs typeface="Calibri"/>
                        </a:rPr>
                        <a:t>Latch</a:t>
                      </a:r>
                      <a:r>
                        <a:rPr sz="1200" spc="-35" dirty="0">
                          <a:latin typeface="Calibri"/>
                          <a:cs typeface="Calibri"/>
                        </a:rPr>
                        <a:t> </a:t>
                      </a:r>
                      <a:r>
                        <a:rPr sz="1200" spc="-25" dirty="0">
                          <a:latin typeface="Calibri"/>
                          <a:cs typeface="Calibri"/>
                        </a:rPr>
                        <a:t>On </a:t>
                      </a:r>
                      <a:r>
                        <a:rPr sz="1200" dirty="0">
                          <a:latin typeface="Calibri"/>
                          <a:cs typeface="Calibri"/>
                        </a:rPr>
                        <a:t>mode</a:t>
                      </a:r>
                      <a:r>
                        <a:rPr sz="1200" spc="-15" dirty="0">
                          <a:latin typeface="Calibri"/>
                          <a:cs typeface="Calibri"/>
                        </a:rPr>
                        <a:t> </a:t>
                      </a:r>
                      <a:r>
                        <a:rPr sz="1200" dirty="0">
                          <a:latin typeface="Calibri"/>
                          <a:cs typeface="Calibri"/>
                        </a:rPr>
                        <a:t>(button</a:t>
                      </a:r>
                      <a:r>
                        <a:rPr sz="1200" spc="-20" dirty="0">
                          <a:latin typeface="Calibri"/>
                          <a:cs typeface="Calibri"/>
                        </a:rPr>
                        <a:t> </a:t>
                      </a:r>
                      <a:r>
                        <a:rPr sz="1200" dirty="0">
                          <a:latin typeface="Calibri"/>
                          <a:cs typeface="Calibri"/>
                        </a:rPr>
                        <a:t>pops</a:t>
                      </a:r>
                      <a:r>
                        <a:rPr sz="1200" spc="-5" dirty="0">
                          <a:latin typeface="Calibri"/>
                          <a:cs typeface="Calibri"/>
                        </a:rPr>
                        <a:t> </a:t>
                      </a:r>
                      <a:r>
                        <a:rPr sz="1200" dirty="0">
                          <a:latin typeface="Calibri"/>
                          <a:cs typeface="Calibri"/>
                        </a:rPr>
                        <a:t>up).</a:t>
                      </a:r>
                      <a:r>
                        <a:rPr sz="1200" spc="-30" dirty="0">
                          <a:latin typeface="Calibri"/>
                          <a:cs typeface="Calibri"/>
                        </a:rPr>
                        <a:t> </a:t>
                      </a:r>
                      <a:r>
                        <a:rPr sz="1200" spc="-10" dirty="0">
                          <a:latin typeface="Calibri"/>
                          <a:cs typeface="Calibri"/>
                        </a:rPr>
                        <a:t>Rotate </a:t>
                      </a:r>
                      <a:r>
                        <a:rPr sz="1200" dirty="0">
                          <a:latin typeface="Calibri"/>
                          <a:cs typeface="Calibri"/>
                        </a:rPr>
                        <a:t>Override</a:t>
                      </a:r>
                      <a:r>
                        <a:rPr sz="1200" spc="-15" dirty="0">
                          <a:latin typeface="Calibri"/>
                          <a:cs typeface="Calibri"/>
                        </a:rPr>
                        <a:t> </a:t>
                      </a:r>
                      <a:r>
                        <a:rPr sz="1200" dirty="0">
                          <a:latin typeface="Calibri"/>
                          <a:cs typeface="Calibri"/>
                        </a:rPr>
                        <a:t>Knob</a:t>
                      </a:r>
                      <a:r>
                        <a:rPr sz="1200" spc="-15" dirty="0">
                          <a:latin typeface="Calibri"/>
                          <a:cs typeface="Calibri"/>
                        </a:rPr>
                        <a:t> </a:t>
                      </a:r>
                      <a:r>
                        <a:rPr sz="1200" dirty="0">
                          <a:latin typeface="Calibri"/>
                          <a:cs typeface="Calibri"/>
                        </a:rPr>
                        <a:t>to</a:t>
                      </a:r>
                      <a:r>
                        <a:rPr sz="1200" spc="-20" dirty="0">
                          <a:latin typeface="Calibri"/>
                          <a:cs typeface="Calibri"/>
                        </a:rPr>
                        <a:t> </a:t>
                      </a:r>
                      <a:r>
                        <a:rPr sz="1200" dirty="0">
                          <a:latin typeface="Calibri"/>
                          <a:cs typeface="Calibri"/>
                        </a:rPr>
                        <a:t>left</a:t>
                      </a:r>
                      <a:r>
                        <a:rPr sz="1200" spc="-10" dirty="0">
                          <a:latin typeface="Calibri"/>
                          <a:cs typeface="Calibri"/>
                        </a:rPr>
                        <a:t> (REMOTE position).</a:t>
                      </a:r>
                      <a:endParaRPr sz="1200">
                        <a:latin typeface="Calibri"/>
                        <a:cs typeface="Calibri"/>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32969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450">
                        <a:latin typeface="Times New Roman"/>
                        <a:cs typeface="Times New Roman"/>
                      </a:endParaRPr>
                    </a:p>
                    <a:p>
                      <a:pPr marL="90805">
                        <a:lnSpc>
                          <a:spcPct val="100000"/>
                        </a:lnSpc>
                      </a:pPr>
                      <a:r>
                        <a:rPr sz="1200" dirty="0">
                          <a:latin typeface="Calibri"/>
                          <a:cs typeface="Calibri"/>
                        </a:rPr>
                        <a:t>To</a:t>
                      </a:r>
                      <a:r>
                        <a:rPr sz="1200" spc="10" dirty="0">
                          <a:latin typeface="Calibri"/>
                          <a:cs typeface="Calibri"/>
                        </a:rPr>
                        <a:t> </a:t>
                      </a:r>
                      <a:r>
                        <a:rPr sz="1200" dirty="0">
                          <a:latin typeface="Calibri"/>
                          <a:cs typeface="Calibri"/>
                        </a:rPr>
                        <a:t>prevent</a:t>
                      </a:r>
                      <a:r>
                        <a:rPr sz="1200" spc="-45" dirty="0">
                          <a:latin typeface="Calibri"/>
                          <a:cs typeface="Calibri"/>
                        </a:rPr>
                        <a:t> </a:t>
                      </a:r>
                      <a:r>
                        <a:rPr sz="1200" dirty="0">
                          <a:latin typeface="Calibri"/>
                          <a:cs typeface="Calibri"/>
                        </a:rPr>
                        <a:t>remote </a:t>
                      </a:r>
                      <a:r>
                        <a:rPr sz="1200" spc="-10" dirty="0">
                          <a:latin typeface="Calibri"/>
                          <a:cs typeface="Calibri"/>
                        </a:rPr>
                        <a:t>operation</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92075" marR="301625">
                        <a:lnSpc>
                          <a:spcPct val="100000"/>
                        </a:lnSpc>
                        <a:spcBef>
                          <a:spcPts val="980"/>
                        </a:spcBef>
                      </a:pPr>
                      <a:r>
                        <a:rPr sz="1200" dirty="0">
                          <a:latin typeface="Calibri"/>
                          <a:cs typeface="Calibri"/>
                        </a:rPr>
                        <a:t>Rotate</a:t>
                      </a:r>
                      <a:r>
                        <a:rPr sz="1200" spc="-25" dirty="0">
                          <a:latin typeface="Calibri"/>
                          <a:cs typeface="Calibri"/>
                        </a:rPr>
                        <a:t> </a:t>
                      </a:r>
                      <a:r>
                        <a:rPr sz="1200" dirty="0">
                          <a:latin typeface="Calibri"/>
                          <a:cs typeface="Calibri"/>
                        </a:rPr>
                        <a:t>Override</a:t>
                      </a:r>
                      <a:r>
                        <a:rPr sz="1200" spc="-5" dirty="0">
                          <a:latin typeface="Calibri"/>
                          <a:cs typeface="Calibri"/>
                        </a:rPr>
                        <a:t> </a:t>
                      </a:r>
                      <a:r>
                        <a:rPr sz="1200" dirty="0">
                          <a:latin typeface="Calibri"/>
                          <a:cs typeface="Calibri"/>
                        </a:rPr>
                        <a:t>Knob</a:t>
                      </a:r>
                      <a:r>
                        <a:rPr sz="1200" spc="5" dirty="0">
                          <a:latin typeface="Calibri"/>
                          <a:cs typeface="Calibri"/>
                        </a:rPr>
                        <a:t> </a:t>
                      </a:r>
                      <a:r>
                        <a:rPr sz="1200" dirty="0">
                          <a:latin typeface="Calibri"/>
                          <a:cs typeface="Calibri"/>
                        </a:rPr>
                        <a:t>to</a:t>
                      </a:r>
                      <a:r>
                        <a:rPr sz="1200" spc="-35" dirty="0">
                          <a:latin typeface="Calibri"/>
                          <a:cs typeface="Calibri"/>
                        </a:rPr>
                        <a:t> </a:t>
                      </a:r>
                      <a:r>
                        <a:rPr sz="1200" spc="-20" dirty="0">
                          <a:latin typeface="Calibri"/>
                          <a:cs typeface="Calibri"/>
                        </a:rPr>
                        <a:t>right </a:t>
                      </a:r>
                      <a:r>
                        <a:rPr sz="1200" dirty="0">
                          <a:latin typeface="Calibri"/>
                          <a:cs typeface="Calibri"/>
                        </a:rPr>
                        <a:t>(LOCK</a:t>
                      </a:r>
                      <a:r>
                        <a:rPr sz="1200" spc="-25" dirty="0">
                          <a:latin typeface="Calibri"/>
                          <a:cs typeface="Calibri"/>
                        </a:rPr>
                        <a:t> </a:t>
                      </a:r>
                      <a:r>
                        <a:rPr sz="1200" dirty="0">
                          <a:latin typeface="Calibri"/>
                          <a:cs typeface="Calibri"/>
                        </a:rPr>
                        <a:t>OFF</a:t>
                      </a:r>
                      <a:r>
                        <a:rPr sz="1200" spc="5" dirty="0">
                          <a:latin typeface="Calibri"/>
                          <a:cs typeface="Calibri"/>
                        </a:rPr>
                        <a:t> </a:t>
                      </a:r>
                      <a:r>
                        <a:rPr sz="1200" spc="-10" dirty="0">
                          <a:latin typeface="Calibri"/>
                          <a:cs typeface="Calibri"/>
                        </a:rPr>
                        <a:t>position).</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37160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600">
                        <a:latin typeface="Times New Roman"/>
                        <a:cs typeface="Times New Roman"/>
                      </a:endParaRPr>
                    </a:p>
                    <a:p>
                      <a:pPr marL="90805">
                        <a:lnSpc>
                          <a:spcPct val="100000"/>
                        </a:lnSpc>
                      </a:pPr>
                      <a:r>
                        <a:rPr sz="1200" dirty="0">
                          <a:latin typeface="Calibri"/>
                          <a:cs typeface="Calibri"/>
                        </a:rPr>
                        <a:t>To</a:t>
                      </a:r>
                      <a:r>
                        <a:rPr sz="1200" spc="10" dirty="0">
                          <a:latin typeface="Calibri"/>
                          <a:cs typeface="Calibri"/>
                        </a:rPr>
                        <a:t> </a:t>
                      </a:r>
                      <a:r>
                        <a:rPr sz="1200" dirty="0">
                          <a:latin typeface="Calibri"/>
                          <a:cs typeface="Calibri"/>
                        </a:rPr>
                        <a:t>secure</a:t>
                      </a:r>
                      <a:r>
                        <a:rPr sz="1200" spc="-20" dirty="0">
                          <a:latin typeface="Calibri"/>
                          <a:cs typeface="Calibri"/>
                        </a:rPr>
                        <a:t> </a:t>
                      </a:r>
                      <a:r>
                        <a:rPr sz="1200" dirty="0">
                          <a:latin typeface="Calibri"/>
                          <a:cs typeface="Calibri"/>
                        </a:rPr>
                        <a:t>for</a:t>
                      </a:r>
                      <a:r>
                        <a:rPr sz="1200" spc="10" dirty="0">
                          <a:latin typeface="Calibri"/>
                          <a:cs typeface="Calibri"/>
                        </a:rPr>
                        <a:t> </a:t>
                      </a:r>
                      <a:r>
                        <a:rPr sz="1200" spc="-10" dirty="0">
                          <a:latin typeface="Calibri"/>
                          <a:cs typeface="Calibri"/>
                        </a:rPr>
                        <a:t>servicing</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20"/>
                        </a:spcBef>
                      </a:pPr>
                      <a:endParaRPr sz="1550">
                        <a:latin typeface="Times New Roman"/>
                        <a:cs typeface="Times New Roman"/>
                      </a:endParaRPr>
                    </a:p>
                    <a:p>
                      <a:pPr marL="92075" marR="349885">
                        <a:lnSpc>
                          <a:spcPct val="100000"/>
                        </a:lnSpc>
                        <a:spcBef>
                          <a:spcPts val="5"/>
                        </a:spcBef>
                      </a:pPr>
                      <a:r>
                        <a:rPr sz="1200" dirty="0">
                          <a:latin typeface="Calibri"/>
                          <a:cs typeface="Calibri"/>
                        </a:rPr>
                        <a:t>With</a:t>
                      </a:r>
                      <a:r>
                        <a:rPr sz="1200" spc="-25" dirty="0">
                          <a:latin typeface="Calibri"/>
                          <a:cs typeface="Calibri"/>
                        </a:rPr>
                        <a:t> </a:t>
                      </a:r>
                      <a:r>
                        <a:rPr sz="1200" dirty="0">
                          <a:latin typeface="Calibri"/>
                          <a:cs typeface="Calibri"/>
                        </a:rPr>
                        <a:t>Override</a:t>
                      </a:r>
                      <a:r>
                        <a:rPr sz="1200" spc="-15" dirty="0">
                          <a:latin typeface="Calibri"/>
                          <a:cs typeface="Calibri"/>
                        </a:rPr>
                        <a:t> </a:t>
                      </a:r>
                      <a:r>
                        <a:rPr sz="1200" dirty="0">
                          <a:latin typeface="Calibri"/>
                          <a:cs typeface="Calibri"/>
                        </a:rPr>
                        <a:t>Knob</a:t>
                      </a:r>
                      <a:r>
                        <a:rPr sz="1200" spc="-25" dirty="0">
                          <a:latin typeface="Calibri"/>
                          <a:cs typeface="Calibri"/>
                        </a:rPr>
                        <a:t> </a:t>
                      </a:r>
                      <a:r>
                        <a:rPr sz="1200" dirty="0">
                          <a:latin typeface="Calibri"/>
                          <a:cs typeface="Calibri"/>
                        </a:rPr>
                        <a:t>in</a:t>
                      </a:r>
                      <a:r>
                        <a:rPr sz="1200" spc="-20" dirty="0">
                          <a:latin typeface="Calibri"/>
                          <a:cs typeface="Calibri"/>
                        </a:rPr>
                        <a:t> </a:t>
                      </a:r>
                      <a:r>
                        <a:rPr sz="1200" spc="-10" dirty="0">
                          <a:latin typeface="Calibri"/>
                          <a:cs typeface="Calibri"/>
                        </a:rPr>
                        <a:t>(LOCK </a:t>
                      </a:r>
                      <a:r>
                        <a:rPr sz="1200" dirty="0">
                          <a:latin typeface="Calibri"/>
                          <a:cs typeface="Calibri"/>
                        </a:rPr>
                        <a:t>OFF</a:t>
                      </a:r>
                      <a:r>
                        <a:rPr sz="1200" spc="-15" dirty="0">
                          <a:latin typeface="Calibri"/>
                          <a:cs typeface="Calibri"/>
                        </a:rPr>
                        <a:t> </a:t>
                      </a:r>
                      <a:r>
                        <a:rPr sz="1200" dirty="0">
                          <a:latin typeface="Calibri"/>
                          <a:cs typeface="Calibri"/>
                        </a:rPr>
                        <a:t>position),</a:t>
                      </a:r>
                      <a:r>
                        <a:rPr sz="1200" spc="-5" dirty="0">
                          <a:latin typeface="Calibri"/>
                          <a:cs typeface="Calibri"/>
                        </a:rPr>
                        <a:t> </a:t>
                      </a:r>
                      <a:r>
                        <a:rPr sz="1200" dirty="0">
                          <a:latin typeface="Calibri"/>
                          <a:cs typeface="Calibri"/>
                        </a:rPr>
                        <a:t>pass</a:t>
                      </a:r>
                      <a:r>
                        <a:rPr sz="1200" spc="-25" dirty="0">
                          <a:latin typeface="Calibri"/>
                          <a:cs typeface="Calibri"/>
                        </a:rPr>
                        <a:t> </a:t>
                      </a:r>
                      <a:r>
                        <a:rPr sz="1200" dirty="0">
                          <a:latin typeface="Calibri"/>
                          <a:cs typeface="Calibri"/>
                        </a:rPr>
                        <a:t>cable</a:t>
                      </a:r>
                      <a:r>
                        <a:rPr sz="1200" spc="15" dirty="0">
                          <a:latin typeface="Calibri"/>
                          <a:cs typeface="Calibri"/>
                        </a:rPr>
                        <a:t> </a:t>
                      </a:r>
                      <a:r>
                        <a:rPr sz="1200" spc="-25" dirty="0">
                          <a:latin typeface="Calibri"/>
                          <a:cs typeface="Calibri"/>
                        </a:rPr>
                        <a:t>tie </a:t>
                      </a:r>
                      <a:r>
                        <a:rPr sz="1200" dirty="0">
                          <a:latin typeface="Calibri"/>
                          <a:cs typeface="Calibri"/>
                        </a:rPr>
                        <a:t>through</a:t>
                      </a:r>
                      <a:r>
                        <a:rPr sz="1200" spc="-50" dirty="0">
                          <a:latin typeface="Calibri"/>
                          <a:cs typeface="Calibri"/>
                        </a:rPr>
                        <a:t> </a:t>
                      </a:r>
                      <a:r>
                        <a:rPr sz="1200" spc="-10" dirty="0">
                          <a:latin typeface="Calibri"/>
                          <a:cs typeface="Calibri"/>
                        </a:rPr>
                        <a:t>hole.</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p:nvPr/>
        </p:nvSpPr>
        <p:spPr>
          <a:xfrm>
            <a:off x="447243" y="593217"/>
            <a:ext cx="4761230" cy="915035"/>
          </a:xfrm>
          <a:prstGeom prst="rect">
            <a:avLst/>
          </a:prstGeom>
        </p:spPr>
        <p:txBody>
          <a:bodyPr vert="horz" wrap="square" lIns="0" tIns="11430" rIns="0" bIns="0" rtlCol="0">
            <a:spAutoFit/>
          </a:bodyPr>
          <a:lstStyle/>
          <a:p>
            <a:pPr marL="12700">
              <a:lnSpc>
                <a:spcPct val="100000"/>
              </a:lnSpc>
              <a:spcBef>
                <a:spcPts val="90"/>
              </a:spcBef>
            </a:pPr>
            <a:r>
              <a:rPr sz="1400" i="1" u="sng" spc="-10" dirty="0">
                <a:uFill>
                  <a:solidFill>
                    <a:srgbClr val="000000"/>
                  </a:solidFill>
                </a:uFill>
                <a:latin typeface="Calibri"/>
                <a:cs typeface="Calibri"/>
              </a:rPr>
              <a:t>Manual</a:t>
            </a:r>
            <a:r>
              <a:rPr sz="1400" i="1" u="sng" spc="-40" dirty="0">
                <a:uFill>
                  <a:solidFill>
                    <a:srgbClr val="000000"/>
                  </a:solidFill>
                </a:uFill>
                <a:latin typeface="Calibri"/>
                <a:cs typeface="Calibri"/>
              </a:rPr>
              <a:t> </a:t>
            </a:r>
            <a:r>
              <a:rPr sz="1400" i="1" u="sng" spc="-20" dirty="0">
                <a:uFill>
                  <a:solidFill>
                    <a:srgbClr val="000000"/>
                  </a:solidFill>
                </a:uFill>
                <a:latin typeface="Calibri"/>
                <a:cs typeface="Calibri"/>
              </a:rPr>
              <a:t>RBS:</a:t>
            </a:r>
            <a:endParaRPr sz="1400">
              <a:latin typeface="Calibri"/>
              <a:cs typeface="Calibri"/>
            </a:endParaRPr>
          </a:p>
          <a:p>
            <a:pPr>
              <a:lnSpc>
                <a:spcPct val="100000"/>
              </a:lnSpc>
              <a:spcBef>
                <a:spcPts val="30"/>
              </a:spcBef>
            </a:pPr>
            <a:endParaRPr sz="1550">
              <a:latin typeface="Calibri"/>
              <a:cs typeface="Calibri"/>
            </a:endParaRPr>
          </a:p>
          <a:p>
            <a:pPr marL="12700" marR="5080">
              <a:lnSpc>
                <a:spcPct val="101400"/>
              </a:lnSpc>
            </a:pPr>
            <a:r>
              <a:rPr sz="1400" dirty="0">
                <a:latin typeface="Calibri"/>
                <a:cs typeface="Calibri"/>
              </a:rPr>
              <a:t>The</a:t>
            </a:r>
            <a:r>
              <a:rPr sz="1400" spc="-45" dirty="0">
                <a:latin typeface="Calibri"/>
                <a:cs typeface="Calibri"/>
              </a:rPr>
              <a:t> </a:t>
            </a:r>
            <a:r>
              <a:rPr sz="1400" spc="-10" dirty="0">
                <a:latin typeface="Calibri"/>
                <a:cs typeface="Calibri"/>
              </a:rPr>
              <a:t>manual</a:t>
            </a:r>
            <a:r>
              <a:rPr sz="1400" spc="-25" dirty="0">
                <a:latin typeface="Calibri"/>
                <a:cs typeface="Calibri"/>
              </a:rPr>
              <a:t> </a:t>
            </a:r>
            <a:r>
              <a:rPr sz="1400" spc="-10" dirty="0">
                <a:latin typeface="Calibri"/>
                <a:cs typeface="Calibri"/>
              </a:rPr>
              <a:t>RBS</a:t>
            </a:r>
            <a:r>
              <a:rPr sz="1400" spc="-70" dirty="0">
                <a:latin typeface="Calibri"/>
                <a:cs typeface="Calibri"/>
              </a:rPr>
              <a:t> </a:t>
            </a:r>
            <a:r>
              <a:rPr sz="1400" spc="-10" dirty="0">
                <a:latin typeface="Calibri"/>
                <a:cs typeface="Calibri"/>
              </a:rPr>
              <a:t>switches</a:t>
            </a:r>
            <a:r>
              <a:rPr sz="1400" spc="-30" dirty="0">
                <a:latin typeface="Calibri"/>
                <a:cs typeface="Calibri"/>
              </a:rPr>
              <a:t> </a:t>
            </a:r>
            <a:r>
              <a:rPr sz="1400" dirty="0">
                <a:latin typeface="Calibri"/>
                <a:cs typeface="Calibri"/>
              </a:rPr>
              <a:t>are</a:t>
            </a:r>
            <a:r>
              <a:rPr sz="1400" spc="-40" dirty="0">
                <a:latin typeface="Calibri"/>
                <a:cs typeface="Calibri"/>
              </a:rPr>
              <a:t> </a:t>
            </a:r>
            <a:r>
              <a:rPr sz="1400" spc="-10" dirty="0">
                <a:latin typeface="Calibri"/>
                <a:cs typeface="Calibri"/>
              </a:rPr>
              <a:t>located</a:t>
            </a:r>
            <a:r>
              <a:rPr sz="1400" spc="-70"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lazarette,</a:t>
            </a:r>
            <a:r>
              <a:rPr sz="1400" spc="-55" dirty="0">
                <a:latin typeface="Calibri"/>
                <a:cs typeface="Calibri"/>
              </a:rPr>
              <a:t> </a:t>
            </a:r>
            <a:r>
              <a:rPr sz="1400" dirty="0">
                <a:latin typeface="Calibri"/>
                <a:cs typeface="Calibri"/>
              </a:rPr>
              <a:t>they</a:t>
            </a:r>
            <a:r>
              <a:rPr sz="1400" spc="-25" dirty="0">
                <a:latin typeface="Calibri"/>
                <a:cs typeface="Calibri"/>
              </a:rPr>
              <a:t> </a:t>
            </a:r>
            <a:r>
              <a:rPr sz="1400" spc="-10" dirty="0">
                <a:latin typeface="Calibri"/>
                <a:cs typeface="Calibri"/>
              </a:rPr>
              <a:t>contain </a:t>
            </a:r>
            <a:r>
              <a:rPr sz="1400" dirty="0">
                <a:latin typeface="Calibri"/>
                <a:cs typeface="Calibri"/>
              </a:rPr>
              <a:t>a</a:t>
            </a:r>
            <a:r>
              <a:rPr sz="1400" spc="-45" dirty="0">
                <a:latin typeface="Calibri"/>
                <a:cs typeface="Calibri"/>
              </a:rPr>
              <a:t> </a:t>
            </a:r>
            <a:r>
              <a:rPr sz="1400" dirty="0">
                <a:latin typeface="Calibri"/>
                <a:cs typeface="Calibri"/>
              </a:rPr>
              <a:t>yellow</a:t>
            </a:r>
            <a:r>
              <a:rPr sz="1400" spc="-25" dirty="0">
                <a:latin typeface="Calibri"/>
                <a:cs typeface="Calibri"/>
              </a:rPr>
              <a:t> </a:t>
            </a:r>
            <a:r>
              <a:rPr sz="1400" spc="-10" dirty="0">
                <a:latin typeface="Calibri"/>
                <a:cs typeface="Calibri"/>
              </a:rPr>
              <a:t>knob</a:t>
            </a:r>
            <a:r>
              <a:rPr sz="1400" spc="-50"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are</a:t>
            </a:r>
            <a:r>
              <a:rPr sz="1400" spc="-40" dirty="0">
                <a:latin typeface="Calibri"/>
                <a:cs typeface="Calibri"/>
              </a:rPr>
              <a:t> </a:t>
            </a:r>
            <a:r>
              <a:rPr sz="1400" spc="-10" dirty="0">
                <a:latin typeface="Calibri"/>
                <a:cs typeface="Calibri"/>
              </a:rPr>
              <a:t>labeled</a:t>
            </a:r>
            <a:r>
              <a:rPr sz="1400" spc="-25" dirty="0">
                <a:latin typeface="Calibri"/>
                <a:cs typeface="Calibri"/>
              </a:rPr>
              <a:t> </a:t>
            </a:r>
            <a:r>
              <a:rPr sz="1400" spc="-10" dirty="0">
                <a:latin typeface="Calibri"/>
                <a:cs typeface="Calibri"/>
              </a:rPr>
              <a:t>ML-RBS.</a:t>
            </a:r>
            <a:r>
              <a:rPr sz="1400" spc="-114" dirty="0">
                <a:latin typeface="Calibri"/>
                <a:cs typeface="Calibri"/>
              </a:rPr>
              <a:t> </a:t>
            </a:r>
            <a:r>
              <a:rPr sz="1400" i="1" dirty="0">
                <a:latin typeface="Calibri"/>
                <a:cs typeface="Calibri"/>
              </a:rPr>
              <a:t>See</a:t>
            </a:r>
            <a:r>
              <a:rPr sz="1400" i="1" spc="-35" dirty="0">
                <a:latin typeface="Calibri"/>
                <a:cs typeface="Calibri"/>
              </a:rPr>
              <a:t> </a:t>
            </a:r>
            <a:r>
              <a:rPr sz="1400" i="1" spc="-10" dirty="0">
                <a:latin typeface="Calibri"/>
                <a:cs typeface="Calibri"/>
              </a:rPr>
              <a:t>Picture</a:t>
            </a:r>
            <a:r>
              <a:rPr sz="1400" i="1" spc="-55" dirty="0">
                <a:latin typeface="Calibri"/>
                <a:cs typeface="Calibri"/>
              </a:rPr>
              <a:t> </a:t>
            </a:r>
            <a:r>
              <a:rPr sz="1400" i="1" spc="-10" dirty="0">
                <a:latin typeface="Calibri"/>
                <a:cs typeface="Calibri"/>
              </a:rPr>
              <a:t>Right</a:t>
            </a:r>
            <a:endParaRPr sz="1400">
              <a:latin typeface="Calibri"/>
              <a:cs typeface="Calibri"/>
            </a:endParaRPr>
          </a:p>
        </p:txBody>
      </p:sp>
      <p:sp>
        <p:nvSpPr>
          <p:cNvPr id="5" name="object 5"/>
          <p:cNvSpPr txBox="1">
            <a:spLocks noGrp="1"/>
          </p:cNvSpPr>
          <p:nvPr>
            <p:ph type="title"/>
          </p:nvPr>
        </p:nvSpPr>
        <p:spPr>
          <a:xfrm>
            <a:off x="443991" y="12263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pic>
        <p:nvPicPr>
          <p:cNvPr id="6" name="object 6"/>
          <p:cNvPicPr/>
          <p:nvPr/>
        </p:nvPicPr>
        <p:blipFill>
          <a:blip r:embed="rId4" cstate="print"/>
          <a:stretch>
            <a:fillRect/>
          </a:stretch>
        </p:blipFill>
        <p:spPr>
          <a:xfrm>
            <a:off x="4828032" y="3172967"/>
            <a:ext cx="1392936" cy="1240536"/>
          </a:xfrm>
          <a:prstGeom prst="rect">
            <a:avLst/>
          </a:prstGeom>
        </p:spPr>
      </p:pic>
      <p:pic>
        <p:nvPicPr>
          <p:cNvPr id="7" name="object 7"/>
          <p:cNvPicPr/>
          <p:nvPr/>
        </p:nvPicPr>
        <p:blipFill>
          <a:blip r:embed="rId5" cstate="print"/>
          <a:stretch>
            <a:fillRect/>
          </a:stretch>
        </p:blipFill>
        <p:spPr>
          <a:xfrm>
            <a:off x="4828032" y="4511040"/>
            <a:ext cx="1392936" cy="1237488"/>
          </a:xfrm>
          <a:prstGeom prst="rect">
            <a:avLst/>
          </a:prstGeom>
        </p:spPr>
      </p:pic>
      <p:pic>
        <p:nvPicPr>
          <p:cNvPr id="8" name="object 8"/>
          <p:cNvPicPr/>
          <p:nvPr/>
        </p:nvPicPr>
        <p:blipFill>
          <a:blip r:embed="rId6" cstate="print"/>
          <a:stretch>
            <a:fillRect/>
          </a:stretch>
        </p:blipFill>
        <p:spPr>
          <a:xfrm>
            <a:off x="4876800" y="1828800"/>
            <a:ext cx="1298448" cy="1234439"/>
          </a:xfrm>
          <a:prstGeom prst="rect">
            <a:avLst/>
          </a:prstGeom>
        </p:spPr>
      </p:pic>
      <p:pic>
        <p:nvPicPr>
          <p:cNvPr id="9" name="object 9"/>
          <p:cNvPicPr/>
          <p:nvPr/>
        </p:nvPicPr>
        <p:blipFill>
          <a:blip r:embed="rId5" cstate="print"/>
          <a:stretch>
            <a:fillRect/>
          </a:stretch>
        </p:blipFill>
        <p:spPr>
          <a:xfrm>
            <a:off x="4828032" y="5864352"/>
            <a:ext cx="1392936" cy="1240536"/>
          </a:xfrm>
          <a:prstGeom prst="rect">
            <a:avLst/>
          </a:prstGeom>
        </p:spPr>
      </p:pic>
      <p:sp>
        <p:nvSpPr>
          <p:cNvPr id="10" name="object 10"/>
          <p:cNvSpPr txBox="1"/>
          <p:nvPr/>
        </p:nvSpPr>
        <p:spPr>
          <a:xfrm>
            <a:off x="512775" y="7338466"/>
            <a:ext cx="15811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Calibri"/>
                <a:cs typeface="Calibri"/>
              </a:rPr>
              <a:t>18</a:t>
            </a:r>
            <a:endParaRPr sz="1100">
              <a:latin typeface="Calibri"/>
              <a:cs typeface="Calibri"/>
            </a:endParaRPr>
          </a:p>
        </p:txBody>
      </p:sp>
      <p:sp>
        <p:nvSpPr>
          <p:cNvPr id="11" name="object 11"/>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ject 4">
            <a:extLst>
              <a:ext uri="{FF2B5EF4-FFF2-40B4-BE49-F238E27FC236}">
                <a16:creationId xmlns:a16="http://schemas.microsoft.com/office/drawing/2014/main" id="{46262935-AA8C-86BB-A9A5-37D0D386B7C8}"/>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486867" y="354970"/>
            <a:ext cx="4250055" cy="1304290"/>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Engine</a:t>
            </a:r>
            <a:r>
              <a:rPr sz="1600" b="1" spc="145" dirty="0">
                <a:latin typeface="Calibri"/>
                <a:cs typeface="Calibri"/>
              </a:rPr>
              <a:t> </a:t>
            </a:r>
            <a:r>
              <a:rPr sz="1600" b="1" spc="55" dirty="0">
                <a:latin typeface="Calibri"/>
                <a:cs typeface="Calibri"/>
              </a:rPr>
              <a:t>Shutdown</a:t>
            </a:r>
            <a:r>
              <a:rPr sz="1600" b="1" spc="210" dirty="0">
                <a:latin typeface="Calibri"/>
                <a:cs typeface="Calibri"/>
              </a:rPr>
              <a:t> </a:t>
            </a:r>
            <a:r>
              <a:rPr sz="1600" b="1" dirty="0">
                <a:latin typeface="Calibri"/>
                <a:cs typeface="Calibri"/>
              </a:rPr>
              <a:t>Safety</a:t>
            </a:r>
            <a:r>
              <a:rPr sz="1600" b="1" spc="110" dirty="0">
                <a:latin typeface="Calibri"/>
                <a:cs typeface="Calibri"/>
              </a:rPr>
              <a:t> </a:t>
            </a:r>
            <a:r>
              <a:rPr sz="1600" b="1" spc="-10" dirty="0">
                <a:latin typeface="Calibri"/>
                <a:cs typeface="Calibri"/>
              </a:rPr>
              <a:t>Switch:</a:t>
            </a:r>
            <a:endParaRPr sz="1600">
              <a:latin typeface="Calibri"/>
              <a:cs typeface="Calibri"/>
            </a:endParaRPr>
          </a:p>
          <a:p>
            <a:pPr marL="12700" marR="5080">
              <a:lnSpc>
                <a:spcPct val="101899"/>
              </a:lnSpc>
              <a:spcBef>
                <a:spcPts val="580"/>
              </a:spcBef>
            </a:pPr>
            <a:r>
              <a:rPr sz="1400" dirty="0">
                <a:latin typeface="Calibri"/>
                <a:cs typeface="Calibri"/>
              </a:rPr>
              <a:t>Your</a:t>
            </a:r>
            <a:r>
              <a:rPr sz="1400" spc="90" dirty="0">
                <a:latin typeface="Calibri"/>
                <a:cs typeface="Calibri"/>
              </a:rPr>
              <a:t> </a:t>
            </a:r>
            <a:r>
              <a:rPr sz="1400" i="1" dirty="0">
                <a:latin typeface="Calibri"/>
                <a:cs typeface="Calibri"/>
              </a:rPr>
              <a:t>SEA</a:t>
            </a:r>
            <a:r>
              <a:rPr sz="1400" i="1" spc="35" dirty="0">
                <a:latin typeface="Calibri"/>
                <a:cs typeface="Calibri"/>
              </a:rPr>
              <a:t> </a:t>
            </a:r>
            <a:r>
              <a:rPr sz="1400" i="1" dirty="0">
                <a:latin typeface="Calibri"/>
                <a:cs typeface="Calibri"/>
              </a:rPr>
              <a:t>PRO</a:t>
            </a:r>
            <a:r>
              <a:rPr sz="1400" i="1" spc="-25" dirty="0">
                <a:latin typeface="Calibri"/>
                <a:cs typeface="Calibri"/>
              </a:rPr>
              <a:t> </a:t>
            </a:r>
            <a:r>
              <a:rPr sz="1400" dirty="0">
                <a:latin typeface="Calibri"/>
                <a:cs typeface="Calibri"/>
              </a:rPr>
              <a:t>boat</a:t>
            </a:r>
            <a:r>
              <a:rPr sz="1400" spc="40" dirty="0">
                <a:latin typeface="Calibri"/>
                <a:cs typeface="Calibri"/>
              </a:rPr>
              <a:t> </a:t>
            </a:r>
            <a:r>
              <a:rPr sz="1400" dirty="0">
                <a:latin typeface="Calibri"/>
                <a:cs typeface="Calibri"/>
              </a:rPr>
              <a:t>is</a:t>
            </a:r>
            <a:r>
              <a:rPr sz="1400" spc="5" dirty="0">
                <a:latin typeface="Calibri"/>
                <a:cs typeface="Calibri"/>
              </a:rPr>
              <a:t> </a:t>
            </a:r>
            <a:r>
              <a:rPr sz="1400" spc="-10" dirty="0">
                <a:latin typeface="Calibri"/>
                <a:cs typeface="Calibri"/>
              </a:rPr>
              <a:t>Equipped</a:t>
            </a:r>
            <a:r>
              <a:rPr sz="1400" spc="40" dirty="0">
                <a:latin typeface="Calibri"/>
                <a:cs typeface="Calibri"/>
              </a:rPr>
              <a:t> </a:t>
            </a:r>
            <a:r>
              <a:rPr sz="1400" dirty="0">
                <a:latin typeface="Calibri"/>
                <a:cs typeface="Calibri"/>
              </a:rPr>
              <a:t>with</a:t>
            </a:r>
            <a:r>
              <a:rPr sz="1400" spc="70" dirty="0">
                <a:latin typeface="Calibri"/>
                <a:cs typeface="Calibri"/>
              </a:rPr>
              <a:t> </a:t>
            </a:r>
            <a:r>
              <a:rPr sz="1400" dirty="0">
                <a:latin typeface="Calibri"/>
                <a:cs typeface="Calibri"/>
              </a:rPr>
              <a:t>an</a:t>
            </a:r>
            <a:r>
              <a:rPr sz="1400" spc="35" dirty="0">
                <a:latin typeface="Calibri"/>
                <a:cs typeface="Calibri"/>
              </a:rPr>
              <a:t> </a:t>
            </a:r>
            <a:r>
              <a:rPr sz="1400" dirty="0">
                <a:latin typeface="Calibri"/>
                <a:cs typeface="Calibri"/>
              </a:rPr>
              <a:t>Engine</a:t>
            </a:r>
            <a:r>
              <a:rPr sz="1400" spc="155" dirty="0">
                <a:latin typeface="Calibri"/>
                <a:cs typeface="Calibri"/>
              </a:rPr>
              <a:t> </a:t>
            </a:r>
            <a:r>
              <a:rPr sz="1400" spc="-10" dirty="0">
                <a:latin typeface="Calibri"/>
                <a:cs typeface="Calibri"/>
              </a:rPr>
              <a:t>Shutdown </a:t>
            </a:r>
            <a:r>
              <a:rPr sz="1400" dirty="0">
                <a:latin typeface="Calibri"/>
                <a:cs typeface="Calibri"/>
              </a:rPr>
              <a:t>Safety</a:t>
            </a:r>
            <a:r>
              <a:rPr sz="1400" spc="175" dirty="0">
                <a:latin typeface="Calibri"/>
                <a:cs typeface="Calibri"/>
              </a:rPr>
              <a:t> </a:t>
            </a:r>
            <a:r>
              <a:rPr sz="1400" dirty="0">
                <a:latin typeface="Calibri"/>
                <a:cs typeface="Calibri"/>
              </a:rPr>
              <a:t>Switch.</a:t>
            </a:r>
            <a:r>
              <a:rPr sz="1400" spc="280" dirty="0">
                <a:latin typeface="Calibri"/>
                <a:cs typeface="Calibri"/>
              </a:rPr>
              <a:t> </a:t>
            </a:r>
            <a:r>
              <a:rPr sz="1400" spc="-40" dirty="0">
                <a:latin typeface="Calibri"/>
                <a:cs typeface="Calibri"/>
              </a:rPr>
              <a:t>The</a:t>
            </a:r>
            <a:r>
              <a:rPr sz="1400" spc="5" dirty="0">
                <a:latin typeface="Calibri"/>
                <a:cs typeface="Calibri"/>
              </a:rPr>
              <a:t> </a:t>
            </a:r>
            <a:r>
              <a:rPr sz="1400" dirty="0">
                <a:latin typeface="Calibri"/>
                <a:cs typeface="Calibri"/>
              </a:rPr>
              <a:t>Safety</a:t>
            </a:r>
            <a:r>
              <a:rPr sz="1400" spc="175" dirty="0">
                <a:latin typeface="Calibri"/>
                <a:cs typeface="Calibri"/>
              </a:rPr>
              <a:t> </a:t>
            </a:r>
            <a:r>
              <a:rPr sz="1400" dirty="0">
                <a:latin typeface="Calibri"/>
                <a:cs typeface="Calibri"/>
              </a:rPr>
              <a:t>Switch</a:t>
            </a:r>
            <a:r>
              <a:rPr sz="1400" spc="140" dirty="0">
                <a:latin typeface="Calibri"/>
                <a:cs typeface="Calibri"/>
              </a:rPr>
              <a:t> </a:t>
            </a:r>
            <a:r>
              <a:rPr sz="1400" dirty="0">
                <a:latin typeface="Calibri"/>
                <a:cs typeface="Calibri"/>
              </a:rPr>
              <a:t>is</a:t>
            </a:r>
            <a:r>
              <a:rPr sz="1400" spc="135" dirty="0">
                <a:latin typeface="Calibri"/>
                <a:cs typeface="Calibri"/>
              </a:rPr>
              <a:t> </a:t>
            </a:r>
            <a:r>
              <a:rPr sz="1400" dirty="0">
                <a:latin typeface="Calibri"/>
                <a:cs typeface="Calibri"/>
              </a:rPr>
              <a:t>located</a:t>
            </a:r>
            <a:r>
              <a:rPr sz="1400" spc="130" dirty="0">
                <a:latin typeface="Calibri"/>
                <a:cs typeface="Calibri"/>
              </a:rPr>
              <a:t> </a:t>
            </a:r>
            <a:r>
              <a:rPr sz="1400" dirty="0">
                <a:latin typeface="Calibri"/>
                <a:cs typeface="Calibri"/>
              </a:rPr>
              <a:t>below</a:t>
            </a:r>
            <a:r>
              <a:rPr sz="1400" spc="180" dirty="0">
                <a:latin typeface="Calibri"/>
                <a:cs typeface="Calibri"/>
              </a:rPr>
              <a:t> </a:t>
            </a:r>
            <a:r>
              <a:rPr sz="1400" spc="-25" dirty="0">
                <a:latin typeface="Calibri"/>
                <a:cs typeface="Calibri"/>
              </a:rPr>
              <a:t>the </a:t>
            </a:r>
            <a:r>
              <a:rPr sz="1400" dirty="0">
                <a:latin typeface="Calibri"/>
                <a:cs typeface="Calibri"/>
              </a:rPr>
              <a:t>Shift/Throttle</a:t>
            </a:r>
            <a:r>
              <a:rPr sz="1400" spc="370" dirty="0">
                <a:latin typeface="Calibri"/>
                <a:cs typeface="Calibri"/>
              </a:rPr>
              <a:t> </a:t>
            </a:r>
            <a:r>
              <a:rPr sz="1400" spc="60" dirty="0">
                <a:latin typeface="Calibri"/>
                <a:cs typeface="Calibri"/>
              </a:rPr>
              <a:t>Control</a:t>
            </a:r>
            <a:r>
              <a:rPr sz="1400" spc="370" dirty="0">
                <a:latin typeface="Calibri"/>
                <a:cs typeface="Calibri"/>
              </a:rPr>
              <a:t> </a:t>
            </a:r>
            <a:r>
              <a:rPr sz="1400" dirty="0">
                <a:latin typeface="Calibri"/>
                <a:cs typeface="Calibri"/>
              </a:rPr>
              <a:t>Unit,</a:t>
            </a:r>
            <a:r>
              <a:rPr sz="1400" spc="210" dirty="0">
                <a:latin typeface="Calibri"/>
                <a:cs typeface="Calibri"/>
              </a:rPr>
              <a:t> </a:t>
            </a:r>
            <a:r>
              <a:rPr sz="1400" dirty="0">
                <a:latin typeface="Calibri"/>
                <a:cs typeface="Calibri"/>
              </a:rPr>
              <a:t>on</a:t>
            </a:r>
            <a:r>
              <a:rPr sz="1400" spc="229" dirty="0">
                <a:latin typeface="Calibri"/>
                <a:cs typeface="Calibri"/>
              </a:rPr>
              <a:t> </a:t>
            </a:r>
            <a:r>
              <a:rPr sz="1400" dirty="0">
                <a:latin typeface="Calibri"/>
                <a:cs typeface="Calibri"/>
              </a:rPr>
              <a:t>the</a:t>
            </a:r>
            <a:r>
              <a:rPr sz="1400" spc="200" dirty="0">
                <a:latin typeface="Calibri"/>
                <a:cs typeface="Calibri"/>
              </a:rPr>
              <a:t> </a:t>
            </a:r>
            <a:r>
              <a:rPr sz="1400" dirty="0">
                <a:latin typeface="Calibri"/>
                <a:cs typeface="Calibri"/>
              </a:rPr>
              <a:t>Ignition</a:t>
            </a:r>
            <a:r>
              <a:rPr sz="1400" spc="335" dirty="0">
                <a:latin typeface="Calibri"/>
                <a:cs typeface="Calibri"/>
              </a:rPr>
              <a:t> </a:t>
            </a:r>
            <a:r>
              <a:rPr sz="1400" dirty="0">
                <a:latin typeface="Calibri"/>
                <a:cs typeface="Calibri"/>
              </a:rPr>
              <a:t>Panel,</a:t>
            </a:r>
            <a:r>
              <a:rPr sz="1400" spc="114" dirty="0">
                <a:latin typeface="Calibri"/>
                <a:cs typeface="Calibri"/>
              </a:rPr>
              <a:t> </a:t>
            </a:r>
            <a:r>
              <a:rPr sz="1400" spc="-25" dirty="0">
                <a:latin typeface="Calibri"/>
                <a:cs typeface="Calibri"/>
              </a:rPr>
              <a:t>and </a:t>
            </a:r>
            <a:r>
              <a:rPr sz="1400" dirty="0">
                <a:latin typeface="Calibri"/>
                <a:cs typeface="Calibri"/>
              </a:rPr>
              <a:t>includes</a:t>
            </a:r>
            <a:r>
              <a:rPr sz="1400" spc="170" dirty="0">
                <a:latin typeface="Calibri"/>
                <a:cs typeface="Calibri"/>
              </a:rPr>
              <a:t> </a:t>
            </a:r>
            <a:r>
              <a:rPr sz="1400" dirty="0">
                <a:latin typeface="Calibri"/>
                <a:cs typeface="Calibri"/>
              </a:rPr>
              <a:t>the</a:t>
            </a:r>
            <a:r>
              <a:rPr sz="1400" spc="75" dirty="0">
                <a:latin typeface="Calibri"/>
                <a:cs typeface="Calibri"/>
              </a:rPr>
              <a:t> </a:t>
            </a:r>
            <a:r>
              <a:rPr sz="1400" spc="70" dirty="0">
                <a:latin typeface="Calibri"/>
                <a:cs typeface="Calibri"/>
              </a:rPr>
              <a:t>following</a:t>
            </a:r>
            <a:r>
              <a:rPr sz="1400" spc="235" dirty="0">
                <a:latin typeface="Calibri"/>
                <a:cs typeface="Calibri"/>
              </a:rPr>
              <a:t> </a:t>
            </a:r>
            <a:r>
              <a:rPr sz="1400" spc="-10" dirty="0">
                <a:latin typeface="Calibri"/>
                <a:cs typeface="Calibri"/>
              </a:rPr>
              <a:t>components:</a:t>
            </a:r>
            <a:endParaRPr sz="1400">
              <a:latin typeface="Calibri"/>
              <a:cs typeface="Calibri"/>
            </a:endParaRPr>
          </a:p>
        </p:txBody>
      </p:sp>
      <p:sp>
        <p:nvSpPr>
          <p:cNvPr id="4" name="object 4"/>
          <p:cNvSpPr txBox="1"/>
          <p:nvPr/>
        </p:nvSpPr>
        <p:spPr>
          <a:xfrm>
            <a:off x="486867" y="2310206"/>
            <a:ext cx="1349375" cy="23812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Shutdown</a:t>
            </a:r>
            <a:r>
              <a:rPr sz="1400" spc="315" dirty="0">
                <a:latin typeface="Calibri"/>
                <a:cs typeface="Calibri"/>
              </a:rPr>
              <a:t> </a:t>
            </a:r>
            <a:r>
              <a:rPr sz="1400" spc="-10" dirty="0">
                <a:latin typeface="Calibri"/>
                <a:cs typeface="Calibri"/>
              </a:rPr>
              <a:t>Switch</a:t>
            </a:r>
            <a:endParaRPr sz="1400">
              <a:latin typeface="Calibri"/>
              <a:cs typeface="Calibri"/>
            </a:endParaRPr>
          </a:p>
        </p:txBody>
      </p:sp>
      <p:sp>
        <p:nvSpPr>
          <p:cNvPr id="5" name="object 5"/>
          <p:cNvSpPr txBox="1"/>
          <p:nvPr/>
        </p:nvSpPr>
        <p:spPr>
          <a:xfrm>
            <a:off x="486867" y="3189808"/>
            <a:ext cx="838200" cy="23812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Switch</a:t>
            </a:r>
            <a:r>
              <a:rPr sz="1400" spc="105" dirty="0">
                <a:latin typeface="Calibri"/>
                <a:cs typeface="Calibri"/>
              </a:rPr>
              <a:t> </a:t>
            </a:r>
            <a:r>
              <a:rPr sz="1400" spc="-20" dirty="0">
                <a:latin typeface="Calibri"/>
                <a:cs typeface="Calibri"/>
              </a:rPr>
              <a:t>Clip</a:t>
            </a:r>
            <a:endParaRPr sz="1400">
              <a:latin typeface="Calibri"/>
              <a:cs typeface="Calibri"/>
            </a:endParaRPr>
          </a:p>
        </p:txBody>
      </p:sp>
      <p:sp>
        <p:nvSpPr>
          <p:cNvPr id="6" name="object 6"/>
          <p:cNvSpPr txBox="1"/>
          <p:nvPr/>
        </p:nvSpPr>
        <p:spPr>
          <a:xfrm>
            <a:off x="486867" y="4071315"/>
            <a:ext cx="602615" cy="238125"/>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Lanyard</a:t>
            </a:r>
            <a:endParaRPr sz="1400">
              <a:latin typeface="Calibri"/>
              <a:cs typeface="Calibri"/>
            </a:endParaRPr>
          </a:p>
        </p:txBody>
      </p:sp>
      <p:sp>
        <p:nvSpPr>
          <p:cNvPr id="7" name="object 7"/>
          <p:cNvSpPr txBox="1"/>
          <p:nvPr/>
        </p:nvSpPr>
        <p:spPr>
          <a:xfrm>
            <a:off x="486867" y="4950409"/>
            <a:ext cx="1657985" cy="23812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Lanyard</a:t>
            </a:r>
            <a:r>
              <a:rPr sz="1400" spc="120" dirty="0">
                <a:latin typeface="Calibri"/>
                <a:cs typeface="Calibri"/>
              </a:rPr>
              <a:t> </a:t>
            </a:r>
            <a:r>
              <a:rPr sz="1400" dirty="0">
                <a:latin typeface="Calibri"/>
                <a:cs typeface="Calibri"/>
              </a:rPr>
              <a:t>Operator</a:t>
            </a:r>
            <a:r>
              <a:rPr sz="1400" spc="100" dirty="0">
                <a:latin typeface="Calibri"/>
                <a:cs typeface="Calibri"/>
              </a:rPr>
              <a:t> </a:t>
            </a:r>
            <a:r>
              <a:rPr sz="1400" spc="-20" dirty="0">
                <a:latin typeface="Calibri"/>
                <a:cs typeface="Calibri"/>
              </a:rPr>
              <a:t>Clip</a:t>
            </a:r>
            <a:endParaRPr sz="1400">
              <a:latin typeface="Calibri"/>
              <a:cs typeface="Calibri"/>
            </a:endParaRPr>
          </a:p>
        </p:txBody>
      </p:sp>
      <p:sp>
        <p:nvSpPr>
          <p:cNvPr id="8" name="object 8"/>
          <p:cNvSpPr txBox="1"/>
          <p:nvPr/>
        </p:nvSpPr>
        <p:spPr>
          <a:xfrm>
            <a:off x="5140578" y="740156"/>
            <a:ext cx="4340225" cy="5805805"/>
          </a:xfrm>
          <a:prstGeom prst="rect">
            <a:avLst/>
          </a:prstGeom>
        </p:spPr>
        <p:txBody>
          <a:bodyPr vert="horz" wrap="square" lIns="0" tIns="7620" rIns="0" bIns="0" rtlCol="0">
            <a:spAutoFit/>
          </a:bodyPr>
          <a:lstStyle/>
          <a:p>
            <a:pPr marL="12700" marR="45085">
              <a:lnSpc>
                <a:spcPct val="101800"/>
              </a:lnSpc>
              <a:spcBef>
                <a:spcPts val="60"/>
              </a:spcBef>
            </a:pPr>
            <a:r>
              <a:rPr sz="1400" dirty="0">
                <a:latin typeface="Calibri"/>
                <a:cs typeface="Calibri"/>
              </a:rPr>
              <a:t>When</a:t>
            </a:r>
            <a:r>
              <a:rPr sz="1400" spc="80"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switch</a:t>
            </a:r>
            <a:r>
              <a:rPr sz="1400" spc="190" dirty="0">
                <a:latin typeface="Calibri"/>
                <a:cs typeface="Calibri"/>
              </a:rPr>
              <a:t> </a:t>
            </a:r>
            <a:r>
              <a:rPr sz="1400" dirty="0">
                <a:latin typeface="Calibri"/>
                <a:cs typeface="Calibri"/>
              </a:rPr>
              <a:t>clip</a:t>
            </a:r>
            <a:r>
              <a:rPr sz="1400" spc="160" dirty="0">
                <a:latin typeface="Calibri"/>
                <a:cs typeface="Calibri"/>
              </a:rPr>
              <a:t> </a:t>
            </a:r>
            <a:r>
              <a:rPr sz="1400" dirty="0">
                <a:latin typeface="Calibri"/>
                <a:cs typeface="Calibri"/>
              </a:rPr>
              <a:t>is</a:t>
            </a:r>
            <a:r>
              <a:rPr sz="1400" spc="95" dirty="0">
                <a:latin typeface="Calibri"/>
                <a:cs typeface="Calibri"/>
              </a:rPr>
              <a:t> </a:t>
            </a:r>
            <a:r>
              <a:rPr sz="1400" dirty="0">
                <a:latin typeface="Calibri"/>
                <a:cs typeface="Calibri"/>
              </a:rPr>
              <a:t>pulled/removed</a:t>
            </a:r>
            <a:r>
              <a:rPr sz="1400" spc="200" dirty="0">
                <a:latin typeface="Calibri"/>
                <a:cs typeface="Calibri"/>
              </a:rPr>
              <a:t> </a:t>
            </a:r>
            <a:r>
              <a:rPr sz="1400" spc="55" dirty="0">
                <a:latin typeface="Calibri"/>
                <a:cs typeface="Calibri"/>
              </a:rPr>
              <a:t>from</a:t>
            </a:r>
            <a:r>
              <a:rPr sz="1400" spc="195" dirty="0">
                <a:latin typeface="Calibri"/>
                <a:cs typeface="Calibri"/>
              </a:rPr>
              <a:t> </a:t>
            </a:r>
            <a:r>
              <a:rPr sz="1400" spc="-25" dirty="0">
                <a:latin typeface="Calibri"/>
                <a:cs typeface="Calibri"/>
              </a:rPr>
              <a:t>the </a:t>
            </a:r>
            <a:r>
              <a:rPr sz="1400" dirty="0">
                <a:latin typeface="Calibri"/>
                <a:cs typeface="Calibri"/>
              </a:rPr>
              <a:t>Shutdown</a:t>
            </a:r>
            <a:r>
              <a:rPr sz="1400" spc="254" dirty="0">
                <a:latin typeface="Calibri"/>
                <a:cs typeface="Calibri"/>
              </a:rPr>
              <a:t> </a:t>
            </a:r>
            <a:r>
              <a:rPr sz="1400" dirty="0">
                <a:latin typeface="Calibri"/>
                <a:cs typeface="Calibri"/>
              </a:rPr>
              <a:t>Switch,</a:t>
            </a:r>
            <a:r>
              <a:rPr sz="1400" spc="19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engine</a:t>
            </a:r>
            <a:r>
              <a:rPr sz="1400" spc="105" dirty="0">
                <a:latin typeface="Calibri"/>
                <a:cs typeface="Calibri"/>
              </a:rPr>
              <a:t> </a:t>
            </a:r>
            <a:r>
              <a:rPr sz="1400" spc="75" dirty="0">
                <a:latin typeface="Calibri"/>
                <a:cs typeface="Calibri"/>
              </a:rPr>
              <a:t>will</a:t>
            </a:r>
            <a:r>
              <a:rPr sz="1400" spc="315" dirty="0">
                <a:latin typeface="Calibri"/>
                <a:cs typeface="Calibri"/>
              </a:rPr>
              <a:t> </a:t>
            </a:r>
            <a:r>
              <a:rPr sz="1400" spc="-25" dirty="0">
                <a:latin typeface="Calibri"/>
                <a:cs typeface="Calibri"/>
              </a:rPr>
              <a:t>immediately</a:t>
            </a:r>
            <a:r>
              <a:rPr sz="1400" spc="120" dirty="0">
                <a:latin typeface="Calibri"/>
                <a:cs typeface="Calibri"/>
              </a:rPr>
              <a:t> </a:t>
            </a:r>
            <a:r>
              <a:rPr sz="1400" spc="-45" dirty="0">
                <a:latin typeface="Calibri"/>
                <a:cs typeface="Calibri"/>
              </a:rPr>
              <a:t>be</a:t>
            </a:r>
            <a:r>
              <a:rPr sz="1400" spc="-100" dirty="0">
                <a:latin typeface="Calibri"/>
                <a:cs typeface="Calibri"/>
              </a:rPr>
              <a:t> </a:t>
            </a:r>
            <a:r>
              <a:rPr sz="1400" spc="-20" dirty="0">
                <a:latin typeface="Calibri"/>
                <a:cs typeface="Calibri"/>
              </a:rPr>
              <a:t>shut </a:t>
            </a:r>
            <a:r>
              <a:rPr sz="1400" dirty="0">
                <a:latin typeface="Calibri"/>
                <a:cs typeface="Calibri"/>
              </a:rPr>
              <a:t>down.</a:t>
            </a:r>
            <a:r>
              <a:rPr sz="1400" spc="475" dirty="0">
                <a:latin typeface="Calibri"/>
                <a:cs typeface="Calibri"/>
              </a:rPr>
              <a:t> </a:t>
            </a:r>
            <a:r>
              <a:rPr sz="1400" dirty="0">
                <a:latin typeface="Calibri"/>
                <a:cs typeface="Calibri"/>
              </a:rPr>
              <a:t>This</a:t>
            </a:r>
            <a:r>
              <a:rPr sz="1400" spc="95" dirty="0">
                <a:latin typeface="Calibri"/>
                <a:cs typeface="Calibri"/>
              </a:rPr>
              <a:t> </a:t>
            </a:r>
            <a:r>
              <a:rPr sz="1400" dirty="0">
                <a:latin typeface="Calibri"/>
                <a:cs typeface="Calibri"/>
              </a:rPr>
              <a:t>Shutdown</a:t>
            </a:r>
            <a:r>
              <a:rPr sz="1400" spc="210" dirty="0">
                <a:latin typeface="Calibri"/>
                <a:cs typeface="Calibri"/>
              </a:rPr>
              <a:t> </a:t>
            </a:r>
            <a:r>
              <a:rPr sz="1400" spc="65" dirty="0">
                <a:latin typeface="Calibri"/>
                <a:cs typeface="Calibri"/>
              </a:rPr>
              <a:t>control</a:t>
            </a:r>
            <a:r>
              <a:rPr sz="1400" spc="215" dirty="0">
                <a:latin typeface="Calibri"/>
                <a:cs typeface="Calibri"/>
              </a:rPr>
              <a:t> </a:t>
            </a:r>
            <a:r>
              <a:rPr sz="1400" dirty="0">
                <a:latin typeface="Calibri"/>
                <a:cs typeface="Calibri"/>
              </a:rPr>
              <a:t>is</a:t>
            </a:r>
            <a:r>
              <a:rPr sz="1400" spc="65" dirty="0">
                <a:latin typeface="Calibri"/>
                <a:cs typeface="Calibri"/>
              </a:rPr>
              <a:t> </a:t>
            </a:r>
            <a:r>
              <a:rPr sz="1400" dirty="0">
                <a:latin typeface="Calibri"/>
                <a:cs typeface="Calibri"/>
              </a:rPr>
              <a:t>designed</a:t>
            </a:r>
            <a:r>
              <a:rPr sz="1400" spc="155" dirty="0">
                <a:latin typeface="Calibri"/>
                <a:cs typeface="Calibri"/>
              </a:rPr>
              <a:t> </a:t>
            </a:r>
            <a:r>
              <a:rPr sz="1400" dirty="0">
                <a:latin typeface="Calibri"/>
                <a:cs typeface="Calibri"/>
              </a:rPr>
              <a:t>so</a:t>
            </a:r>
            <a:r>
              <a:rPr sz="1400" spc="65" dirty="0">
                <a:latin typeface="Calibri"/>
                <a:cs typeface="Calibri"/>
              </a:rPr>
              <a:t> </a:t>
            </a:r>
            <a:r>
              <a:rPr sz="1400" dirty="0">
                <a:latin typeface="Calibri"/>
                <a:cs typeface="Calibri"/>
              </a:rPr>
              <a:t>that</a:t>
            </a:r>
            <a:r>
              <a:rPr sz="1400" spc="190" dirty="0">
                <a:latin typeface="Calibri"/>
                <a:cs typeface="Calibri"/>
              </a:rPr>
              <a:t> </a:t>
            </a:r>
            <a:r>
              <a:rPr sz="1400" dirty="0">
                <a:latin typeface="Calibri"/>
                <a:cs typeface="Calibri"/>
              </a:rPr>
              <a:t>if</a:t>
            </a:r>
            <a:r>
              <a:rPr sz="1400" spc="95" dirty="0">
                <a:latin typeface="Calibri"/>
                <a:cs typeface="Calibri"/>
              </a:rPr>
              <a:t> </a:t>
            </a:r>
            <a:r>
              <a:rPr sz="1400" spc="-25" dirty="0">
                <a:latin typeface="Calibri"/>
                <a:cs typeface="Calibri"/>
              </a:rPr>
              <a:t>an </a:t>
            </a:r>
            <a:r>
              <a:rPr sz="1400" dirty="0">
                <a:latin typeface="Calibri"/>
                <a:cs typeface="Calibri"/>
              </a:rPr>
              <a:t>emergency</a:t>
            </a:r>
            <a:r>
              <a:rPr sz="1400" spc="105" dirty="0">
                <a:latin typeface="Calibri"/>
                <a:cs typeface="Calibri"/>
              </a:rPr>
              <a:t> </a:t>
            </a:r>
            <a:r>
              <a:rPr sz="1400" spc="50" dirty="0">
                <a:latin typeface="Calibri"/>
                <a:cs typeface="Calibri"/>
              </a:rPr>
              <a:t>occurs,</a:t>
            </a:r>
            <a:r>
              <a:rPr sz="1400" spc="20"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engine</a:t>
            </a:r>
            <a:r>
              <a:rPr sz="1400" spc="70" dirty="0">
                <a:latin typeface="Calibri"/>
                <a:cs typeface="Calibri"/>
              </a:rPr>
              <a:t> </a:t>
            </a:r>
            <a:r>
              <a:rPr sz="1400" spc="75" dirty="0">
                <a:latin typeface="Calibri"/>
                <a:cs typeface="Calibri"/>
              </a:rPr>
              <a:t>will</a:t>
            </a:r>
            <a:r>
              <a:rPr sz="1400" spc="140" dirty="0">
                <a:latin typeface="Calibri"/>
                <a:cs typeface="Calibri"/>
              </a:rPr>
              <a:t> </a:t>
            </a:r>
            <a:r>
              <a:rPr sz="1400" spc="-45" dirty="0">
                <a:latin typeface="Calibri"/>
                <a:cs typeface="Calibri"/>
              </a:rPr>
              <a:t>be</a:t>
            </a:r>
            <a:r>
              <a:rPr sz="1400" spc="-30" dirty="0">
                <a:latin typeface="Calibri"/>
                <a:cs typeface="Calibri"/>
              </a:rPr>
              <a:t> </a:t>
            </a:r>
            <a:r>
              <a:rPr sz="1400" dirty="0">
                <a:latin typeface="Calibri"/>
                <a:cs typeface="Calibri"/>
              </a:rPr>
              <a:t>shut</a:t>
            </a:r>
            <a:r>
              <a:rPr sz="1400" spc="105" dirty="0">
                <a:latin typeface="Calibri"/>
                <a:cs typeface="Calibri"/>
              </a:rPr>
              <a:t> </a:t>
            </a:r>
            <a:r>
              <a:rPr sz="1400" dirty="0">
                <a:latin typeface="Calibri"/>
                <a:cs typeface="Calibri"/>
              </a:rPr>
              <a:t>down</a:t>
            </a:r>
            <a:r>
              <a:rPr sz="1400" spc="135" dirty="0">
                <a:latin typeface="Calibri"/>
                <a:cs typeface="Calibri"/>
              </a:rPr>
              <a:t> </a:t>
            </a:r>
            <a:r>
              <a:rPr sz="1400" dirty="0">
                <a:latin typeface="Calibri"/>
                <a:cs typeface="Calibri"/>
              </a:rPr>
              <a:t>and</a:t>
            </a:r>
            <a:r>
              <a:rPr sz="1400" spc="80" dirty="0">
                <a:latin typeface="Calibri"/>
                <a:cs typeface="Calibri"/>
              </a:rPr>
              <a:t> </a:t>
            </a:r>
            <a:r>
              <a:rPr sz="1400" spc="-25" dirty="0">
                <a:latin typeface="Calibri"/>
                <a:cs typeface="Calibri"/>
              </a:rPr>
              <a:t>the </a:t>
            </a:r>
            <a:r>
              <a:rPr sz="1400" dirty="0">
                <a:latin typeface="Calibri"/>
                <a:cs typeface="Calibri"/>
              </a:rPr>
              <a:t>vessel</a:t>
            </a:r>
            <a:r>
              <a:rPr sz="1400" spc="35" dirty="0">
                <a:latin typeface="Calibri"/>
                <a:cs typeface="Calibri"/>
              </a:rPr>
              <a:t> </a:t>
            </a:r>
            <a:r>
              <a:rPr sz="1400" spc="75" dirty="0">
                <a:latin typeface="Calibri"/>
                <a:cs typeface="Calibri"/>
              </a:rPr>
              <a:t>will</a:t>
            </a:r>
            <a:r>
              <a:rPr sz="1400" spc="160" dirty="0">
                <a:latin typeface="Calibri"/>
                <a:cs typeface="Calibri"/>
              </a:rPr>
              <a:t> </a:t>
            </a:r>
            <a:r>
              <a:rPr sz="1400" dirty="0">
                <a:latin typeface="Calibri"/>
                <a:cs typeface="Calibri"/>
              </a:rPr>
              <a:t>not</a:t>
            </a:r>
            <a:r>
              <a:rPr sz="1400" spc="105" dirty="0">
                <a:latin typeface="Calibri"/>
                <a:cs typeface="Calibri"/>
              </a:rPr>
              <a:t> </a:t>
            </a:r>
            <a:r>
              <a:rPr sz="1400" spc="-30" dirty="0">
                <a:latin typeface="Calibri"/>
                <a:cs typeface="Calibri"/>
              </a:rPr>
              <a:t>become </a:t>
            </a:r>
            <a:r>
              <a:rPr sz="1400" spc="55" dirty="0">
                <a:latin typeface="Calibri"/>
                <a:cs typeface="Calibri"/>
              </a:rPr>
              <a:t>out</a:t>
            </a:r>
            <a:r>
              <a:rPr sz="1400" spc="105" dirty="0">
                <a:latin typeface="Calibri"/>
                <a:cs typeface="Calibri"/>
              </a:rPr>
              <a:t> </a:t>
            </a:r>
            <a:r>
              <a:rPr sz="1400" spc="55" dirty="0">
                <a:latin typeface="Calibri"/>
                <a:cs typeface="Calibri"/>
              </a:rPr>
              <a:t>of</a:t>
            </a:r>
            <a:r>
              <a:rPr sz="1400" spc="120" dirty="0">
                <a:latin typeface="Calibri"/>
                <a:cs typeface="Calibri"/>
              </a:rPr>
              <a:t> </a:t>
            </a:r>
            <a:r>
              <a:rPr sz="1400" spc="65" dirty="0">
                <a:latin typeface="Calibri"/>
                <a:cs typeface="Calibri"/>
              </a:rPr>
              <a:t>control</a:t>
            </a:r>
            <a:r>
              <a:rPr sz="1400" spc="190" dirty="0">
                <a:latin typeface="Calibri"/>
                <a:cs typeface="Calibri"/>
              </a:rPr>
              <a:t> </a:t>
            </a:r>
            <a:r>
              <a:rPr sz="1400" spc="65" dirty="0">
                <a:latin typeface="Calibri"/>
                <a:cs typeface="Calibri"/>
              </a:rPr>
              <a:t>or</a:t>
            </a:r>
            <a:r>
              <a:rPr sz="1400" spc="135" dirty="0">
                <a:latin typeface="Calibri"/>
                <a:cs typeface="Calibri"/>
              </a:rPr>
              <a:t> </a:t>
            </a:r>
            <a:r>
              <a:rPr sz="1400" dirty="0">
                <a:latin typeface="Calibri"/>
                <a:cs typeface="Calibri"/>
              </a:rPr>
              <a:t>a</a:t>
            </a:r>
            <a:r>
              <a:rPr sz="1400" spc="40" dirty="0">
                <a:latin typeface="Calibri"/>
                <a:cs typeface="Calibri"/>
              </a:rPr>
              <a:t> </a:t>
            </a:r>
            <a:r>
              <a:rPr sz="1400" spc="-10" dirty="0">
                <a:latin typeface="Calibri"/>
                <a:cs typeface="Calibri"/>
              </a:rPr>
              <a:t>runaway </a:t>
            </a:r>
            <a:r>
              <a:rPr sz="1400" dirty="0">
                <a:latin typeface="Calibri"/>
                <a:cs typeface="Calibri"/>
              </a:rPr>
              <a:t>vessel.</a:t>
            </a:r>
            <a:r>
              <a:rPr sz="1400" spc="80" dirty="0">
                <a:latin typeface="Calibri"/>
                <a:cs typeface="Calibri"/>
              </a:rPr>
              <a:t> </a:t>
            </a:r>
            <a:r>
              <a:rPr sz="1400" spc="-30" dirty="0">
                <a:latin typeface="Calibri"/>
                <a:cs typeface="Calibri"/>
              </a:rPr>
              <a:t>The</a:t>
            </a:r>
            <a:r>
              <a:rPr sz="1400" spc="30" dirty="0">
                <a:latin typeface="Calibri"/>
                <a:cs typeface="Calibri"/>
              </a:rPr>
              <a:t> </a:t>
            </a:r>
            <a:r>
              <a:rPr sz="1400" dirty="0">
                <a:latin typeface="Calibri"/>
                <a:cs typeface="Calibri"/>
              </a:rPr>
              <a:t>Engine</a:t>
            </a:r>
            <a:r>
              <a:rPr sz="1400" spc="240" dirty="0">
                <a:latin typeface="Calibri"/>
                <a:cs typeface="Calibri"/>
              </a:rPr>
              <a:t> </a:t>
            </a:r>
            <a:r>
              <a:rPr sz="1400" dirty="0">
                <a:latin typeface="Calibri"/>
                <a:cs typeface="Calibri"/>
              </a:rPr>
              <a:t>shutdown</a:t>
            </a:r>
            <a:r>
              <a:rPr sz="1400" spc="320" dirty="0">
                <a:latin typeface="Calibri"/>
                <a:cs typeface="Calibri"/>
              </a:rPr>
              <a:t> </a:t>
            </a:r>
            <a:r>
              <a:rPr sz="1400" spc="75" dirty="0">
                <a:latin typeface="Calibri"/>
                <a:cs typeface="Calibri"/>
              </a:rPr>
              <a:t>will</a:t>
            </a:r>
            <a:r>
              <a:rPr sz="1400" spc="380" dirty="0">
                <a:latin typeface="Calibri"/>
                <a:cs typeface="Calibri"/>
              </a:rPr>
              <a:t> </a:t>
            </a:r>
            <a:r>
              <a:rPr sz="1400" spc="70" dirty="0">
                <a:latin typeface="Calibri"/>
                <a:cs typeface="Calibri"/>
              </a:rPr>
              <a:t>occur</a:t>
            </a:r>
            <a:r>
              <a:rPr sz="1400" spc="204" dirty="0">
                <a:latin typeface="Calibri"/>
                <a:cs typeface="Calibri"/>
              </a:rPr>
              <a:t> </a:t>
            </a:r>
            <a:r>
              <a:rPr sz="1400" dirty="0">
                <a:latin typeface="Calibri"/>
                <a:cs typeface="Calibri"/>
              </a:rPr>
              <a:t>should</a:t>
            </a:r>
            <a:r>
              <a:rPr sz="1400" spc="290" dirty="0">
                <a:latin typeface="Calibri"/>
                <a:cs typeface="Calibri"/>
              </a:rPr>
              <a:t> </a:t>
            </a:r>
            <a:r>
              <a:rPr sz="1400" spc="-25" dirty="0">
                <a:latin typeface="Calibri"/>
                <a:cs typeface="Calibri"/>
              </a:rPr>
              <a:t>the </a:t>
            </a:r>
            <a:r>
              <a:rPr sz="1400" dirty="0">
                <a:latin typeface="Calibri"/>
                <a:cs typeface="Calibri"/>
              </a:rPr>
              <a:t>operator</a:t>
            </a:r>
            <a:r>
              <a:rPr sz="1400" spc="270" dirty="0">
                <a:latin typeface="Calibri"/>
                <a:cs typeface="Calibri"/>
              </a:rPr>
              <a:t> </a:t>
            </a:r>
            <a:r>
              <a:rPr sz="1400" dirty="0">
                <a:latin typeface="Calibri"/>
                <a:cs typeface="Calibri"/>
              </a:rPr>
              <a:t>leave</a:t>
            </a:r>
            <a:r>
              <a:rPr sz="1400" spc="155" dirty="0">
                <a:latin typeface="Calibri"/>
                <a:cs typeface="Calibri"/>
              </a:rPr>
              <a:t> </a:t>
            </a:r>
            <a:r>
              <a:rPr sz="1400" dirty="0">
                <a:latin typeface="Calibri"/>
                <a:cs typeface="Calibri"/>
              </a:rPr>
              <a:t>the</a:t>
            </a:r>
            <a:r>
              <a:rPr sz="1400" spc="180" dirty="0">
                <a:latin typeface="Calibri"/>
                <a:cs typeface="Calibri"/>
              </a:rPr>
              <a:t> </a:t>
            </a:r>
            <a:r>
              <a:rPr sz="1400" dirty="0">
                <a:latin typeface="Calibri"/>
                <a:cs typeface="Calibri"/>
              </a:rPr>
              <a:t>Helm/Controls,</a:t>
            </a:r>
            <a:r>
              <a:rPr sz="1400" spc="380" dirty="0">
                <a:latin typeface="Calibri"/>
                <a:cs typeface="Calibri"/>
              </a:rPr>
              <a:t> </a:t>
            </a:r>
            <a:r>
              <a:rPr sz="1400" spc="-45" dirty="0">
                <a:latin typeface="Calibri"/>
                <a:cs typeface="Calibri"/>
              </a:rPr>
              <a:t>be</a:t>
            </a:r>
            <a:r>
              <a:rPr sz="1400" spc="-65" dirty="0">
                <a:latin typeface="Calibri"/>
                <a:cs typeface="Calibri"/>
              </a:rPr>
              <a:t> </a:t>
            </a:r>
            <a:r>
              <a:rPr sz="1400" spc="-10" dirty="0">
                <a:latin typeface="Calibri"/>
                <a:cs typeface="Calibri"/>
              </a:rPr>
              <a:t>accidentally </a:t>
            </a:r>
            <a:r>
              <a:rPr sz="1400" dirty="0">
                <a:latin typeface="Calibri"/>
                <a:cs typeface="Calibri"/>
              </a:rPr>
              <a:t>knocked</a:t>
            </a:r>
            <a:r>
              <a:rPr sz="1400" spc="60" dirty="0">
                <a:latin typeface="Calibri"/>
                <a:cs typeface="Calibri"/>
              </a:rPr>
              <a:t> </a:t>
            </a:r>
            <a:r>
              <a:rPr sz="1400" dirty="0">
                <a:latin typeface="Calibri"/>
                <a:cs typeface="Calibri"/>
              </a:rPr>
              <a:t>down</a:t>
            </a:r>
            <a:r>
              <a:rPr sz="1400" spc="110" dirty="0">
                <a:latin typeface="Calibri"/>
                <a:cs typeface="Calibri"/>
              </a:rPr>
              <a:t> </a:t>
            </a:r>
            <a:r>
              <a:rPr sz="1400" dirty="0">
                <a:latin typeface="Calibri"/>
                <a:cs typeface="Calibri"/>
              </a:rPr>
              <a:t>inside</a:t>
            </a:r>
            <a:r>
              <a:rPr sz="1400" spc="95" dirty="0">
                <a:latin typeface="Calibri"/>
                <a:cs typeface="Calibri"/>
              </a:rPr>
              <a:t> </a:t>
            </a:r>
            <a:r>
              <a:rPr sz="1400" dirty="0">
                <a:latin typeface="Calibri"/>
                <a:cs typeface="Calibri"/>
              </a:rPr>
              <a:t>the</a:t>
            </a:r>
            <a:r>
              <a:rPr sz="1400" spc="50" dirty="0">
                <a:latin typeface="Calibri"/>
                <a:cs typeface="Calibri"/>
              </a:rPr>
              <a:t> </a:t>
            </a:r>
            <a:r>
              <a:rPr sz="1400" dirty="0">
                <a:latin typeface="Calibri"/>
                <a:cs typeface="Calibri"/>
              </a:rPr>
              <a:t>vessel</a:t>
            </a:r>
            <a:r>
              <a:rPr sz="1400" spc="40" dirty="0">
                <a:latin typeface="Calibri"/>
                <a:cs typeface="Calibri"/>
              </a:rPr>
              <a:t> </a:t>
            </a:r>
            <a:r>
              <a:rPr sz="1400" spc="65" dirty="0">
                <a:latin typeface="Calibri"/>
                <a:cs typeface="Calibri"/>
              </a:rPr>
              <a:t>or</a:t>
            </a:r>
            <a:r>
              <a:rPr sz="1400" spc="110" dirty="0">
                <a:latin typeface="Calibri"/>
                <a:cs typeface="Calibri"/>
              </a:rPr>
              <a:t> </a:t>
            </a:r>
            <a:r>
              <a:rPr sz="1400" spc="-45" dirty="0">
                <a:latin typeface="Calibri"/>
                <a:cs typeface="Calibri"/>
              </a:rPr>
              <a:t>be</a:t>
            </a:r>
            <a:r>
              <a:rPr sz="1400" spc="-75" dirty="0">
                <a:latin typeface="Calibri"/>
                <a:cs typeface="Calibri"/>
              </a:rPr>
              <a:t> </a:t>
            </a:r>
            <a:r>
              <a:rPr sz="1400" dirty="0">
                <a:latin typeface="Calibri"/>
                <a:cs typeface="Calibri"/>
              </a:rPr>
              <a:t>ejected</a:t>
            </a:r>
            <a:r>
              <a:rPr sz="1400" spc="55" dirty="0">
                <a:latin typeface="Calibri"/>
                <a:cs typeface="Calibri"/>
              </a:rPr>
              <a:t> </a:t>
            </a:r>
            <a:r>
              <a:rPr sz="1400" spc="-10" dirty="0">
                <a:latin typeface="Calibri"/>
                <a:cs typeface="Calibri"/>
              </a:rPr>
              <a:t>overboard </a:t>
            </a:r>
            <a:r>
              <a:rPr sz="1400" spc="55" dirty="0">
                <a:latin typeface="Calibri"/>
                <a:cs typeface="Calibri"/>
              </a:rPr>
              <a:t>from</a:t>
            </a:r>
            <a:r>
              <a:rPr sz="1400" spc="220" dirty="0">
                <a:latin typeface="Calibri"/>
                <a:cs typeface="Calibri"/>
              </a:rPr>
              <a:t> </a:t>
            </a:r>
            <a:r>
              <a:rPr sz="1400" dirty="0">
                <a:latin typeface="Calibri"/>
                <a:cs typeface="Calibri"/>
              </a:rPr>
              <a:t>the</a:t>
            </a:r>
            <a:r>
              <a:rPr sz="1400" spc="170" dirty="0">
                <a:latin typeface="Calibri"/>
                <a:cs typeface="Calibri"/>
              </a:rPr>
              <a:t> </a:t>
            </a:r>
            <a:r>
              <a:rPr sz="1400" dirty="0">
                <a:latin typeface="Calibri"/>
                <a:cs typeface="Calibri"/>
              </a:rPr>
              <a:t>vessel.</a:t>
            </a:r>
            <a:r>
              <a:rPr sz="1400" spc="65" dirty="0">
                <a:latin typeface="Calibri"/>
                <a:cs typeface="Calibri"/>
              </a:rPr>
              <a:t> </a:t>
            </a:r>
            <a:r>
              <a:rPr sz="1400" spc="-30" dirty="0">
                <a:latin typeface="Calibri"/>
                <a:cs typeface="Calibri"/>
              </a:rPr>
              <a:t>The</a:t>
            </a:r>
            <a:r>
              <a:rPr sz="1400" spc="25" dirty="0">
                <a:latin typeface="Calibri"/>
                <a:cs typeface="Calibri"/>
              </a:rPr>
              <a:t> </a:t>
            </a:r>
            <a:r>
              <a:rPr sz="1400" dirty="0">
                <a:latin typeface="Calibri"/>
                <a:cs typeface="Calibri"/>
              </a:rPr>
              <a:t>lanyard</a:t>
            </a:r>
            <a:r>
              <a:rPr sz="1400" spc="335" dirty="0">
                <a:latin typeface="Calibri"/>
                <a:cs typeface="Calibri"/>
              </a:rPr>
              <a:t> </a:t>
            </a:r>
            <a:r>
              <a:rPr sz="1400" dirty="0">
                <a:latin typeface="Calibri"/>
                <a:cs typeface="Calibri"/>
              </a:rPr>
              <a:t>should</a:t>
            </a:r>
            <a:r>
              <a:rPr sz="1400" spc="275" dirty="0">
                <a:latin typeface="Calibri"/>
                <a:cs typeface="Calibri"/>
              </a:rPr>
              <a:t> </a:t>
            </a:r>
            <a:r>
              <a:rPr sz="1400" spc="-45" dirty="0">
                <a:latin typeface="Calibri"/>
                <a:cs typeface="Calibri"/>
              </a:rPr>
              <a:t>be</a:t>
            </a:r>
            <a:r>
              <a:rPr sz="1400" spc="-90" dirty="0">
                <a:latin typeface="Calibri"/>
                <a:cs typeface="Calibri"/>
              </a:rPr>
              <a:t> </a:t>
            </a:r>
            <a:r>
              <a:rPr sz="1400" spc="60" dirty="0">
                <a:latin typeface="Calibri"/>
                <a:cs typeface="Calibri"/>
              </a:rPr>
              <a:t>long</a:t>
            </a:r>
            <a:r>
              <a:rPr sz="1400" spc="395" dirty="0">
                <a:latin typeface="Calibri"/>
                <a:cs typeface="Calibri"/>
              </a:rPr>
              <a:t> </a:t>
            </a:r>
            <a:r>
              <a:rPr sz="1400" dirty="0">
                <a:latin typeface="Calibri"/>
                <a:cs typeface="Calibri"/>
              </a:rPr>
              <a:t>enough</a:t>
            </a:r>
            <a:r>
              <a:rPr sz="1400" spc="220" dirty="0">
                <a:latin typeface="Calibri"/>
                <a:cs typeface="Calibri"/>
              </a:rPr>
              <a:t> </a:t>
            </a:r>
            <a:r>
              <a:rPr sz="1400" spc="-25" dirty="0">
                <a:latin typeface="Calibri"/>
                <a:cs typeface="Calibri"/>
              </a:rPr>
              <a:t>to </a:t>
            </a:r>
            <a:r>
              <a:rPr sz="1400" dirty="0">
                <a:latin typeface="Calibri"/>
                <a:cs typeface="Calibri"/>
              </a:rPr>
              <a:t>prevent</a:t>
            </a:r>
            <a:r>
              <a:rPr sz="1400" spc="190" dirty="0">
                <a:latin typeface="Calibri"/>
                <a:cs typeface="Calibri"/>
              </a:rPr>
              <a:t> </a:t>
            </a:r>
            <a:r>
              <a:rPr sz="1400" dirty="0">
                <a:latin typeface="Calibri"/>
                <a:cs typeface="Calibri"/>
              </a:rPr>
              <a:t>inadvertent</a:t>
            </a:r>
            <a:r>
              <a:rPr sz="1400" spc="204" dirty="0">
                <a:latin typeface="Calibri"/>
                <a:cs typeface="Calibri"/>
              </a:rPr>
              <a:t> </a:t>
            </a:r>
            <a:r>
              <a:rPr sz="1400" dirty="0">
                <a:latin typeface="Calibri"/>
                <a:cs typeface="Calibri"/>
              </a:rPr>
              <a:t>Engine</a:t>
            </a:r>
            <a:r>
              <a:rPr sz="1400" spc="190" dirty="0">
                <a:latin typeface="Calibri"/>
                <a:cs typeface="Calibri"/>
              </a:rPr>
              <a:t> </a:t>
            </a:r>
            <a:r>
              <a:rPr sz="1400" spc="-10" dirty="0">
                <a:latin typeface="Calibri"/>
                <a:cs typeface="Calibri"/>
              </a:rPr>
              <a:t>Shutdown.</a:t>
            </a:r>
            <a:endParaRPr sz="1400">
              <a:latin typeface="Calibri"/>
              <a:cs typeface="Calibri"/>
            </a:endParaRPr>
          </a:p>
          <a:p>
            <a:pPr>
              <a:lnSpc>
                <a:spcPct val="100000"/>
              </a:lnSpc>
            </a:pPr>
            <a:endParaRPr sz="1400">
              <a:latin typeface="Calibri"/>
              <a:cs typeface="Calibri"/>
            </a:endParaRPr>
          </a:p>
          <a:p>
            <a:pPr marR="311785" algn="r">
              <a:lnSpc>
                <a:spcPct val="100000"/>
              </a:lnSpc>
              <a:spcBef>
                <a:spcPts val="1220"/>
              </a:spcBef>
            </a:pPr>
            <a:r>
              <a:rPr sz="1400" dirty="0">
                <a:latin typeface="Calibri"/>
                <a:cs typeface="Calibri"/>
              </a:rPr>
              <a:t>Before</a:t>
            </a:r>
            <a:r>
              <a:rPr sz="1400" spc="120" dirty="0">
                <a:latin typeface="Calibri"/>
                <a:cs typeface="Calibri"/>
              </a:rPr>
              <a:t> </a:t>
            </a:r>
            <a:r>
              <a:rPr sz="1400" dirty="0">
                <a:latin typeface="Calibri"/>
                <a:cs typeface="Calibri"/>
              </a:rPr>
              <a:t>starting</a:t>
            </a:r>
            <a:r>
              <a:rPr sz="1400" spc="229"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engine,</a:t>
            </a:r>
            <a:r>
              <a:rPr sz="1400" spc="95" dirty="0">
                <a:latin typeface="Calibri"/>
                <a:cs typeface="Calibri"/>
              </a:rPr>
              <a:t> </a:t>
            </a:r>
            <a:r>
              <a:rPr sz="1400" spc="-10" dirty="0">
                <a:latin typeface="Calibri"/>
                <a:cs typeface="Calibri"/>
              </a:rPr>
              <a:t>take</a:t>
            </a:r>
            <a:r>
              <a:rPr sz="1400" spc="65" dirty="0">
                <a:latin typeface="Calibri"/>
                <a:cs typeface="Calibri"/>
              </a:rPr>
              <a:t> </a:t>
            </a:r>
            <a:r>
              <a:rPr sz="1400" dirty="0">
                <a:latin typeface="Calibri"/>
                <a:cs typeface="Calibri"/>
              </a:rPr>
              <a:t>the</a:t>
            </a:r>
            <a:r>
              <a:rPr sz="1400" spc="95" dirty="0">
                <a:latin typeface="Calibri"/>
                <a:cs typeface="Calibri"/>
              </a:rPr>
              <a:t> </a:t>
            </a:r>
            <a:r>
              <a:rPr sz="1400" spc="70" dirty="0">
                <a:latin typeface="Calibri"/>
                <a:cs typeface="Calibri"/>
              </a:rPr>
              <a:t>following</a:t>
            </a:r>
            <a:r>
              <a:rPr sz="1400" spc="210" dirty="0">
                <a:latin typeface="Calibri"/>
                <a:cs typeface="Calibri"/>
              </a:rPr>
              <a:t> </a:t>
            </a:r>
            <a:r>
              <a:rPr sz="1400" spc="-10" dirty="0">
                <a:latin typeface="Calibri"/>
                <a:cs typeface="Calibri"/>
              </a:rPr>
              <a:t>steps:</a:t>
            </a:r>
            <a:endParaRPr sz="1400">
              <a:latin typeface="Calibri"/>
              <a:cs typeface="Calibri"/>
            </a:endParaRPr>
          </a:p>
          <a:p>
            <a:pPr marL="106680" marR="368300" indent="-106680" algn="r">
              <a:lnSpc>
                <a:spcPct val="100000"/>
              </a:lnSpc>
              <a:buSzPct val="71428"/>
              <a:buFont typeface="Symbol"/>
              <a:buChar char=""/>
              <a:tabLst>
                <a:tab pos="106680" algn="l"/>
              </a:tabLst>
            </a:pPr>
            <a:r>
              <a:rPr sz="1400" dirty="0">
                <a:latin typeface="Calibri"/>
                <a:cs typeface="Calibri"/>
              </a:rPr>
              <a:t>Ensure</a:t>
            </a:r>
            <a:r>
              <a:rPr sz="1400" spc="12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Switch</a:t>
            </a:r>
            <a:r>
              <a:rPr sz="1400" spc="60" dirty="0">
                <a:latin typeface="Calibri"/>
                <a:cs typeface="Calibri"/>
              </a:rPr>
              <a:t> </a:t>
            </a:r>
            <a:r>
              <a:rPr sz="1400" dirty="0">
                <a:latin typeface="Calibri"/>
                <a:cs typeface="Calibri"/>
              </a:rPr>
              <a:t>Clip</a:t>
            </a:r>
            <a:r>
              <a:rPr sz="1400" spc="110" dirty="0">
                <a:latin typeface="Calibri"/>
                <a:cs typeface="Calibri"/>
              </a:rPr>
              <a:t> </a:t>
            </a:r>
            <a:r>
              <a:rPr sz="1400" dirty="0">
                <a:latin typeface="Calibri"/>
                <a:cs typeface="Calibri"/>
              </a:rPr>
              <a:t>is</a:t>
            </a:r>
            <a:r>
              <a:rPr sz="1400" spc="70" dirty="0">
                <a:latin typeface="Calibri"/>
                <a:cs typeface="Calibri"/>
              </a:rPr>
              <a:t> </a:t>
            </a:r>
            <a:r>
              <a:rPr sz="1400" spc="65" dirty="0">
                <a:latin typeface="Calibri"/>
                <a:cs typeface="Calibri"/>
              </a:rPr>
              <a:t>fully</a:t>
            </a:r>
            <a:r>
              <a:rPr sz="1400" spc="175" dirty="0">
                <a:latin typeface="Calibri"/>
                <a:cs typeface="Calibri"/>
              </a:rPr>
              <a:t> </a:t>
            </a:r>
            <a:r>
              <a:rPr sz="1400" dirty="0">
                <a:latin typeface="Calibri"/>
                <a:cs typeface="Calibri"/>
              </a:rPr>
              <a:t>secured</a:t>
            </a:r>
            <a:r>
              <a:rPr sz="1400" spc="135" dirty="0">
                <a:latin typeface="Calibri"/>
                <a:cs typeface="Calibri"/>
              </a:rPr>
              <a:t> </a:t>
            </a:r>
            <a:r>
              <a:rPr sz="1400" dirty="0">
                <a:latin typeface="Calibri"/>
                <a:cs typeface="Calibri"/>
              </a:rPr>
              <a:t>in</a:t>
            </a:r>
            <a:r>
              <a:rPr sz="1400" spc="105" dirty="0">
                <a:latin typeface="Calibri"/>
                <a:cs typeface="Calibri"/>
              </a:rPr>
              <a:t> </a:t>
            </a:r>
            <a:r>
              <a:rPr sz="1400" spc="-25" dirty="0">
                <a:latin typeface="Calibri"/>
                <a:cs typeface="Calibri"/>
              </a:rPr>
              <a:t>the</a:t>
            </a:r>
            <a:endParaRPr sz="1400">
              <a:latin typeface="Calibri"/>
              <a:cs typeface="Calibri"/>
            </a:endParaRPr>
          </a:p>
          <a:p>
            <a:pPr marL="576580">
              <a:lnSpc>
                <a:spcPts val="1670"/>
              </a:lnSpc>
            </a:pPr>
            <a:r>
              <a:rPr sz="1400" dirty="0">
                <a:latin typeface="Calibri"/>
                <a:cs typeface="Calibri"/>
              </a:rPr>
              <a:t>Shutdown</a:t>
            </a:r>
            <a:r>
              <a:rPr sz="1400" spc="335" dirty="0">
                <a:latin typeface="Calibri"/>
                <a:cs typeface="Calibri"/>
              </a:rPr>
              <a:t> </a:t>
            </a:r>
            <a:r>
              <a:rPr sz="1400" spc="-10" dirty="0">
                <a:latin typeface="Calibri"/>
                <a:cs typeface="Calibri"/>
              </a:rPr>
              <a:t>Switch</a:t>
            </a:r>
            <a:endParaRPr sz="1400">
              <a:latin typeface="Calibri"/>
              <a:cs typeface="Calibri"/>
            </a:endParaRPr>
          </a:p>
          <a:p>
            <a:pPr marL="576580" marR="309245" indent="-106680">
              <a:lnSpc>
                <a:spcPts val="1680"/>
              </a:lnSpc>
              <a:spcBef>
                <a:spcPts val="45"/>
              </a:spcBef>
              <a:buSzPct val="71428"/>
              <a:buFont typeface="Symbol"/>
              <a:buChar char=""/>
              <a:tabLst>
                <a:tab pos="576580" algn="l"/>
              </a:tabLst>
            </a:pPr>
            <a:r>
              <a:rPr sz="1400" dirty="0">
                <a:latin typeface="Calibri"/>
                <a:cs typeface="Calibri"/>
              </a:rPr>
              <a:t>Ensure</a:t>
            </a:r>
            <a:r>
              <a:rPr sz="1400" spc="10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Lanyard</a:t>
            </a:r>
            <a:r>
              <a:rPr sz="1400" spc="175" dirty="0">
                <a:latin typeface="Calibri"/>
                <a:cs typeface="Calibri"/>
              </a:rPr>
              <a:t> </a:t>
            </a:r>
            <a:r>
              <a:rPr sz="1400" dirty="0">
                <a:latin typeface="Calibri"/>
                <a:cs typeface="Calibri"/>
              </a:rPr>
              <a:t>is</a:t>
            </a:r>
            <a:r>
              <a:rPr sz="1400" spc="100" dirty="0">
                <a:latin typeface="Calibri"/>
                <a:cs typeface="Calibri"/>
              </a:rPr>
              <a:t> </a:t>
            </a:r>
            <a:r>
              <a:rPr sz="1400" dirty="0">
                <a:latin typeface="Calibri"/>
                <a:cs typeface="Calibri"/>
              </a:rPr>
              <a:t>not</a:t>
            </a:r>
            <a:r>
              <a:rPr sz="1400" spc="114" dirty="0">
                <a:latin typeface="Calibri"/>
                <a:cs typeface="Calibri"/>
              </a:rPr>
              <a:t> </a:t>
            </a:r>
            <a:r>
              <a:rPr sz="1400" dirty="0">
                <a:latin typeface="Calibri"/>
                <a:cs typeface="Calibri"/>
              </a:rPr>
              <a:t>tangled</a:t>
            </a:r>
            <a:r>
              <a:rPr sz="1400" spc="229" dirty="0">
                <a:latin typeface="Calibri"/>
                <a:cs typeface="Calibri"/>
              </a:rPr>
              <a:t> </a:t>
            </a:r>
            <a:r>
              <a:rPr sz="1400" spc="65" dirty="0">
                <a:latin typeface="Calibri"/>
                <a:cs typeface="Calibri"/>
              </a:rPr>
              <a:t>or</a:t>
            </a:r>
            <a:r>
              <a:rPr sz="1400" spc="170" dirty="0">
                <a:latin typeface="Calibri"/>
                <a:cs typeface="Calibri"/>
              </a:rPr>
              <a:t> </a:t>
            </a:r>
            <a:r>
              <a:rPr sz="1400" spc="-10" dirty="0">
                <a:latin typeface="Calibri"/>
                <a:cs typeface="Calibri"/>
              </a:rPr>
              <a:t>wrapped </a:t>
            </a:r>
            <a:r>
              <a:rPr sz="1400" dirty="0">
                <a:latin typeface="Calibri"/>
                <a:cs typeface="Calibri"/>
              </a:rPr>
              <a:t>around</a:t>
            </a:r>
            <a:r>
              <a:rPr sz="1400" spc="225" dirty="0">
                <a:latin typeface="Calibri"/>
                <a:cs typeface="Calibri"/>
              </a:rPr>
              <a:t> </a:t>
            </a:r>
            <a:r>
              <a:rPr sz="1400" dirty="0">
                <a:latin typeface="Calibri"/>
                <a:cs typeface="Calibri"/>
              </a:rPr>
              <a:t>any</a:t>
            </a:r>
            <a:r>
              <a:rPr sz="1400" spc="150" dirty="0">
                <a:latin typeface="Calibri"/>
                <a:cs typeface="Calibri"/>
              </a:rPr>
              <a:t> </a:t>
            </a:r>
            <a:r>
              <a:rPr sz="1400" spc="-10" dirty="0">
                <a:latin typeface="Calibri"/>
                <a:cs typeface="Calibri"/>
              </a:rPr>
              <a:t>objects</a:t>
            </a:r>
            <a:endParaRPr sz="1400">
              <a:latin typeface="Calibri"/>
              <a:cs typeface="Calibri"/>
            </a:endParaRPr>
          </a:p>
          <a:p>
            <a:pPr marL="576580" indent="-106680">
              <a:lnSpc>
                <a:spcPct val="100000"/>
              </a:lnSpc>
              <a:spcBef>
                <a:spcPts val="65"/>
              </a:spcBef>
              <a:buSzPct val="71428"/>
              <a:buFont typeface="Symbol"/>
              <a:buChar char=""/>
              <a:tabLst>
                <a:tab pos="576580" algn="l"/>
              </a:tabLst>
            </a:pPr>
            <a:r>
              <a:rPr sz="1400" dirty="0">
                <a:latin typeface="Calibri"/>
                <a:cs typeface="Calibri"/>
              </a:rPr>
              <a:t>Secure</a:t>
            </a:r>
            <a:r>
              <a:rPr sz="1400" spc="20"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Lanyard</a:t>
            </a:r>
            <a:r>
              <a:rPr sz="1400" spc="160" dirty="0">
                <a:latin typeface="Calibri"/>
                <a:cs typeface="Calibri"/>
              </a:rPr>
              <a:t> </a:t>
            </a:r>
            <a:r>
              <a:rPr sz="1400" dirty="0">
                <a:latin typeface="Calibri"/>
                <a:cs typeface="Calibri"/>
              </a:rPr>
              <a:t>Operator</a:t>
            </a:r>
            <a:r>
              <a:rPr sz="1400" spc="140" dirty="0">
                <a:latin typeface="Calibri"/>
                <a:cs typeface="Calibri"/>
              </a:rPr>
              <a:t> </a:t>
            </a:r>
            <a:r>
              <a:rPr sz="1400" dirty="0">
                <a:latin typeface="Calibri"/>
                <a:cs typeface="Calibri"/>
              </a:rPr>
              <a:t>Clip</a:t>
            </a:r>
            <a:r>
              <a:rPr sz="1400" spc="80" dirty="0">
                <a:latin typeface="Calibri"/>
                <a:cs typeface="Calibri"/>
              </a:rPr>
              <a:t> </a:t>
            </a:r>
            <a:r>
              <a:rPr sz="1400" dirty="0">
                <a:latin typeface="Calibri"/>
                <a:cs typeface="Calibri"/>
              </a:rPr>
              <a:t>to</a:t>
            </a:r>
            <a:r>
              <a:rPr sz="1400" spc="125" dirty="0">
                <a:latin typeface="Calibri"/>
                <a:cs typeface="Calibri"/>
              </a:rPr>
              <a:t> </a:t>
            </a:r>
            <a:r>
              <a:rPr sz="1400" dirty="0">
                <a:latin typeface="Calibri"/>
                <a:cs typeface="Calibri"/>
              </a:rPr>
              <a:t>the</a:t>
            </a:r>
            <a:r>
              <a:rPr sz="1400" spc="65" dirty="0">
                <a:latin typeface="Calibri"/>
                <a:cs typeface="Calibri"/>
              </a:rPr>
              <a:t> </a:t>
            </a:r>
            <a:r>
              <a:rPr sz="1400" spc="-10" dirty="0">
                <a:latin typeface="Calibri"/>
                <a:cs typeface="Calibri"/>
              </a:rPr>
              <a:t>Vessel</a:t>
            </a:r>
            <a:endParaRPr sz="1400">
              <a:latin typeface="Calibri"/>
              <a:cs typeface="Calibri"/>
            </a:endParaRPr>
          </a:p>
          <a:p>
            <a:pPr marL="576580">
              <a:lnSpc>
                <a:spcPct val="100000"/>
              </a:lnSpc>
              <a:spcBef>
                <a:spcPts val="25"/>
              </a:spcBef>
            </a:pPr>
            <a:r>
              <a:rPr sz="1400" spc="-10" dirty="0">
                <a:latin typeface="Calibri"/>
                <a:cs typeface="Calibri"/>
              </a:rPr>
              <a:t>Operator</a:t>
            </a: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300">
              <a:latin typeface="Calibri"/>
              <a:cs typeface="Calibri"/>
            </a:endParaRPr>
          </a:p>
          <a:p>
            <a:pPr marL="12700" marR="5080">
              <a:lnSpc>
                <a:spcPct val="102099"/>
              </a:lnSpc>
            </a:pPr>
            <a:r>
              <a:rPr sz="1400" b="1" spc="-25" dirty="0">
                <a:latin typeface="Calibri"/>
                <a:cs typeface="Calibri"/>
              </a:rPr>
              <a:t>WARNING</a:t>
            </a:r>
            <a:r>
              <a:rPr sz="1400" spc="-25" dirty="0">
                <a:latin typeface="Calibri"/>
                <a:cs typeface="Calibri"/>
              </a:rPr>
              <a:t>:</a:t>
            </a:r>
            <a:r>
              <a:rPr sz="1400" spc="-45" dirty="0">
                <a:latin typeface="Calibri"/>
                <a:cs typeface="Calibri"/>
              </a:rPr>
              <a:t> </a:t>
            </a:r>
            <a:r>
              <a:rPr sz="1400" dirty="0">
                <a:latin typeface="Calibri"/>
                <a:cs typeface="Calibri"/>
              </a:rPr>
              <a:t>Never</a:t>
            </a:r>
            <a:r>
              <a:rPr sz="1400" spc="-10" dirty="0">
                <a:latin typeface="Calibri"/>
                <a:cs typeface="Calibri"/>
              </a:rPr>
              <a:t> </a:t>
            </a:r>
            <a:r>
              <a:rPr sz="1400" dirty="0">
                <a:latin typeface="Calibri"/>
                <a:cs typeface="Calibri"/>
              </a:rPr>
              <a:t>remove</a:t>
            </a:r>
            <a:r>
              <a:rPr sz="1400" spc="100" dirty="0">
                <a:latin typeface="Calibri"/>
                <a:cs typeface="Calibri"/>
              </a:rPr>
              <a:t> </a:t>
            </a:r>
            <a:r>
              <a:rPr sz="1400" spc="65" dirty="0">
                <a:latin typeface="Calibri"/>
                <a:cs typeface="Calibri"/>
              </a:rPr>
              <a:t>or</a:t>
            </a:r>
            <a:r>
              <a:rPr sz="1400" spc="114" dirty="0">
                <a:latin typeface="Calibri"/>
                <a:cs typeface="Calibri"/>
              </a:rPr>
              <a:t> </a:t>
            </a:r>
            <a:r>
              <a:rPr sz="1400" dirty="0">
                <a:latin typeface="Calibri"/>
                <a:cs typeface="Calibri"/>
              </a:rPr>
              <a:t>modify</a:t>
            </a:r>
            <a:r>
              <a:rPr sz="1400" spc="9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Engine</a:t>
            </a:r>
            <a:r>
              <a:rPr sz="1400" spc="105" dirty="0">
                <a:latin typeface="Calibri"/>
                <a:cs typeface="Calibri"/>
              </a:rPr>
              <a:t> </a:t>
            </a:r>
            <a:r>
              <a:rPr sz="1400" spc="-10" dirty="0">
                <a:latin typeface="Calibri"/>
                <a:cs typeface="Calibri"/>
              </a:rPr>
              <a:t>Shutdown </a:t>
            </a:r>
            <a:r>
              <a:rPr sz="1400" dirty="0">
                <a:latin typeface="Calibri"/>
                <a:cs typeface="Calibri"/>
              </a:rPr>
              <a:t>Safety</a:t>
            </a:r>
            <a:r>
              <a:rPr sz="1400" spc="160" dirty="0">
                <a:latin typeface="Calibri"/>
                <a:cs typeface="Calibri"/>
              </a:rPr>
              <a:t> </a:t>
            </a:r>
            <a:r>
              <a:rPr sz="1400" dirty="0">
                <a:latin typeface="Calibri"/>
                <a:cs typeface="Calibri"/>
              </a:rPr>
              <a:t>Switch.</a:t>
            </a:r>
            <a:r>
              <a:rPr sz="1400" spc="165" dirty="0">
                <a:latin typeface="Calibri"/>
                <a:cs typeface="Calibri"/>
              </a:rPr>
              <a:t>  </a:t>
            </a:r>
            <a:r>
              <a:rPr sz="1400" dirty="0">
                <a:latin typeface="Calibri"/>
                <a:cs typeface="Calibri"/>
              </a:rPr>
              <a:t>Regularly</a:t>
            </a:r>
            <a:r>
              <a:rPr sz="1400" spc="315" dirty="0">
                <a:latin typeface="Calibri"/>
                <a:cs typeface="Calibri"/>
              </a:rPr>
              <a:t> </a:t>
            </a:r>
            <a:r>
              <a:rPr sz="1400" dirty="0">
                <a:latin typeface="Calibri"/>
                <a:cs typeface="Calibri"/>
              </a:rPr>
              <a:t>check</a:t>
            </a:r>
            <a:r>
              <a:rPr sz="1400" spc="95" dirty="0">
                <a:latin typeface="Calibri"/>
                <a:cs typeface="Calibri"/>
              </a:rPr>
              <a:t> </a:t>
            </a:r>
            <a:r>
              <a:rPr sz="1400" dirty="0">
                <a:latin typeface="Calibri"/>
                <a:cs typeface="Calibri"/>
              </a:rPr>
              <a:t>that</a:t>
            </a:r>
            <a:r>
              <a:rPr sz="1400" spc="260" dirty="0">
                <a:latin typeface="Calibri"/>
                <a:cs typeface="Calibri"/>
              </a:rPr>
              <a:t> </a:t>
            </a:r>
            <a:r>
              <a:rPr sz="1400" dirty="0">
                <a:latin typeface="Calibri"/>
                <a:cs typeface="Calibri"/>
              </a:rPr>
              <a:t>the</a:t>
            </a:r>
            <a:r>
              <a:rPr sz="1400" spc="160" dirty="0">
                <a:latin typeface="Calibri"/>
                <a:cs typeface="Calibri"/>
              </a:rPr>
              <a:t> </a:t>
            </a:r>
            <a:r>
              <a:rPr sz="1400" spc="-10" dirty="0">
                <a:latin typeface="Calibri"/>
                <a:cs typeface="Calibri"/>
              </a:rPr>
              <a:t>Shutdown</a:t>
            </a:r>
            <a:r>
              <a:rPr sz="1400" spc="500" dirty="0">
                <a:latin typeface="Calibri"/>
                <a:cs typeface="Calibri"/>
              </a:rPr>
              <a:t> </a:t>
            </a:r>
            <a:r>
              <a:rPr sz="1400" dirty="0">
                <a:latin typeface="Calibri"/>
                <a:cs typeface="Calibri"/>
              </a:rPr>
              <a:t>Switch</a:t>
            </a:r>
            <a:r>
              <a:rPr sz="1400" spc="135" dirty="0">
                <a:latin typeface="Calibri"/>
                <a:cs typeface="Calibri"/>
              </a:rPr>
              <a:t> </a:t>
            </a:r>
            <a:r>
              <a:rPr sz="1400" dirty="0">
                <a:latin typeface="Calibri"/>
                <a:cs typeface="Calibri"/>
              </a:rPr>
              <a:t>is</a:t>
            </a:r>
            <a:r>
              <a:rPr sz="1400" spc="130" dirty="0">
                <a:latin typeface="Calibri"/>
                <a:cs typeface="Calibri"/>
              </a:rPr>
              <a:t> </a:t>
            </a:r>
            <a:r>
              <a:rPr sz="1400" dirty="0">
                <a:latin typeface="Calibri"/>
                <a:cs typeface="Calibri"/>
              </a:rPr>
              <a:t>in</a:t>
            </a:r>
            <a:r>
              <a:rPr sz="1400" spc="190" dirty="0">
                <a:latin typeface="Calibri"/>
                <a:cs typeface="Calibri"/>
              </a:rPr>
              <a:t> </a:t>
            </a:r>
            <a:r>
              <a:rPr sz="1400" spc="45" dirty="0">
                <a:latin typeface="Calibri"/>
                <a:cs typeface="Calibri"/>
              </a:rPr>
              <a:t>working</a:t>
            </a:r>
            <a:r>
              <a:rPr sz="1400" spc="375" dirty="0">
                <a:latin typeface="Calibri"/>
                <a:cs typeface="Calibri"/>
              </a:rPr>
              <a:t> </a:t>
            </a:r>
            <a:r>
              <a:rPr sz="1400" dirty="0">
                <a:latin typeface="Calibri"/>
                <a:cs typeface="Calibri"/>
              </a:rPr>
              <a:t>condition.</a:t>
            </a:r>
            <a:r>
              <a:rPr sz="1400" spc="285" dirty="0">
                <a:latin typeface="Calibri"/>
                <a:cs typeface="Calibri"/>
              </a:rPr>
              <a:t> </a:t>
            </a:r>
            <a:r>
              <a:rPr sz="1400" dirty="0">
                <a:latin typeface="Calibri"/>
                <a:cs typeface="Calibri"/>
              </a:rPr>
              <a:t>Should</a:t>
            </a:r>
            <a:r>
              <a:rPr sz="1400" spc="345" dirty="0">
                <a:latin typeface="Calibri"/>
                <a:cs typeface="Calibri"/>
              </a:rPr>
              <a:t> </a:t>
            </a:r>
            <a:r>
              <a:rPr sz="1400" dirty="0">
                <a:latin typeface="Calibri"/>
                <a:cs typeface="Calibri"/>
              </a:rPr>
              <a:t>the</a:t>
            </a:r>
            <a:r>
              <a:rPr sz="1400" spc="180" dirty="0">
                <a:latin typeface="Calibri"/>
                <a:cs typeface="Calibri"/>
              </a:rPr>
              <a:t> </a:t>
            </a:r>
            <a:r>
              <a:rPr sz="1400" spc="-10" dirty="0">
                <a:latin typeface="Calibri"/>
                <a:cs typeface="Calibri"/>
              </a:rPr>
              <a:t>Shutdown </a:t>
            </a:r>
            <a:r>
              <a:rPr sz="1400" dirty="0">
                <a:latin typeface="Calibri"/>
                <a:cs typeface="Calibri"/>
              </a:rPr>
              <a:t>Switch</a:t>
            </a:r>
            <a:r>
              <a:rPr sz="1400" spc="114" dirty="0">
                <a:latin typeface="Calibri"/>
                <a:cs typeface="Calibri"/>
              </a:rPr>
              <a:t> </a:t>
            </a:r>
            <a:r>
              <a:rPr sz="1400" spc="-30" dirty="0">
                <a:latin typeface="Calibri"/>
                <a:cs typeface="Calibri"/>
              </a:rPr>
              <a:t>become</a:t>
            </a:r>
            <a:r>
              <a:rPr sz="1400" spc="-10" dirty="0">
                <a:latin typeface="Calibri"/>
                <a:cs typeface="Calibri"/>
              </a:rPr>
              <a:t> </a:t>
            </a:r>
            <a:r>
              <a:rPr sz="1400" dirty="0">
                <a:latin typeface="Calibri"/>
                <a:cs typeface="Calibri"/>
              </a:rPr>
              <a:t>inoperable</a:t>
            </a:r>
            <a:r>
              <a:rPr sz="1400" spc="175" dirty="0">
                <a:latin typeface="Calibri"/>
                <a:cs typeface="Calibri"/>
              </a:rPr>
              <a:t> </a:t>
            </a:r>
            <a:r>
              <a:rPr sz="1400" dirty="0">
                <a:latin typeface="Calibri"/>
                <a:cs typeface="Calibri"/>
              </a:rPr>
              <a:t>and</a:t>
            </a:r>
            <a:r>
              <a:rPr sz="1400" spc="165" dirty="0">
                <a:latin typeface="Calibri"/>
                <a:cs typeface="Calibri"/>
              </a:rPr>
              <a:t> </a:t>
            </a:r>
            <a:r>
              <a:rPr sz="1400" dirty="0">
                <a:latin typeface="Calibri"/>
                <a:cs typeface="Calibri"/>
              </a:rPr>
              <a:t>does</a:t>
            </a:r>
            <a:r>
              <a:rPr sz="1400" spc="110" dirty="0">
                <a:latin typeface="Calibri"/>
                <a:cs typeface="Calibri"/>
              </a:rPr>
              <a:t> </a:t>
            </a:r>
            <a:r>
              <a:rPr sz="1400" dirty="0">
                <a:latin typeface="Calibri"/>
                <a:cs typeface="Calibri"/>
              </a:rPr>
              <a:t>not</a:t>
            </a:r>
            <a:r>
              <a:rPr sz="1400" spc="220" dirty="0">
                <a:latin typeface="Calibri"/>
                <a:cs typeface="Calibri"/>
              </a:rPr>
              <a:t> </a:t>
            </a:r>
            <a:r>
              <a:rPr sz="1400" dirty="0">
                <a:latin typeface="Calibri"/>
                <a:cs typeface="Calibri"/>
              </a:rPr>
              <a:t>shut</a:t>
            </a:r>
            <a:r>
              <a:rPr sz="1400" spc="275" dirty="0">
                <a:latin typeface="Calibri"/>
                <a:cs typeface="Calibri"/>
              </a:rPr>
              <a:t> </a:t>
            </a:r>
            <a:r>
              <a:rPr sz="1400" dirty="0">
                <a:latin typeface="Calibri"/>
                <a:cs typeface="Calibri"/>
              </a:rPr>
              <a:t>down</a:t>
            </a:r>
            <a:r>
              <a:rPr sz="1400" spc="260" dirty="0">
                <a:latin typeface="Calibri"/>
                <a:cs typeface="Calibri"/>
              </a:rPr>
              <a:t> </a:t>
            </a:r>
            <a:r>
              <a:rPr sz="1400" spc="-25" dirty="0">
                <a:latin typeface="Calibri"/>
                <a:cs typeface="Calibri"/>
              </a:rPr>
              <a:t>the </a:t>
            </a:r>
            <a:r>
              <a:rPr sz="1400" dirty="0">
                <a:latin typeface="Calibri"/>
                <a:cs typeface="Calibri"/>
              </a:rPr>
              <a:t>Engine</a:t>
            </a:r>
            <a:r>
              <a:rPr sz="1400" spc="130" dirty="0">
                <a:latin typeface="Calibri"/>
                <a:cs typeface="Calibri"/>
              </a:rPr>
              <a:t> </a:t>
            </a:r>
            <a:r>
              <a:rPr sz="1400" dirty="0">
                <a:latin typeface="Calibri"/>
                <a:cs typeface="Calibri"/>
              </a:rPr>
              <a:t>when</a:t>
            </a:r>
            <a:r>
              <a:rPr sz="1400" spc="7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Switch</a:t>
            </a:r>
            <a:r>
              <a:rPr sz="1400" spc="65" dirty="0">
                <a:latin typeface="Calibri"/>
                <a:cs typeface="Calibri"/>
              </a:rPr>
              <a:t> </a:t>
            </a:r>
            <a:r>
              <a:rPr sz="1400" dirty="0">
                <a:latin typeface="Calibri"/>
                <a:cs typeface="Calibri"/>
              </a:rPr>
              <a:t>Clip</a:t>
            </a:r>
            <a:r>
              <a:rPr sz="1400" spc="100" dirty="0">
                <a:latin typeface="Calibri"/>
                <a:cs typeface="Calibri"/>
              </a:rPr>
              <a:t> </a:t>
            </a:r>
            <a:r>
              <a:rPr sz="1400" dirty="0">
                <a:latin typeface="Calibri"/>
                <a:cs typeface="Calibri"/>
              </a:rPr>
              <a:t>is</a:t>
            </a:r>
            <a:r>
              <a:rPr sz="1400" spc="45" dirty="0">
                <a:latin typeface="Calibri"/>
                <a:cs typeface="Calibri"/>
              </a:rPr>
              <a:t> </a:t>
            </a:r>
            <a:r>
              <a:rPr sz="1400" dirty="0">
                <a:latin typeface="Calibri"/>
                <a:cs typeface="Calibri"/>
              </a:rPr>
              <a:t>removed,</a:t>
            </a:r>
            <a:r>
              <a:rPr sz="1400" spc="100" dirty="0">
                <a:latin typeface="Calibri"/>
                <a:cs typeface="Calibri"/>
              </a:rPr>
              <a:t> </a:t>
            </a:r>
            <a:r>
              <a:rPr sz="1400" dirty="0">
                <a:latin typeface="Calibri"/>
                <a:cs typeface="Calibri"/>
              </a:rPr>
              <a:t>have</a:t>
            </a:r>
            <a:r>
              <a:rPr sz="1400" spc="45" dirty="0">
                <a:latin typeface="Calibri"/>
                <a:cs typeface="Calibri"/>
              </a:rPr>
              <a:t> </a:t>
            </a:r>
            <a:r>
              <a:rPr sz="1400" dirty="0">
                <a:latin typeface="Calibri"/>
                <a:cs typeface="Calibri"/>
              </a:rPr>
              <a:t>the</a:t>
            </a:r>
            <a:r>
              <a:rPr sz="1400" spc="65" dirty="0">
                <a:latin typeface="Calibri"/>
                <a:cs typeface="Calibri"/>
              </a:rPr>
              <a:t> </a:t>
            </a:r>
            <a:r>
              <a:rPr sz="1400" spc="-10" dirty="0">
                <a:latin typeface="Calibri"/>
                <a:cs typeface="Calibri"/>
              </a:rPr>
              <a:t>switch </a:t>
            </a:r>
            <a:r>
              <a:rPr sz="1400" dirty="0">
                <a:latin typeface="Calibri"/>
                <a:cs typeface="Calibri"/>
              </a:rPr>
              <a:t>repaired</a:t>
            </a:r>
            <a:r>
              <a:rPr sz="1400" spc="145" dirty="0">
                <a:latin typeface="Calibri"/>
                <a:cs typeface="Calibri"/>
              </a:rPr>
              <a:t> </a:t>
            </a:r>
            <a:r>
              <a:rPr sz="1400" dirty="0">
                <a:latin typeface="Calibri"/>
                <a:cs typeface="Calibri"/>
              </a:rPr>
              <a:t>before</a:t>
            </a:r>
            <a:r>
              <a:rPr sz="1400" spc="195" dirty="0">
                <a:latin typeface="Calibri"/>
                <a:cs typeface="Calibri"/>
              </a:rPr>
              <a:t> </a:t>
            </a:r>
            <a:r>
              <a:rPr sz="1400" dirty="0">
                <a:latin typeface="Calibri"/>
                <a:cs typeface="Calibri"/>
              </a:rPr>
              <a:t>continuing</a:t>
            </a:r>
            <a:r>
              <a:rPr sz="1400" spc="195" dirty="0">
                <a:latin typeface="Calibri"/>
                <a:cs typeface="Calibri"/>
              </a:rPr>
              <a:t> </a:t>
            </a:r>
            <a:r>
              <a:rPr sz="1400" dirty="0">
                <a:latin typeface="Calibri"/>
                <a:cs typeface="Calibri"/>
              </a:rPr>
              <a:t>to</a:t>
            </a:r>
            <a:r>
              <a:rPr sz="1400" spc="140" dirty="0">
                <a:latin typeface="Calibri"/>
                <a:cs typeface="Calibri"/>
              </a:rPr>
              <a:t> </a:t>
            </a:r>
            <a:r>
              <a:rPr sz="1400" dirty="0">
                <a:latin typeface="Calibri"/>
                <a:cs typeface="Calibri"/>
              </a:rPr>
              <a:t>operate</a:t>
            </a:r>
            <a:r>
              <a:rPr sz="1400" spc="165" dirty="0">
                <a:latin typeface="Calibri"/>
                <a:cs typeface="Calibri"/>
              </a:rPr>
              <a:t> </a:t>
            </a:r>
            <a:r>
              <a:rPr sz="1400" dirty="0">
                <a:latin typeface="Calibri"/>
                <a:cs typeface="Calibri"/>
              </a:rPr>
              <a:t>your</a:t>
            </a:r>
            <a:r>
              <a:rPr sz="1400" spc="160" dirty="0">
                <a:latin typeface="Calibri"/>
                <a:cs typeface="Calibri"/>
              </a:rPr>
              <a:t> </a:t>
            </a:r>
            <a:r>
              <a:rPr sz="1400" spc="-10" dirty="0">
                <a:latin typeface="Calibri"/>
                <a:cs typeface="Calibri"/>
              </a:rPr>
              <a:t>vessel.</a:t>
            </a:r>
            <a:endParaRPr sz="1400">
              <a:latin typeface="Calibri"/>
              <a:cs typeface="Calibri"/>
            </a:endParaRPr>
          </a:p>
        </p:txBody>
      </p:sp>
      <p:grpSp>
        <p:nvGrpSpPr>
          <p:cNvPr id="9" name="object 9"/>
          <p:cNvGrpSpPr/>
          <p:nvPr/>
        </p:nvGrpSpPr>
        <p:grpSpPr>
          <a:xfrm>
            <a:off x="1216152" y="1980819"/>
            <a:ext cx="3679825" cy="4923155"/>
            <a:chOff x="1216152" y="1980819"/>
            <a:chExt cx="3679825" cy="4923155"/>
          </a:xfrm>
        </p:grpSpPr>
        <p:pic>
          <p:nvPicPr>
            <p:cNvPr id="10" name="object 10"/>
            <p:cNvPicPr/>
            <p:nvPr/>
          </p:nvPicPr>
          <p:blipFill>
            <a:blip r:embed="rId4" cstate="print"/>
            <a:stretch>
              <a:fillRect/>
            </a:stretch>
          </p:blipFill>
          <p:spPr>
            <a:xfrm>
              <a:off x="2721863" y="1990344"/>
              <a:ext cx="2164080" cy="3246119"/>
            </a:xfrm>
            <a:prstGeom prst="rect">
              <a:avLst/>
            </a:prstGeom>
          </p:spPr>
        </p:pic>
        <p:sp>
          <p:nvSpPr>
            <p:cNvPr id="11" name="object 11"/>
            <p:cNvSpPr/>
            <p:nvPr/>
          </p:nvSpPr>
          <p:spPr>
            <a:xfrm>
              <a:off x="2721863" y="1990344"/>
              <a:ext cx="2164080" cy="3246120"/>
            </a:xfrm>
            <a:custGeom>
              <a:avLst/>
              <a:gdLst/>
              <a:ahLst/>
              <a:cxnLst/>
              <a:rect l="l" t="t" r="r" b="b"/>
              <a:pathLst>
                <a:path w="2164079" h="3246120">
                  <a:moveTo>
                    <a:pt x="0" y="3246119"/>
                  </a:moveTo>
                  <a:lnTo>
                    <a:pt x="2164080" y="3246119"/>
                  </a:lnTo>
                  <a:lnTo>
                    <a:pt x="2164080" y="0"/>
                  </a:lnTo>
                  <a:lnTo>
                    <a:pt x="0" y="0"/>
                  </a:lnTo>
                  <a:lnTo>
                    <a:pt x="0" y="3246119"/>
                  </a:lnTo>
                  <a:close/>
                </a:path>
              </a:pathLst>
            </a:custGeom>
            <a:ln w="19050">
              <a:solidFill>
                <a:srgbClr val="000000"/>
              </a:solidFill>
            </a:ln>
          </p:spPr>
          <p:txBody>
            <a:bodyPr wrap="square" lIns="0" tIns="0" rIns="0" bIns="0" rtlCol="0"/>
            <a:lstStyle/>
            <a:p>
              <a:endParaRPr/>
            </a:p>
          </p:txBody>
        </p:sp>
        <p:sp>
          <p:nvSpPr>
            <p:cNvPr id="12" name="object 12"/>
            <p:cNvSpPr/>
            <p:nvPr/>
          </p:nvSpPr>
          <p:spPr>
            <a:xfrm>
              <a:off x="1216152" y="2456687"/>
              <a:ext cx="2425700" cy="2301240"/>
            </a:xfrm>
            <a:custGeom>
              <a:avLst/>
              <a:gdLst/>
              <a:ahLst/>
              <a:cxnLst/>
              <a:rect l="l" t="t" r="r" b="b"/>
              <a:pathLst>
                <a:path w="2425700" h="2301240">
                  <a:moveTo>
                    <a:pt x="2387600" y="1858518"/>
                  </a:moveTo>
                  <a:lnTo>
                    <a:pt x="2346325" y="1809623"/>
                  </a:lnTo>
                  <a:lnTo>
                    <a:pt x="2338832" y="1827276"/>
                  </a:lnTo>
                  <a:lnTo>
                    <a:pt x="196342" y="905129"/>
                  </a:lnTo>
                  <a:lnTo>
                    <a:pt x="188722" y="922655"/>
                  </a:lnTo>
                  <a:lnTo>
                    <a:pt x="2331339" y="1844548"/>
                  </a:lnTo>
                  <a:lnTo>
                    <a:pt x="2323719" y="1862074"/>
                  </a:lnTo>
                  <a:lnTo>
                    <a:pt x="2387600" y="1858518"/>
                  </a:lnTo>
                  <a:close/>
                </a:path>
                <a:path w="2425700" h="2301240">
                  <a:moveTo>
                    <a:pt x="2395220" y="1363345"/>
                  </a:moveTo>
                  <a:lnTo>
                    <a:pt x="2369566" y="1304798"/>
                  </a:lnTo>
                  <a:lnTo>
                    <a:pt x="2357374" y="1319403"/>
                  </a:lnTo>
                  <a:lnTo>
                    <a:pt x="770255" y="0"/>
                  </a:lnTo>
                  <a:lnTo>
                    <a:pt x="758063" y="14605"/>
                  </a:lnTo>
                  <a:lnTo>
                    <a:pt x="2345055" y="1334135"/>
                  </a:lnTo>
                  <a:lnTo>
                    <a:pt x="2332863" y="1348740"/>
                  </a:lnTo>
                  <a:lnTo>
                    <a:pt x="2395220" y="1363345"/>
                  </a:lnTo>
                  <a:close/>
                </a:path>
                <a:path w="2425700" h="2301240">
                  <a:moveTo>
                    <a:pt x="2425700" y="2285111"/>
                  </a:moveTo>
                  <a:lnTo>
                    <a:pt x="2375789" y="2245233"/>
                  </a:lnTo>
                  <a:lnTo>
                    <a:pt x="2371725" y="2263775"/>
                  </a:lnTo>
                  <a:lnTo>
                    <a:pt x="3975" y="1757680"/>
                  </a:lnTo>
                  <a:lnTo>
                    <a:pt x="0" y="1776349"/>
                  </a:lnTo>
                  <a:lnTo>
                    <a:pt x="2367788" y="2282444"/>
                  </a:lnTo>
                  <a:lnTo>
                    <a:pt x="2363724" y="2301113"/>
                  </a:lnTo>
                  <a:lnTo>
                    <a:pt x="2425700" y="2285111"/>
                  </a:lnTo>
                  <a:close/>
                </a:path>
              </a:pathLst>
            </a:custGeom>
            <a:solidFill>
              <a:srgbClr val="A6A6A6"/>
            </a:solidFill>
          </p:spPr>
          <p:txBody>
            <a:bodyPr wrap="square" lIns="0" tIns="0" rIns="0" bIns="0" rtlCol="0"/>
            <a:lstStyle/>
            <a:p>
              <a:endParaRPr/>
            </a:p>
          </p:txBody>
        </p:sp>
        <p:pic>
          <p:nvPicPr>
            <p:cNvPr id="13" name="object 13"/>
            <p:cNvPicPr/>
            <p:nvPr/>
          </p:nvPicPr>
          <p:blipFill>
            <a:blip r:embed="rId5" cstate="print"/>
            <a:stretch>
              <a:fillRect/>
            </a:stretch>
          </p:blipFill>
          <p:spPr>
            <a:xfrm>
              <a:off x="2721863" y="5294376"/>
              <a:ext cx="2151888" cy="1600200"/>
            </a:xfrm>
            <a:prstGeom prst="rect">
              <a:avLst/>
            </a:prstGeom>
          </p:spPr>
        </p:pic>
        <p:sp>
          <p:nvSpPr>
            <p:cNvPr id="14" name="object 14"/>
            <p:cNvSpPr/>
            <p:nvPr/>
          </p:nvSpPr>
          <p:spPr>
            <a:xfrm>
              <a:off x="2721863" y="5294376"/>
              <a:ext cx="2152015" cy="1600200"/>
            </a:xfrm>
            <a:custGeom>
              <a:avLst/>
              <a:gdLst/>
              <a:ahLst/>
              <a:cxnLst/>
              <a:rect l="l" t="t" r="r" b="b"/>
              <a:pathLst>
                <a:path w="2152015" h="1600200">
                  <a:moveTo>
                    <a:pt x="0" y="1599692"/>
                  </a:moveTo>
                  <a:lnTo>
                    <a:pt x="2151507" y="1599692"/>
                  </a:lnTo>
                  <a:lnTo>
                    <a:pt x="2151507" y="0"/>
                  </a:lnTo>
                  <a:lnTo>
                    <a:pt x="0" y="0"/>
                  </a:lnTo>
                  <a:lnTo>
                    <a:pt x="0" y="1599692"/>
                  </a:lnTo>
                  <a:close/>
                </a:path>
              </a:pathLst>
            </a:custGeom>
            <a:ln w="19050">
              <a:solidFill>
                <a:srgbClr val="000000"/>
              </a:solidFill>
            </a:ln>
          </p:spPr>
          <p:txBody>
            <a:bodyPr wrap="square" lIns="0" tIns="0" rIns="0" bIns="0" rtlCol="0"/>
            <a:lstStyle/>
            <a:p>
              <a:endParaRPr/>
            </a:p>
          </p:txBody>
        </p:sp>
        <p:sp>
          <p:nvSpPr>
            <p:cNvPr id="15" name="object 15"/>
            <p:cNvSpPr/>
            <p:nvPr/>
          </p:nvSpPr>
          <p:spPr>
            <a:xfrm>
              <a:off x="2255520" y="5154167"/>
              <a:ext cx="1350010" cy="899160"/>
            </a:xfrm>
            <a:custGeom>
              <a:avLst/>
              <a:gdLst/>
              <a:ahLst/>
              <a:cxnLst/>
              <a:rect l="l" t="t" r="r" b="b"/>
              <a:pathLst>
                <a:path w="1350010" h="899160">
                  <a:moveTo>
                    <a:pt x="1349756" y="898906"/>
                  </a:moveTo>
                  <a:lnTo>
                    <a:pt x="1339215" y="880491"/>
                  </a:lnTo>
                  <a:lnTo>
                    <a:pt x="1317879" y="843407"/>
                  </a:lnTo>
                  <a:lnTo>
                    <a:pt x="1307338" y="859409"/>
                  </a:lnTo>
                  <a:lnTo>
                    <a:pt x="10414" y="0"/>
                  </a:lnTo>
                  <a:lnTo>
                    <a:pt x="0" y="15875"/>
                  </a:lnTo>
                  <a:lnTo>
                    <a:pt x="1296797" y="875284"/>
                  </a:lnTo>
                  <a:lnTo>
                    <a:pt x="1286383" y="891032"/>
                  </a:lnTo>
                  <a:lnTo>
                    <a:pt x="1349756" y="898906"/>
                  </a:lnTo>
                  <a:close/>
                </a:path>
              </a:pathLst>
            </a:custGeom>
            <a:solidFill>
              <a:srgbClr val="A6A6A6"/>
            </a:solidFill>
          </p:spPr>
          <p:txBody>
            <a:bodyPr wrap="square" lIns="0" tIns="0" rIns="0" bIns="0" rtlCol="0"/>
            <a:lstStyle/>
            <a:p>
              <a:endParaRPr/>
            </a:p>
          </p:txBody>
        </p:sp>
      </p:grpSp>
      <p:sp>
        <p:nvSpPr>
          <p:cNvPr id="16" name="object 16"/>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17" name="object 17"/>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18" name="object 18"/>
          <p:cNvSpPr txBox="1"/>
          <p:nvPr/>
        </p:nvSpPr>
        <p:spPr>
          <a:xfrm>
            <a:off x="9375140" y="7338466"/>
            <a:ext cx="16573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Calibri"/>
                <a:cs typeface="Calibri"/>
              </a:rPr>
              <a:t>19</a:t>
            </a:r>
            <a:endParaRPr sz="11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1F689A11-3E06-6948-B790-8A4FFB54C559}"/>
              </a:ext>
            </a:extLst>
          </p:cNvPr>
          <p:cNvGrpSpPr>
            <a:grpSpLocks noGrp="1" noUngrp="1" noRot="1" noMove="1" noResize="1"/>
          </p:cNvGrpSpPr>
          <p:nvPr/>
        </p:nvGrpSpPr>
        <p:grpSpPr>
          <a:xfrm>
            <a:off x="25868" y="472035"/>
            <a:ext cx="10047477" cy="7300364"/>
            <a:chOff x="6146" y="472033"/>
            <a:chExt cx="10047477" cy="7300364"/>
          </a:xfrm>
        </p:grpSpPr>
        <p:pic>
          <p:nvPicPr>
            <p:cNvPr id="8" name="object 3">
              <a:extLst>
                <a:ext uri="{FF2B5EF4-FFF2-40B4-BE49-F238E27FC236}">
                  <a16:creationId xmlns:a16="http://schemas.microsoft.com/office/drawing/2014/main" id="{FFF0C322-D1C1-2EFC-E57C-A0423274EB2F}"/>
                </a:ext>
              </a:extLst>
            </p:cNvPr>
            <p:cNvPicPr>
              <a:picLocks noGrp="1" noRot="1" noMove="1" noResize="1" noEditPoints="1" noAdjustHandles="1" noChangeArrowheads="1" noChangeShapeType="1" noCrop="1"/>
            </p:cNvPicPr>
            <p:nvPr/>
          </p:nvPicPr>
          <p:blipFill>
            <a:blip r:embed="rId2" cstate="print"/>
            <a:stretch>
              <a:fillRect/>
            </a:stretch>
          </p:blipFill>
          <p:spPr>
            <a:xfrm>
              <a:off x="4145533" y="7242045"/>
              <a:ext cx="1765173" cy="530352"/>
            </a:xfrm>
            <a:prstGeom prst="rect">
              <a:avLst/>
            </a:prstGeom>
          </p:spPr>
        </p:pic>
        <p:pic>
          <p:nvPicPr>
            <p:cNvPr id="9" name="object 4">
              <a:extLst>
                <a:ext uri="{FF2B5EF4-FFF2-40B4-BE49-F238E27FC236}">
                  <a16:creationId xmlns:a16="http://schemas.microsoft.com/office/drawing/2014/main" id="{4A398D36-A8A2-110A-6407-F0FEF1A93B02}"/>
                </a:ext>
              </a:extLst>
            </p:cNvPr>
            <p:cNvPicPr>
              <a:picLocks noGrp="1" noRot="1" noMove="1" noResize="1" noEditPoints="1" noAdjustHandles="1" noChangeArrowheads="1" noChangeShapeType="1" noCrop="1"/>
            </p:cNvPicPr>
            <p:nvPr/>
          </p:nvPicPr>
          <p:blipFill>
            <a:blip r:embed="rId3" cstate="print"/>
            <a:stretch>
              <a:fillRect/>
            </a:stretch>
          </p:blipFill>
          <p:spPr>
            <a:xfrm>
              <a:off x="6146" y="472033"/>
              <a:ext cx="10047477" cy="6807581"/>
            </a:xfrm>
            <a:prstGeom prst="rect">
              <a:avLst/>
            </a:prstGeom>
          </p:spPr>
        </p:pic>
      </p:grpSp>
      <p:sp>
        <p:nvSpPr>
          <p:cNvPr id="2" name="object 2"/>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619500" algn="l"/>
                <a:tab pos="9147175" algn="l"/>
              </a:tabLst>
            </a:pPr>
            <a:r>
              <a:rPr dirty="0"/>
              <a:t>	</a:t>
            </a:r>
            <a:r>
              <a:rPr spc="-25" dirty="0"/>
              <a:t>TABLE</a:t>
            </a:r>
            <a:r>
              <a:rPr spc="-100" dirty="0"/>
              <a:t> </a:t>
            </a:r>
            <a:r>
              <a:rPr dirty="0"/>
              <a:t>OF</a:t>
            </a:r>
            <a:r>
              <a:rPr spc="-10" dirty="0"/>
              <a:t> CONTENTS</a:t>
            </a:r>
            <a:r>
              <a:rPr dirty="0"/>
              <a:t>	</a:t>
            </a:r>
          </a:p>
        </p:txBody>
      </p:sp>
      <p:sp>
        <p:nvSpPr>
          <p:cNvPr id="4" name="object 4"/>
          <p:cNvSpPr txBox="1"/>
          <p:nvPr/>
        </p:nvSpPr>
        <p:spPr>
          <a:xfrm>
            <a:off x="480771" y="359715"/>
            <a:ext cx="4321810" cy="7138034"/>
          </a:xfrm>
          <a:prstGeom prst="rect">
            <a:avLst/>
          </a:prstGeom>
        </p:spPr>
        <p:txBody>
          <a:bodyPr vert="horz" wrap="square" lIns="0" tIns="12700" rIns="0" bIns="0" rtlCol="0">
            <a:spAutoFit/>
          </a:bodyPr>
          <a:lstStyle/>
          <a:p>
            <a:pPr marL="12700" marR="15875" algn="just">
              <a:lnSpc>
                <a:spcPct val="137000"/>
              </a:lnSpc>
              <a:spcBef>
                <a:spcPts val="100"/>
              </a:spcBef>
              <a:tabLst>
                <a:tab pos="4207510" algn="l"/>
              </a:tabLst>
            </a:pPr>
            <a:r>
              <a:rPr sz="1400" spc="-30" dirty="0">
                <a:latin typeface="Calibri"/>
                <a:cs typeface="Calibri"/>
              </a:rPr>
              <a:t>Table</a:t>
            </a:r>
            <a:r>
              <a:rPr sz="1400" spc="20" dirty="0">
                <a:latin typeface="Calibri"/>
                <a:cs typeface="Calibri"/>
              </a:rPr>
              <a:t> </a:t>
            </a:r>
            <a:r>
              <a:rPr sz="1400" spc="55" dirty="0">
                <a:latin typeface="Calibri"/>
                <a:cs typeface="Calibri"/>
              </a:rPr>
              <a:t>of</a:t>
            </a:r>
            <a:r>
              <a:rPr sz="1400" spc="25" dirty="0">
                <a:latin typeface="Calibri"/>
                <a:cs typeface="Calibri"/>
              </a:rPr>
              <a:t> </a:t>
            </a:r>
            <a:r>
              <a:rPr sz="1400" spc="-10" dirty="0">
                <a:latin typeface="Calibri"/>
                <a:cs typeface="Calibri"/>
              </a:rPr>
              <a:t>Contents</a:t>
            </a:r>
            <a:r>
              <a:rPr sz="1400" u="sng" dirty="0">
                <a:uFill>
                  <a:solidFill>
                    <a:srgbClr val="000000"/>
                  </a:solidFill>
                </a:uFill>
                <a:latin typeface="Calibri"/>
                <a:cs typeface="Calibri"/>
              </a:rPr>
              <a:t>	</a:t>
            </a:r>
            <a:r>
              <a:rPr sz="1400" spc="-50" dirty="0">
                <a:latin typeface="Calibri"/>
                <a:cs typeface="Calibri"/>
              </a:rPr>
              <a:t>2 </a:t>
            </a:r>
            <a:r>
              <a:rPr sz="1400" spc="40" dirty="0">
                <a:latin typeface="Calibri"/>
                <a:cs typeface="Calibri"/>
              </a:rPr>
              <a:t>Introduction</a:t>
            </a:r>
            <a:r>
              <a:rPr sz="1400" u="sng" dirty="0">
                <a:uFill>
                  <a:solidFill>
                    <a:srgbClr val="000000"/>
                  </a:solidFill>
                </a:uFill>
                <a:latin typeface="Calibri"/>
                <a:cs typeface="Calibri"/>
              </a:rPr>
              <a:t>	</a:t>
            </a:r>
            <a:r>
              <a:rPr sz="1400" spc="-50" dirty="0">
                <a:latin typeface="Calibri"/>
                <a:cs typeface="Calibri"/>
              </a:rPr>
              <a:t>3 </a:t>
            </a:r>
            <a:r>
              <a:rPr sz="1400" dirty="0">
                <a:latin typeface="Calibri"/>
                <a:cs typeface="Calibri"/>
              </a:rPr>
              <a:t>Model</a:t>
            </a:r>
            <a:r>
              <a:rPr sz="1400" spc="215" dirty="0">
                <a:latin typeface="Calibri"/>
                <a:cs typeface="Calibri"/>
              </a:rPr>
              <a:t> </a:t>
            </a:r>
            <a:r>
              <a:rPr sz="1400" dirty="0">
                <a:latin typeface="Calibri"/>
                <a:cs typeface="Calibri"/>
              </a:rPr>
              <a:t>Info</a:t>
            </a:r>
            <a:r>
              <a:rPr sz="1400" spc="-10" dirty="0">
                <a:latin typeface="Calibri"/>
                <a:cs typeface="Calibri"/>
              </a:rPr>
              <a:t>rmation</a:t>
            </a:r>
            <a:r>
              <a:rPr sz="1400" u="sng" dirty="0">
                <a:uFill>
                  <a:solidFill>
                    <a:srgbClr val="000000"/>
                  </a:solidFill>
                </a:uFill>
                <a:latin typeface="Calibri"/>
                <a:cs typeface="Calibri"/>
              </a:rPr>
              <a:t>	</a:t>
            </a:r>
            <a:r>
              <a:rPr sz="1400" spc="-50" dirty="0">
                <a:latin typeface="Calibri"/>
                <a:cs typeface="Calibri"/>
              </a:rPr>
              <a:t>4 </a:t>
            </a:r>
            <a:r>
              <a:rPr sz="1400" spc="-60" dirty="0">
                <a:latin typeface="Calibri"/>
                <a:cs typeface="Calibri"/>
              </a:rPr>
              <a:t>Key</a:t>
            </a:r>
            <a:r>
              <a:rPr sz="1400" spc="130" dirty="0">
                <a:latin typeface="Calibri"/>
                <a:cs typeface="Calibri"/>
              </a:rPr>
              <a:t> </a:t>
            </a:r>
            <a:r>
              <a:rPr sz="1400" dirty="0">
                <a:latin typeface="Calibri"/>
                <a:cs typeface="Calibri"/>
              </a:rPr>
              <a:t>Infor</a:t>
            </a:r>
            <a:r>
              <a:rPr sz="1400" spc="-20" dirty="0">
                <a:latin typeface="Calibri"/>
                <a:cs typeface="Calibri"/>
              </a:rPr>
              <a:t> </a:t>
            </a:r>
            <a:r>
              <a:rPr sz="1400" spc="-10" dirty="0">
                <a:latin typeface="Calibri"/>
                <a:cs typeface="Calibri"/>
              </a:rPr>
              <a:t>mation</a:t>
            </a:r>
            <a:r>
              <a:rPr sz="1400" u="sng" dirty="0">
                <a:uFill>
                  <a:solidFill>
                    <a:srgbClr val="000000"/>
                  </a:solidFill>
                </a:uFill>
                <a:latin typeface="Calibri"/>
                <a:cs typeface="Calibri"/>
              </a:rPr>
              <a:t>	</a:t>
            </a:r>
            <a:r>
              <a:rPr sz="1400" spc="-50" dirty="0">
                <a:latin typeface="Calibri"/>
                <a:cs typeface="Calibri"/>
              </a:rPr>
              <a:t>5 </a:t>
            </a:r>
            <a:r>
              <a:rPr sz="1400" spc="-10" dirty="0">
                <a:latin typeface="Calibri"/>
                <a:cs typeface="Calibri"/>
              </a:rPr>
              <a:t>Specifications</a:t>
            </a:r>
            <a:r>
              <a:rPr sz="1400" u="sng" dirty="0">
                <a:uFill>
                  <a:solidFill>
                    <a:srgbClr val="000000"/>
                  </a:solidFill>
                </a:uFill>
                <a:latin typeface="Calibri"/>
                <a:cs typeface="Calibri"/>
              </a:rPr>
              <a:t>	</a:t>
            </a:r>
            <a:r>
              <a:rPr sz="1400" spc="-50" dirty="0">
                <a:latin typeface="Calibri"/>
                <a:cs typeface="Calibri"/>
              </a:rPr>
              <a:t>6 </a:t>
            </a:r>
            <a:r>
              <a:rPr sz="1400" dirty="0">
                <a:latin typeface="Calibri"/>
                <a:cs typeface="Calibri"/>
              </a:rPr>
              <a:t>Standard</a:t>
            </a:r>
            <a:r>
              <a:rPr sz="1400" spc="250" dirty="0">
                <a:latin typeface="Calibri"/>
                <a:cs typeface="Calibri"/>
              </a:rPr>
              <a:t> </a:t>
            </a:r>
            <a:r>
              <a:rPr sz="1400" spc="-10" dirty="0">
                <a:latin typeface="Calibri"/>
                <a:cs typeface="Calibri"/>
              </a:rPr>
              <a:t>Features</a:t>
            </a:r>
            <a:r>
              <a:rPr sz="1400" u="sng" dirty="0">
                <a:uFill>
                  <a:solidFill>
                    <a:srgbClr val="000000"/>
                  </a:solidFill>
                </a:uFill>
                <a:latin typeface="Calibri"/>
                <a:cs typeface="Calibri"/>
              </a:rPr>
              <a:t>	</a:t>
            </a:r>
            <a:r>
              <a:rPr sz="1400" spc="-50" dirty="0">
                <a:latin typeface="Calibri"/>
                <a:cs typeface="Calibri"/>
              </a:rPr>
              <a:t>7 </a:t>
            </a:r>
            <a:r>
              <a:rPr sz="1400" dirty="0">
                <a:latin typeface="Calibri"/>
                <a:cs typeface="Calibri"/>
              </a:rPr>
              <a:t>Optional</a:t>
            </a:r>
            <a:r>
              <a:rPr sz="1400" spc="125" dirty="0">
                <a:latin typeface="Calibri"/>
                <a:cs typeface="Calibri"/>
              </a:rPr>
              <a:t> </a:t>
            </a:r>
            <a:r>
              <a:rPr sz="1400" dirty="0">
                <a:latin typeface="Calibri"/>
                <a:cs typeface="Calibri"/>
              </a:rPr>
              <a:t>Features</a:t>
            </a:r>
            <a:r>
              <a:rPr sz="1400" spc="125" dirty="0">
                <a:latin typeface="Calibri"/>
                <a:cs typeface="Calibri"/>
              </a:rPr>
              <a:t> </a:t>
            </a:r>
            <a:r>
              <a:rPr sz="1400" dirty="0">
                <a:latin typeface="Calibri"/>
                <a:cs typeface="Calibri"/>
              </a:rPr>
              <a:t>&amp;</a:t>
            </a:r>
            <a:r>
              <a:rPr sz="1400" spc="15" dirty="0">
                <a:latin typeface="Calibri"/>
                <a:cs typeface="Calibri"/>
              </a:rPr>
              <a:t> </a:t>
            </a:r>
            <a:r>
              <a:rPr sz="1400" dirty="0">
                <a:latin typeface="Calibri"/>
                <a:cs typeface="Calibri"/>
              </a:rPr>
              <a:t>Hull</a:t>
            </a:r>
            <a:r>
              <a:rPr sz="1400" spc="335" dirty="0">
                <a:latin typeface="Calibri"/>
                <a:cs typeface="Calibri"/>
              </a:rPr>
              <a:t> </a:t>
            </a:r>
            <a:r>
              <a:rPr sz="1400" spc="-105" dirty="0">
                <a:latin typeface="Calibri"/>
                <a:cs typeface="Calibri"/>
              </a:rPr>
              <a:t>Co</a:t>
            </a:r>
            <a:r>
              <a:rPr sz="1400" spc="25" dirty="0">
                <a:latin typeface="Calibri"/>
                <a:cs typeface="Calibri"/>
              </a:rPr>
              <a:t> </a:t>
            </a:r>
            <a:r>
              <a:rPr sz="1400" spc="55" dirty="0">
                <a:latin typeface="Calibri"/>
                <a:cs typeface="Calibri"/>
              </a:rPr>
              <a:t>lor</a:t>
            </a:r>
            <a:r>
              <a:rPr sz="1400" spc="225" dirty="0">
                <a:latin typeface="Calibri"/>
                <a:cs typeface="Calibri"/>
              </a:rPr>
              <a:t> </a:t>
            </a:r>
            <a:r>
              <a:rPr sz="1400" spc="-10" dirty="0">
                <a:latin typeface="Calibri"/>
                <a:cs typeface="Calibri"/>
              </a:rPr>
              <a:t>Options</a:t>
            </a:r>
            <a:r>
              <a:rPr sz="1400" u="sng" dirty="0">
                <a:uFill>
                  <a:solidFill>
                    <a:srgbClr val="000000"/>
                  </a:solidFill>
                </a:uFill>
                <a:latin typeface="Calibri"/>
                <a:cs typeface="Calibri"/>
              </a:rPr>
              <a:t>	</a:t>
            </a:r>
            <a:r>
              <a:rPr sz="1400" spc="-50" dirty="0">
                <a:latin typeface="Calibri"/>
                <a:cs typeface="Calibri"/>
              </a:rPr>
              <a:t>8 </a:t>
            </a:r>
            <a:r>
              <a:rPr sz="1400" dirty="0">
                <a:latin typeface="Calibri"/>
                <a:cs typeface="Calibri"/>
              </a:rPr>
              <a:t>Hull</a:t>
            </a:r>
            <a:r>
              <a:rPr lang="en-US" sz="1400" dirty="0">
                <a:latin typeface="Calibri"/>
                <a:cs typeface="Calibri"/>
              </a:rPr>
              <a:t> </a:t>
            </a:r>
            <a:r>
              <a:rPr sz="1400" dirty="0">
                <a:latin typeface="Calibri"/>
                <a:cs typeface="Calibri"/>
              </a:rPr>
              <a:t>Identification</a:t>
            </a:r>
            <a:r>
              <a:rPr sz="1400" spc="385" dirty="0">
                <a:latin typeface="Calibri"/>
                <a:cs typeface="Calibri"/>
              </a:rPr>
              <a:t> </a:t>
            </a:r>
            <a:r>
              <a:rPr sz="1400" spc="-10" dirty="0">
                <a:latin typeface="Calibri"/>
                <a:cs typeface="Calibri"/>
              </a:rPr>
              <a:t>Number</a:t>
            </a:r>
            <a:r>
              <a:rPr sz="1400" u="sng" dirty="0">
                <a:uFill>
                  <a:solidFill>
                    <a:srgbClr val="000000"/>
                  </a:solidFill>
                </a:uFill>
                <a:latin typeface="Calibri"/>
                <a:cs typeface="Calibri"/>
              </a:rPr>
              <a:t>	</a:t>
            </a:r>
            <a:r>
              <a:rPr sz="1400" spc="-50" dirty="0">
                <a:latin typeface="Calibri"/>
                <a:cs typeface="Calibri"/>
              </a:rPr>
              <a:t>9 </a:t>
            </a:r>
            <a:r>
              <a:rPr sz="1400" dirty="0">
                <a:latin typeface="Calibri"/>
                <a:cs typeface="Calibri"/>
              </a:rPr>
              <a:t>Boating</a:t>
            </a:r>
            <a:r>
              <a:rPr sz="1400" spc="285" dirty="0">
                <a:latin typeface="Calibri"/>
                <a:cs typeface="Calibri"/>
              </a:rPr>
              <a:t> </a:t>
            </a:r>
            <a:r>
              <a:rPr sz="1400" spc="-10" dirty="0">
                <a:latin typeface="Calibri"/>
                <a:cs typeface="Calibri"/>
              </a:rPr>
              <a:t>Safety</a:t>
            </a:r>
            <a:endParaRPr sz="1400" dirty="0">
              <a:latin typeface="Calibri"/>
              <a:cs typeface="Calibri"/>
            </a:endParaRPr>
          </a:p>
          <a:p>
            <a:pPr marL="469265" algn="just">
              <a:lnSpc>
                <a:spcPct val="100000"/>
              </a:lnSpc>
              <a:spcBef>
                <a:spcPts val="820"/>
              </a:spcBef>
              <a:tabLst>
                <a:tab pos="4128135" algn="l"/>
              </a:tabLst>
            </a:pPr>
            <a:r>
              <a:rPr sz="1400" dirty="0">
                <a:latin typeface="Calibri"/>
                <a:cs typeface="Calibri"/>
              </a:rPr>
              <a:t>General</a:t>
            </a:r>
            <a:r>
              <a:rPr sz="1400" spc="204" dirty="0">
                <a:latin typeface="Calibri"/>
                <a:cs typeface="Calibri"/>
              </a:rPr>
              <a:t> </a:t>
            </a:r>
            <a:r>
              <a:rPr sz="1400" spc="-10" dirty="0">
                <a:latin typeface="Calibri"/>
                <a:cs typeface="Calibri"/>
              </a:rPr>
              <a:t>Safety</a:t>
            </a:r>
            <a:r>
              <a:rPr sz="1400" u="sng" dirty="0">
                <a:uFill>
                  <a:solidFill>
                    <a:srgbClr val="000000"/>
                  </a:solidFill>
                </a:uFill>
                <a:latin typeface="Calibri"/>
                <a:cs typeface="Calibri"/>
              </a:rPr>
              <a:t>	</a:t>
            </a:r>
            <a:r>
              <a:rPr sz="1400" spc="-25" dirty="0">
                <a:latin typeface="Calibri"/>
                <a:cs typeface="Calibri"/>
              </a:rPr>
              <a:t>10</a:t>
            </a:r>
            <a:endParaRPr sz="1400" dirty="0">
              <a:latin typeface="Calibri"/>
              <a:cs typeface="Calibri"/>
            </a:endParaRPr>
          </a:p>
          <a:p>
            <a:pPr marL="469265" marR="6350" algn="just">
              <a:lnSpc>
                <a:spcPct val="134000"/>
              </a:lnSpc>
              <a:spcBef>
                <a:spcPts val="25"/>
              </a:spcBef>
              <a:tabLst>
                <a:tab pos="4128135" algn="l"/>
              </a:tabLst>
            </a:pPr>
            <a:r>
              <a:rPr sz="1400" spc="-25" dirty="0">
                <a:latin typeface="Calibri"/>
                <a:cs typeface="Calibri"/>
              </a:rPr>
              <a:t>U.S.C.G. </a:t>
            </a:r>
            <a:r>
              <a:rPr sz="1400" dirty="0">
                <a:latin typeface="Calibri"/>
                <a:cs typeface="Calibri"/>
              </a:rPr>
              <a:t>Minimum</a:t>
            </a:r>
            <a:r>
              <a:rPr sz="1400" spc="-20" dirty="0">
                <a:latin typeface="Calibri"/>
                <a:cs typeface="Calibri"/>
              </a:rPr>
              <a:t> </a:t>
            </a:r>
            <a:r>
              <a:rPr sz="1400" dirty="0">
                <a:latin typeface="Calibri"/>
                <a:cs typeface="Calibri"/>
              </a:rPr>
              <a:t>Required</a:t>
            </a:r>
            <a:r>
              <a:rPr sz="1400" spc="60" dirty="0">
                <a:latin typeface="Calibri"/>
                <a:cs typeface="Calibri"/>
              </a:rPr>
              <a:t> </a:t>
            </a:r>
            <a:r>
              <a:rPr sz="1400" spc="-10" dirty="0">
                <a:latin typeface="Calibri"/>
                <a:cs typeface="Calibri"/>
              </a:rPr>
              <a:t>Equipment</a:t>
            </a:r>
            <a:r>
              <a:rPr sz="1400" u="sng" dirty="0">
                <a:uFill>
                  <a:solidFill>
                    <a:srgbClr val="000000"/>
                  </a:solidFill>
                </a:uFill>
                <a:latin typeface="Calibri"/>
                <a:cs typeface="Calibri"/>
              </a:rPr>
              <a:t>	</a:t>
            </a:r>
            <a:r>
              <a:rPr sz="1400" spc="-25" dirty="0">
                <a:latin typeface="Calibri"/>
                <a:cs typeface="Calibri"/>
              </a:rPr>
              <a:t>11 </a:t>
            </a:r>
            <a:r>
              <a:rPr sz="1400" dirty="0">
                <a:latin typeface="Calibri"/>
                <a:cs typeface="Calibri"/>
              </a:rPr>
              <a:t>Carbon</a:t>
            </a:r>
            <a:r>
              <a:rPr sz="1400" spc="235" dirty="0">
                <a:latin typeface="Calibri"/>
                <a:cs typeface="Calibri"/>
              </a:rPr>
              <a:t> </a:t>
            </a:r>
            <a:r>
              <a:rPr sz="1400" dirty="0">
                <a:latin typeface="Calibri"/>
                <a:cs typeface="Calibri"/>
              </a:rPr>
              <a:t>Monoxide</a:t>
            </a:r>
            <a:r>
              <a:rPr sz="1400" spc="135" dirty="0">
                <a:latin typeface="Calibri"/>
                <a:cs typeface="Calibri"/>
              </a:rPr>
              <a:t> </a:t>
            </a:r>
            <a:r>
              <a:rPr sz="1400" spc="-10" dirty="0">
                <a:latin typeface="Calibri"/>
                <a:cs typeface="Calibri"/>
              </a:rPr>
              <a:t>Warning</a:t>
            </a:r>
            <a:r>
              <a:rPr sz="1400" u="sng" dirty="0">
                <a:uFill>
                  <a:solidFill>
                    <a:srgbClr val="000000"/>
                  </a:solidFill>
                </a:uFill>
                <a:latin typeface="Calibri"/>
                <a:cs typeface="Calibri"/>
              </a:rPr>
              <a:t>	</a:t>
            </a:r>
            <a:r>
              <a:rPr sz="1400" spc="-25" dirty="0">
                <a:latin typeface="Calibri"/>
                <a:cs typeface="Calibri"/>
              </a:rPr>
              <a:t>12 </a:t>
            </a:r>
            <a:r>
              <a:rPr sz="1400" dirty="0">
                <a:latin typeface="Calibri"/>
                <a:cs typeface="Calibri"/>
              </a:rPr>
              <a:t>Boating</a:t>
            </a:r>
            <a:r>
              <a:rPr sz="1400" spc="245" dirty="0">
                <a:latin typeface="Calibri"/>
                <a:cs typeface="Calibri"/>
              </a:rPr>
              <a:t> </a:t>
            </a:r>
            <a:r>
              <a:rPr sz="1400" dirty="0">
                <a:latin typeface="Calibri"/>
                <a:cs typeface="Calibri"/>
              </a:rPr>
              <a:t>Navigation</a:t>
            </a:r>
            <a:r>
              <a:rPr sz="1400" spc="295" dirty="0">
                <a:latin typeface="Calibri"/>
                <a:cs typeface="Calibri"/>
              </a:rPr>
              <a:t> </a:t>
            </a:r>
            <a:r>
              <a:rPr sz="1400" spc="-20" dirty="0">
                <a:latin typeface="Calibri"/>
                <a:cs typeface="Calibri"/>
              </a:rPr>
              <a:t>Rules</a:t>
            </a:r>
            <a:r>
              <a:rPr sz="1400" u="sng" dirty="0">
                <a:uFill>
                  <a:solidFill>
                    <a:srgbClr val="000000"/>
                  </a:solidFill>
                </a:uFill>
                <a:latin typeface="Calibri"/>
                <a:cs typeface="Calibri"/>
              </a:rPr>
              <a:t>	</a:t>
            </a:r>
            <a:r>
              <a:rPr sz="1400" spc="-25" dirty="0">
                <a:latin typeface="Calibri"/>
                <a:cs typeface="Calibri"/>
              </a:rPr>
              <a:t>13 </a:t>
            </a:r>
            <a:r>
              <a:rPr sz="1400" dirty="0">
                <a:latin typeface="Calibri"/>
                <a:cs typeface="Calibri"/>
              </a:rPr>
              <a:t>Explanation</a:t>
            </a:r>
            <a:r>
              <a:rPr sz="1400" spc="300" dirty="0">
                <a:latin typeface="Calibri"/>
                <a:cs typeface="Calibri"/>
              </a:rPr>
              <a:t> </a:t>
            </a:r>
            <a:r>
              <a:rPr sz="1400" dirty="0">
                <a:latin typeface="Calibri"/>
                <a:cs typeface="Calibri"/>
              </a:rPr>
              <a:t>of</a:t>
            </a:r>
            <a:r>
              <a:rPr sz="1400" spc="260" dirty="0">
                <a:latin typeface="Calibri"/>
                <a:cs typeface="Calibri"/>
              </a:rPr>
              <a:t> </a:t>
            </a:r>
            <a:r>
              <a:rPr sz="1400" dirty="0">
                <a:latin typeface="Calibri"/>
                <a:cs typeface="Calibri"/>
              </a:rPr>
              <a:t>Safety</a:t>
            </a:r>
            <a:r>
              <a:rPr sz="1400" spc="114" dirty="0">
                <a:latin typeface="Calibri"/>
                <a:cs typeface="Calibri"/>
              </a:rPr>
              <a:t> </a:t>
            </a:r>
            <a:r>
              <a:rPr sz="1400" spc="-10" dirty="0">
                <a:latin typeface="Calibri"/>
                <a:cs typeface="Calibri"/>
              </a:rPr>
              <a:t>Labels</a:t>
            </a:r>
            <a:r>
              <a:rPr sz="1400" u="sng" dirty="0">
                <a:uFill>
                  <a:solidFill>
                    <a:srgbClr val="000000"/>
                  </a:solidFill>
                </a:uFill>
                <a:latin typeface="Calibri"/>
                <a:cs typeface="Calibri"/>
              </a:rPr>
              <a:t>	</a:t>
            </a:r>
            <a:r>
              <a:rPr sz="1400" spc="-25" dirty="0">
                <a:latin typeface="Calibri"/>
                <a:cs typeface="Calibri"/>
              </a:rPr>
              <a:t>15 </a:t>
            </a:r>
            <a:endParaRPr sz="1400" dirty="0">
              <a:latin typeface="Calibri"/>
              <a:cs typeface="Calibri"/>
            </a:endParaRPr>
          </a:p>
          <a:p>
            <a:pPr marL="469265" algn="just">
              <a:lnSpc>
                <a:spcPct val="100000"/>
              </a:lnSpc>
              <a:spcBef>
                <a:spcPts val="625"/>
              </a:spcBef>
              <a:tabLst>
                <a:tab pos="4128135" algn="l"/>
              </a:tabLst>
            </a:pPr>
            <a:r>
              <a:rPr sz="1400" spc="50" dirty="0">
                <a:latin typeface="Calibri"/>
                <a:cs typeface="Calibri"/>
              </a:rPr>
              <a:t>Pollution</a:t>
            </a:r>
            <a:r>
              <a:rPr sz="1400" spc="175" dirty="0">
                <a:latin typeface="Calibri"/>
                <a:cs typeface="Calibri"/>
              </a:rPr>
              <a:t> </a:t>
            </a:r>
            <a:r>
              <a:rPr sz="1400" dirty="0">
                <a:latin typeface="Calibri"/>
                <a:cs typeface="Calibri"/>
              </a:rPr>
              <a:t>Regul</a:t>
            </a:r>
            <a:r>
              <a:rPr sz="1400" spc="-10" dirty="0">
                <a:latin typeface="Calibri"/>
                <a:cs typeface="Calibri"/>
              </a:rPr>
              <a:t>ations</a:t>
            </a:r>
            <a:r>
              <a:rPr sz="1400" u="sng" dirty="0">
                <a:uFill>
                  <a:solidFill>
                    <a:srgbClr val="000000"/>
                  </a:solidFill>
                </a:uFill>
                <a:latin typeface="Calibri"/>
                <a:cs typeface="Calibri"/>
              </a:rPr>
              <a:t>	</a:t>
            </a:r>
            <a:r>
              <a:rPr sz="1400" spc="-25" dirty="0">
                <a:latin typeface="Calibri"/>
                <a:cs typeface="Calibri"/>
              </a:rPr>
              <a:t>16</a:t>
            </a:r>
            <a:endParaRPr sz="1400" dirty="0">
              <a:latin typeface="Calibri"/>
              <a:cs typeface="Calibri"/>
            </a:endParaRPr>
          </a:p>
          <a:p>
            <a:pPr marL="12700" algn="just">
              <a:lnSpc>
                <a:spcPct val="100000"/>
              </a:lnSpc>
              <a:spcBef>
                <a:spcPts val="795"/>
              </a:spcBef>
            </a:pPr>
            <a:r>
              <a:rPr sz="1400" spc="-20" dirty="0">
                <a:latin typeface="Calibri"/>
                <a:cs typeface="Calibri"/>
              </a:rPr>
              <a:t>Systems</a:t>
            </a:r>
            <a:r>
              <a:rPr sz="1400" spc="-25" dirty="0">
                <a:latin typeface="Calibri"/>
                <a:cs typeface="Calibri"/>
              </a:rPr>
              <a:t> </a:t>
            </a:r>
            <a:r>
              <a:rPr sz="1400" dirty="0">
                <a:latin typeface="Calibri"/>
                <a:cs typeface="Calibri"/>
              </a:rPr>
              <a:t>and</a:t>
            </a:r>
            <a:r>
              <a:rPr sz="1400" spc="50" dirty="0">
                <a:latin typeface="Calibri"/>
                <a:cs typeface="Calibri"/>
              </a:rPr>
              <a:t> </a:t>
            </a:r>
            <a:r>
              <a:rPr sz="1400" spc="-10" dirty="0">
                <a:latin typeface="Calibri"/>
                <a:cs typeface="Calibri"/>
              </a:rPr>
              <a:t>Components</a:t>
            </a:r>
            <a:endParaRPr sz="1400" dirty="0">
              <a:latin typeface="Calibri"/>
              <a:cs typeface="Calibri"/>
            </a:endParaRPr>
          </a:p>
          <a:p>
            <a:pPr marL="469265" algn="just">
              <a:lnSpc>
                <a:spcPct val="100000"/>
              </a:lnSpc>
              <a:spcBef>
                <a:spcPts val="409"/>
              </a:spcBef>
              <a:tabLst>
                <a:tab pos="4128135" algn="l"/>
              </a:tabLst>
            </a:pPr>
            <a:r>
              <a:rPr sz="1400" dirty="0">
                <a:latin typeface="Calibri"/>
                <a:cs typeface="Calibri"/>
              </a:rPr>
              <a:t>Helm</a:t>
            </a:r>
            <a:r>
              <a:rPr sz="1400" spc="-15" dirty="0">
                <a:latin typeface="Calibri"/>
                <a:cs typeface="Calibri"/>
              </a:rPr>
              <a:t> </a:t>
            </a:r>
            <a:r>
              <a:rPr sz="1400" spc="-10" dirty="0">
                <a:latin typeface="Calibri"/>
                <a:cs typeface="Calibri"/>
              </a:rPr>
              <a:t>Station</a:t>
            </a:r>
            <a:r>
              <a:rPr sz="1400" u="sng" dirty="0">
                <a:uFill>
                  <a:solidFill>
                    <a:srgbClr val="000000"/>
                  </a:solidFill>
                </a:uFill>
                <a:latin typeface="Calibri"/>
                <a:cs typeface="Calibri"/>
              </a:rPr>
              <a:t>	</a:t>
            </a:r>
            <a:r>
              <a:rPr sz="1400" spc="-25" dirty="0">
                <a:latin typeface="Calibri"/>
                <a:cs typeface="Calibri"/>
              </a:rPr>
              <a:t>17</a:t>
            </a:r>
            <a:endParaRPr sz="1400" dirty="0">
              <a:latin typeface="Calibri"/>
              <a:cs typeface="Calibri"/>
            </a:endParaRPr>
          </a:p>
          <a:p>
            <a:pPr marL="469265" marR="5080" algn="just">
              <a:lnSpc>
                <a:spcPct val="137200"/>
              </a:lnSpc>
              <a:tabLst>
                <a:tab pos="3899535" algn="l"/>
                <a:tab pos="4128135" algn="l"/>
              </a:tabLst>
            </a:pPr>
            <a:r>
              <a:rPr sz="1400" dirty="0">
                <a:latin typeface="Calibri"/>
                <a:cs typeface="Calibri"/>
              </a:rPr>
              <a:t>Battery</a:t>
            </a:r>
            <a:r>
              <a:rPr sz="1400" spc="105" dirty="0">
                <a:latin typeface="Calibri"/>
                <a:cs typeface="Calibri"/>
              </a:rPr>
              <a:t> </a:t>
            </a:r>
            <a:r>
              <a:rPr sz="1400" dirty="0">
                <a:latin typeface="Calibri"/>
                <a:cs typeface="Calibri"/>
              </a:rPr>
              <a:t>Selection</a:t>
            </a:r>
            <a:r>
              <a:rPr sz="1400" spc="275" dirty="0">
                <a:latin typeface="Calibri"/>
                <a:cs typeface="Calibri"/>
              </a:rPr>
              <a:t> </a:t>
            </a:r>
            <a:r>
              <a:rPr sz="1400" spc="-10" dirty="0">
                <a:latin typeface="Calibri"/>
                <a:cs typeface="Calibri"/>
              </a:rPr>
              <a:t>Switch</a:t>
            </a:r>
            <a:r>
              <a:rPr sz="1400" u="sng" dirty="0">
                <a:uFill>
                  <a:solidFill>
                    <a:srgbClr val="000000"/>
                  </a:solidFill>
                </a:uFill>
                <a:latin typeface="Calibri"/>
                <a:cs typeface="Calibri"/>
              </a:rPr>
              <a:t>		</a:t>
            </a:r>
            <a:r>
              <a:rPr sz="1400" spc="-25" dirty="0">
                <a:latin typeface="Calibri"/>
                <a:cs typeface="Calibri"/>
              </a:rPr>
              <a:t>18 </a:t>
            </a:r>
            <a:r>
              <a:rPr sz="1400" dirty="0">
                <a:latin typeface="Calibri"/>
                <a:cs typeface="Calibri"/>
              </a:rPr>
              <a:t>Engine</a:t>
            </a:r>
            <a:r>
              <a:rPr sz="1400" spc="250" dirty="0">
                <a:latin typeface="Calibri"/>
                <a:cs typeface="Calibri"/>
              </a:rPr>
              <a:t> </a:t>
            </a:r>
            <a:r>
              <a:rPr sz="1400" dirty="0">
                <a:latin typeface="Calibri"/>
                <a:cs typeface="Calibri"/>
              </a:rPr>
              <a:t>Shutdown</a:t>
            </a:r>
            <a:r>
              <a:rPr sz="1400" spc="229" dirty="0">
                <a:latin typeface="Calibri"/>
                <a:cs typeface="Calibri"/>
              </a:rPr>
              <a:t> </a:t>
            </a:r>
            <a:r>
              <a:rPr sz="1400" dirty="0">
                <a:latin typeface="Calibri"/>
                <a:cs typeface="Calibri"/>
              </a:rPr>
              <a:t>Safety</a:t>
            </a:r>
            <a:r>
              <a:rPr sz="1400" spc="80" dirty="0">
                <a:latin typeface="Calibri"/>
                <a:cs typeface="Calibri"/>
              </a:rPr>
              <a:t> </a:t>
            </a:r>
            <a:r>
              <a:rPr sz="1400" spc="-10" dirty="0">
                <a:latin typeface="Calibri"/>
                <a:cs typeface="Calibri"/>
              </a:rPr>
              <a:t>Switch</a:t>
            </a:r>
            <a:r>
              <a:rPr sz="1400" u="sng" dirty="0">
                <a:uFill>
                  <a:solidFill>
                    <a:srgbClr val="000000"/>
                  </a:solidFill>
                </a:uFill>
                <a:latin typeface="Calibri"/>
                <a:cs typeface="Calibri"/>
              </a:rPr>
              <a:t>		</a:t>
            </a:r>
            <a:r>
              <a:rPr sz="1400" spc="-25" dirty="0">
                <a:latin typeface="Calibri"/>
                <a:cs typeface="Calibri"/>
              </a:rPr>
              <a:t>19 </a:t>
            </a:r>
            <a:r>
              <a:rPr sz="1400" dirty="0">
                <a:latin typeface="Calibri"/>
                <a:cs typeface="Calibri"/>
              </a:rPr>
              <a:t>Engine</a:t>
            </a:r>
            <a:r>
              <a:rPr sz="1400" spc="140" dirty="0">
                <a:latin typeface="Calibri"/>
                <a:cs typeface="Calibri"/>
              </a:rPr>
              <a:t> </a:t>
            </a:r>
            <a:r>
              <a:rPr sz="1400" spc="60" dirty="0">
                <a:latin typeface="Calibri"/>
                <a:cs typeface="Calibri"/>
              </a:rPr>
              <a:t>Controls</a:t>
            </a:r>
            <a:r>
              <a:rPr sz="1400" u="sng" dirty="0">
                <a:uFill>
                  <a:solidFill>
                    <a:srgbClr val="000000"/>
                  </a:solidFill>
                </a:uFill>
                <a:latin typeface="Calibri"/>
                <a:cs typeface="Calibri"/>
              </a:rPr>
              <a:t>		</a:t>
            </a:r>
            <a:r>
              <a:rPr sz="1400" spc="-25" dirty="0">
                <a:latin typeface="Calibri"/>
                <a:cs typeface="Calibri"/>
              </a:rPr>
              <a:t>20 </a:t>
            </a:r>
            <a:r>
              <a:rPr sz="1400" spc="-60" dirty="0">
                <a:latin typeface="Calibri"/>
                <a:cs typeface="Calibri"/>
              </a:rPr>
              <a:t>Steer</a:t>
            </a:r>
            <a:r>
              <a:rPr sz="1400" dirty="0">
                <a:latin typeface="Calibri"/>
                <a:cs typeface="Calibri"/>
              </a:rPr>
              <a:t>ing</a:t>
            </a:r>
            <a:r>
              <a:rPr sz="1400" spc="415" dirty="0">
                <a:latin typeface="Calibri"/>
                <a:cs typeface="Calibri"/>
              </a:rPr>
              <a:t> </a:t>
            </a:r>
            <a:r>
              <a:rPr sz="1400" dirty="0">
                <a:latin typeface="Calibri"/>
                <a:cs typeface="Calibri"/>
              </a:rPr>
              <a:t>Contro</a:t>
            </a:r>
            <a:r>
              <a:rPr sz="1400" spc="-25" dirty="0">
                <a:latin typeface="Calibri"/>
                <a:cs typeface="Calibri"/>
              </a:rPr>
              <a:t>ls</a:t>
            </a:r>
            <a:r>
              <a:rPr sz="1400" u="sng" dirty="0">
                <a:uFill>
                  <a:solidFill>
                    <a:srgbClr val="000000"/>
                  </a:solidFill>
                </a:uFill>
                <a:latin typeface="Calibri"/>
                <a:cs typeface="Calibri"/>
              </a:rPr>
              <a:t>	</a:t>
            </a:r>
            <a:r>
              <a:rPr sz="1400" spc="-20" dirty="0">
                <a:latin typeface="Calibri"/>
                <a:cs typeface="Calibri"/>
              </a:rPr>
              <a:t>21-</a:t>
            </a:r>
            <a:r>
              <a:rPr sz="1400" spc="-25" dirty="0">
                <a:latin typeface="Calibri"/>
                <a:cs typeface="Calibri"/>
              </a:rPr>
              <a:t>22 </a:t>
            </a:r>
            <a:r>
              <a:rPr sz="1400" dirty="0">
                <a:latin typeface="Calibri"/>
                <a:cs typeface="Calibri"/>
              </a:rPr>
              <a:t>Helm</a:t>
            </a:r>
            <a:r>
              <a:rPr sz="1400" spc="50" dirty="0">
                <a:latin typeface="Calibri"/>
                <a:cs typeface="Calibri"/>
              </a:rPr>
              <a:t> </a:t>
            </a:r>
            <a:r>
              <a:rPr sz="1400" dirty="0">
                <a:latin typeface="Calibri"/>
                <a:cs typeface="Calibri"/>
              </a:rPr>
              <a:t>Switch</a:t>
            </a:r>
            <a:r>
              <a:rPr sz="1400" spc="100" dirty="0">
                <a:latin typeface="Calibri"/>
                <a:cs typeface="Calibri"/>
              </a:rPr>
              <a:t> </a:t>
            </a:r>
            <a:r>
              <a:rPr sz="1400" spc="-20" dirty="0">
                <a:latin typeface="Calibri"/>
                <a:cs typeface="Calibri"/>
              </a:rPr>
              <a:t>Panel</a:t>
            </a:r>
            <a:r>
              <a:rPr sz="1400" u="sng" dirty="0">
                <a:uFill>
                  <a:solidFill>
                    <a:srgbClr val="000000"/>
                  </a:solidFill>
                </a:uFill>
                <a:latin typeface="Calibri"/>
                <a:cs typeface="Calibri"/>
              </a:rPr>
              <a:t>		</a:t>
            </a:r>
            <a:r>
              <a:rPr sz="1400" spc="-25" dirty="0">
                <a:latin typeface="Calibri"/>
                <a:cs typeface="Calibri"/>
              </a:rPr>
              <a:t>23</a:t>
            </a:r>
            <a:endParaRPr sz="1400" dirty="0">
              <a:latin typeface="Calibri"/>
              <a:cs typeface="Calibri"/>
            </a:endParaRPr>
          </a:p>
          <a:p>
            <a:pPr>
              <a:lnSpc>
                <a:spcPct val="100000"/>
              </a:lnSpc>
              <a:spcBef>
                <a:spcPts val="15"/>
              </a:spcBef>
            </a:pPr>
            <a:endParaRPr sz="1450" dirty="0">
              <a:latin typeface="Calibri"/>
              <a:cs typeface="Calibri"/>
            </a:endParaRPr>
          </a:p>
          <a:p>
            <a:pPr marL="45720">
              <a:lnSpc>
                <a:spcPct val="100000"/>
              </a:lnSpc>
            </a:pPr>
            <a:r>
              <a:rPr sz="1100" dirty="0">
                <a:latin typeface="Calibri"/>
                <a:cs typeface="Calibri"/>
              </a:rPr>
              <a:t>2</a:t>
            </a:r>
          </a:p>
        </p:txBody>
      </p:sp>
      <p:sp>
        <p:nvSpPr>
          <p:cNvPr id="5" name="object 5"/>
          <p:cNvSpPr txBox="1"/>
          <p:nvPr/>
        </p:nvSpPr>
        <p:spPr>
          <a:xfrm>
            <a:off x="5132959" y="356158"/>
            <a:ext cx="4319905" cy="4192686"/>
          </a:xfrm>
          <a:prstGeom prst="rect">
            <a:avLst/>
          </a:prstGeom>
        </p:spPr>
        <p:txBody>
          <a:bodyPr vert="horz" wrap="square" lIns="0" tIns="12065" rIns="0" bIns="0" rtlCol="0">
            <a:spAutoFit/>
          </a:bodyPr>
          <a:lstStyle/>
          <a:p>
            <a:pPr marL="469900" marR="5080" algn="just">
              <a:lnSpc>
                <a:spcPct val="139000"/>
              </a:lnSpc>
              <a:spcBef>
                <a:spcPts val="95"/>
              </a:spcBef>
              <a:tabLst>
                <a:tab pos="3875404" algn="l"/>
                <a:tab pos="4122420" algn="l"/>
              </a:tabLst>
            </a:pPr>
            <a:r>
              <a:rPr sz="1400" spc="-10" dirty="0">
                <a:latin typeface="Calibri"/>
                <a:cs typeface="Calibri"/>
              </a:rPr>
              <a:t>Compass</a:t>
            </a:r>
            <a:r>
              <a:rPr sz="1400" u="sng" dirty="0">
                <a:uFill>
                  <a:solidFill>
                    <a:srgbClr val="000000"/>
                  </a:solidFill>
                </a:uFill>
                <a:latin typeface="Calibri"/>
                <a:cs typeface="Calibri"/>
              </a:rPr>
              <a:t>		</a:t>
            </a:r>
            <a:r>
              <a:rPr sz="1400" u="sng" spc="-80" dirty="0">
                <a:uFill>
                  <a:solidFill>
                    <a:srgbClr val="000000"/>
                  </a:solidFill>
                </a:uFill>
                <a:latin typeface="Calibri"/>
                <a:cs typeface="Calibri"/>
              </a:rPr>
              <a:t> </a:t>
            </a:r>
            <a:r>
              <a:rPr sz="1400" spc="-130" dirty="0">
                <a:latin typeface="Calibri"/>
                <a:cs typeface="Calibri"/>
              </a:rPr>
              <a:t>23</a:t>
            </a:r>
            <a:r>
              <a:rPr sz="1400" dirty="0">
                <a:latin typeface="Calibri"/>
                <a:cs typeface="Calibri"/>
              </a:rPr>
              <a:t> Bilge</a:t>
            </a:r>
            <a:r>
              <a:rPr sz="1400" spc="160" dirty="0">
                <a:latin typeface="Calibri"/>
                <a:cs typeface="Calibri"/>
              </a:rPr>
              <a:t> </a:t>
            </a:r>
            <a:r>
              <a:rPr sz="1400" spc="-20" dirty="0">
                <a:latin typeface="Calibri"/>
                <a:cs typeface="Calibri"/>
              </a:rPr>
              <a:t>Pump</a:t>
            </a:r>
            <a:r>
              <a:rPr sz="1400" u="sng" dirty="0">
                <a:uFill>
                  <a:solidFill>
                    <a:srgbClr val="000000"/>
                  </a:solidFill>
                </a:uFill>
                <a:latin typeface="Calibri"/>
                <a:cs typeface="Calibri"/>
              </a:rPr>
              <a:t>		</a:t>
            </a:r>
            <a:r>
              <a:rPr sz="1400" u="sng" spc="-80" dirty="0">
                <a:uFill>
                  <a:solidFill>
                    <a:srgbClr val="000000"/>
                  </a:solidFill>
                </a:uFill>
                <a:latin typeface="Calibri"/>
                <a:cs typeface="Calibri"/>
              </a:rPr>
              <a:t> </a:t>
            </a:r>
            <a:r>
              <a:rPr sz="1400" spc="-130" dirty="0">
                <a:latin typeface="Calibri"/>
                <a:cs typeface="Calibri"/>
              </a:rPr>
              <a:t>24</a:t>
            </a:r>
            <a:r>
              <a:rPr sz="1400" dirty="0">
                <a:latin typeface="Calibri"/>
                <a:cs typeface="Calibri"/>
              </a:rPr>
              <a:t> Livewells</a:t>
            </a:r>
            <a:r>
              <a:rPr sz="1400" spc="-45" dirty="0">
                <a:latin typeface="Calibri"/>
                <a:cs typeface="Calibri"/>
              </a:rPr>
              <a:t> </a:t>
            </a:r>
            <a:r>
              <a:rPr sz="1400" u="sng" dirty="0">
                <a:uFill>
                  <a:solidFill>
                    <a:srgbClr val="000000"/>
                  </a:solidFill>
                </a:uFill>
                <a:latin typeface="Calibri"/>
                <a:cs typeface="Calibri"/>
              </a:rPr>
              <a:t>	</a:t>
            </a:r>
            <a:r>
              <a:rPr sz="1400" spc="-20" dirty="0">
                <a:latin typeface="Calibri"/>
                <a:cs typeface="Calibri"/>
              </a:rPr>
              <a:t>25-</a:t>
            </a:r>
            <a:r>
              <a:rPr sz="1400" spc="-25" dirty="0">
                <a:latin typeface="Calibri"/>
                <a:cs typeface="Calibri"/>
              </a:rPr>
              <a:t>26 </a:t>
            </a:r>
            <a:r>
              <a:rPr sz="1400" dirty="0">
                <a:latin typeface="Calibri"/>
                <a:cs typeface="Calibri"/>
              </a:rPr>
              <a:t>Navigation</a:t>
            </a:r>
            <a:r>
              <a:rPr sz="1400" spc="295" dirty="0">
                <a:latin typeface="Calibri"/>
                <a:cs typeface="Calibri"/>
              </a:rPr>
              <a:t> </a:t>
            </a:r>
            <a:r>
              <a:rPr sz="1400" dirty="0">
                <a:latin typeface="Calibri"/>
                <a:cs typeface="Calibri"/>
              </a:rPr>
              <a:t>/</a:t>
            </a:r>
            <a:r>
              <a:rPr sz="1400" spc="60" dirty="0">
                <a:latin typeface="Calibri"/>
                <a:cs typeface="Calibri"/>
              </a:rPr>
              <a:t> </a:t>
            </a:r>
            <a:r>
              <a:rPr sz="1400" dirty="0">
                <a:latin typeface="Calibri"/>
                <a:cs typeface="Calibri"/>
              </a:rPr>
              <a:t>Anchor</a:t>
            </a:r>
            <a:r>
              <a:rPr sz="1400" spc="245" dirty="0">
                <a:latin typeface="Calibri"/>
                <a:cs typeface="Calibri"/>
              </a:rPr>
              <a:t> </a:t>
            </a:r>
            <a:r>
              <a:rPr sz="1400" spc="-10" dirty="0">
                <a:latin typeface="Calibri"/>
                <a:cs typeface="Calibri"/>
              </a:rPr>
              <a:t>Lighting</a:t>
            </a:r>
            <a:r>
              <a:rPr sz="1400" u="sng" dirty="0">
                <a:uFill>
                  <a:solidFill>
                    <a:srgbClr val="000000"/>
                  </a:solidFill>
                </a:uFill>
                <a:latin typeface="Calibri"/>
                <a:cs typeface="Calibri"/>
              </a:rPr>
              <a:t>		</a:t>
            </a:r>
            <a:r>
              <a:rPr sz="1400" u="sng" spc="-80" dirty="0">
                <a:uFill>
                  <a:solidFill>
                    <a:srgbClr val="000000"/>
                  </a:solidFill>
                </a:uFill>
                <a:latin typeface="Calibri"/>
                <a:cs typeface="Calibri"/>
              </a:rPr>
              <a:t> </a:t>
            </a:r>
            <a:r>
              <a:rPr sz="1400" spc="-130" dirty="0">
                <a:latin typeface="Calibri"/>
                <a:cs typeface="Calibri"/>
              </a:rPr>
              <a:t>27</a:t>
            </a:r>
            <a:r>
              <a:rPr sz="1400" spc="500" dirty="0">
                <a:latin typeface="Calibri"/>
                <a:cs typeface="Calibri"/>
              </a:rPr>
              <a:t> </a:t>
            </a:r>
            <a:r>
              <a:rPr sz="1400" spc="-220" dirty="0">
                <a:latin typeface="Calibri"/>
                <a:cs typeface="Calibri"/>
              </a:rPr>
              <a:t>T</a:t>
            </a:r>
            <a:r>
              <a:rPr lang="en-US" sz="1400" spc="-220" dirty="0">
                <a:latin typeface="Calibri"/>
                <a:cs typeface="Calibri"/>
              </a:rPr>
              <a:t>r</a:t>
            </a:r>
            <a:r>
              <a:rPr sz="1400" dirty="0">
                <a:latin typeface="Calibri"/>
                <a:cs typeface="Calibri"/>
              </a:rPr>
              <a:t>im</a:t>
            </a:r>
            <a:r>
              <a:rPr sz="1400" spc="-30" dirty="0">
                <a:latin typeface="Calibri"/>
                <a:cs typeface="Calibri"/>
              </a:rPr>
              <a:t> </a:t>
            </a:r>
            <a:r>
              <a:rPr sz="1400" dirty="0">
                <a:latin typeface="Calibri"/>
                <a:cs typeface="Calibri"/>
              </a:rPr>
              <a:t>tab</a:t>
            </a:r>
            <a:r>
              <a:rPr sz="1400" spc="170" dirty="0">
                <a:latin typeface="Calibri"/>
                <a:cs typeface="Calibri"/>
              </a:rPr>
              <a:t> </a:t>
            </a:r>
            <a:r>
              <a:rPr sz="1400" dirty="0">
                <a:latin typeface="Calibri"/>
                <a:cs typeface="Calibri"/>
              </a:rPr>
              <a:t>Contro</a:t>
            </a:r>
            <a:r>
              <a:rPr sz="1400" spc="-50" dirty="0">
                <a:latin typeface="Calibri"/>
                <a:cs typeface="Calibri"/>
              </a:rPr>
              <a:t>l</a:t>
            </a:r>
            <a:r>
              <a:rPr sz="1400" u="sng" dirty="0">
                <a:uFill>
                  <a:solidFill>
                    <a:srgbClr val="000000"/>
                  </a:solidFill>
                </a:uFill>
                <a:latin typeface="Calibri"/>
                <a:cs typeface="Calibri"/>
              </a:rPr>
              <a:t>		</a:t>
            </a:r>
            <a:r>
              <a:rPr sz="1400" u="sng" spc="-80" dirty="0">
                <a:uFill>
                  <a:solidFill>
                    <a:srgbClr val="000000"/>
                  </a:solidFill>
                </a:uFill>
                <a:latin typeface="Calibri"/>
                <a:cs typeface="Calibri"/>
              </a:rPr>
              <a:t> </a:t>
            </a:r>
            <a:r>
              <a:rPr sz="1400" spc="-130" dirty="0">
                <a:latin typeface="Calibri"/>
                <a:cs typeface="Calibri"/>
              </a:rPr>
              <a:t>28</a:t>
            </a:r>
            <a:r>
              <a:rPr sz="1400" dirty="0">
                <a:latin typeface="Calibri"/>
                <a:cs typeface="Calibri"/>
              </a:rPr>
              <a:t> Raw</a:t>
            </a:r>
            <a:r>
              <a:rPr sz="1400" spc="-10" dirty="0">
                <a:latin typeface="Calibri"/>
                <a:cs typeface="Calibri"/>
              </a:rPr>
              <a:t> </a:t>
            </a:r>
            <a:r>
              <a:rPr sz="1400" dirty="0">
                <a:latin typeface="Calibri"/>
                <a:cs typeface="Calibri"/>
              </a:rPr>
              <a:t>Water</a:t>
            </a:r>
            <a:r>
              <a:rPr sz="1400" spc="15" dirty="0">
                <a:latin typeface="Calibri"/>
                <a:cs typeface="Calibri"/>
              </a:rPr>
              <a:t> </a:t>
            </a:r>
            <a:r>
              <a:rPr sz="1400" spc="-10" dirty="0">
                <a:latin typeface="Calibri"/>
                <a:cs typeface="Calibri"/>
              </a:rPr>
              <a:t>Wash</a:t>
            </a:r>
            <a:r>
              <a:rPr sz="1400" spc="-50" dirty="0">
                <a:latin typeface="Calibri"/>
                <a:cs typeface="Calibri"/>
              </a:rPr>
              <a:t> </a:t>
            </a:r>
            <a:r>
              <a:rPr sz="1400" spc="-20" dirty="0">
                <a:latin typeface="Calibri"/>
                <a:cs typeface="Calibri"/>
              </a:rPr>
              <a:t>Down</a:t>
            </a:r>
            <a:r>
              <a:rPr sz="1400" u="sng" dirty="0">
                <a:uFill>
                  <a:solidFill>
                    <a:srgbClr val="000000"/>
                  </a:solidFill>
                </a:uFill>
                <a:latin typeface="Calibri"/>
                <a:cs typeface="Calibri"/>
              </a:rPr>
              <a:t>		</a:t>
            </a:r>
            <a:r>
              <a:rPr sz="1400" u="sng" spc="-80" dirty="0">
                <a:uFill>
                  <a:solidFill>
                    <a:srgbClr val="000000"/>
                  </a:solidFill>
                </a:uFill>
                <a:latin typeface="Calibri"/>
                <a:cs typeface="Calibri"/>
              </a:rPr>
              <a:t> </a:t>
            </a:r>
            <a:r>
              <a:rPr sz="1400" spc="-130" dirty="0">
                <a:latin typeface="Calibri"/>
                <a:cs typeface="Calibri"/>
              </a:rPr>
              <a:t>29</a:t>
            </a:r>
            <a:r>
              <a:rPr sz="1400" spc="-10" dirty="0">
                <a:latin typeface="Calibri"/>
                <a:cs typeface="Calibri"/>
              </a:rPr>
              <a:t> Fresh</a:t>
            </a:r>
            <a:r>
              <a:rPr sz="1400" spc="-70" dirty="0">
                <a:latin typeface="Calibri"/>
                <a:cs typeface="Calibri"/>
              </a:rPr>
              <a:t> </a:t>
            </a:r>
            <a:r>
              <a:rPr sz="1400" spc="-20" dirty="0">
                <a:latin typeface="Calibri"/>
                <a:cs typeface="Calibri"/>
              </a:rPr>
              <a:t>Water</a:t>
            </a:r>
            <a:r>
              <a:rPr sz="1400" spc="-35" dirty="0">
                <a:latin typeface="Calibri"/>
                <a:cs typeface="Calibri"/>
              </a:rPr>
              <a:t> </a:t>
            </a:r>
            <a:r>
              <a:rPr sz="1400" spc="-10" dirty="0">
                <a:latin typeface="Calibri"/>
                <a:cs typeface="Calibri"/>
              </a:rPr>
              <a:t>System</a:t>
            </a:r>
            <a:r>
              <a:rPr sz="1400" u="sng" dirty="0">
                <a:uFill>
                  <a:solidFill>
                    <a:srgbClr val="000000"/>
                  </a:solidFill>
                </a:uFill>
                <a:latin typeface="Calibri"/>
                <a:cs typeface="Calibri"/>
              </a:rPr>
              <a:t>		</a:t>
            </a:r>
            <a:r>
              <a:rPr sz="1400" u="sng" spc="-80" dirty="0">
                <a:uFill>
                  <a:solidFill>
                    <a:srgbClr val="000000"/>
                  </a:solidFill>
                </a:uFill>
                <a:latin typeface="Calibri"/>
                <a:cs typeface="Calibri"/>
              </a:rPr>
              <a:t> </a:t>
            </a:r>
            <a:r>
              <a:rPr sz="1400" spc="-130" dirty="0">
                <a:latin typeface="Calibri"/>
                <a:cs typeface="Calibri"/>
              </a:rPr>
              <a:t>30</a:t>
            </a:r>
            <a:r>
              <a:rPr sz="1400" dirty="0">
                <a:latin typeface="Calibri"/>
                <a:cs typeface="Calibri"/>
              </a:rPr>
              <a:t> Fuel</a:t>
            </a:r>
            <a:r>
              <a:rPr sz="1400" spc="-70" dirty="0">
                <a:latin typeface="Calibri"/>
                <a:cs typeface="Calibri"/>
              </a:rPr>
              <a:t> </a:t>
            </a:r>
            <a:r>
              <a:rPr sz="1400" spc="-10" dirty="0">
                <a:latin typeface="Calibri"/>
                <a:cs typeface="Calibri"/>
              </a:rPr>
              <a:t>System</a:t>
            </a:r>
            <a:r>
              <a:rPr sz="1400" u="sng" dirty="0">
                <a:uFill>
                  <a:solidFill>
                    <a:srgbClr val="000000"/>
                  </a:solidFill>
                </a:uFill>
                <a:latin typeface="Calibri"/>
                <a:cs typeface="Calibri"/>
              </a:rPr>
              <a:t>		</a:t>
            </a:r>
            <a:r>
              <a:rPr sz="1400" spc="-25" dirty="0">
                <a:latin typeface="Calibri"/>
                <a:cs typeface="Calibri"/>
              </a:rPr>
              <a:t>31</a:t>
            </a:r>
            <a:endParaRPr lang="en-US" sz="1400" spc="-25" dirty="0">
              <a:latin typeface="Calibri"/>
              <a:cs typeface="Calibri"/>
            </a:endParaRPr>
          </a:p>
          <a:p>
            <a:pPr marL="469900" marR="5080" algn="just">
              <a:lnSpc>
                <a:spcPct val="139000"/>
              </a:lnSpc>
              <a:spcBef>
                <a:spcPts val="95"/>
              </a:spcBef>
              <a:tabLst>
                <a:tab pos="3875404" algn="l"/>
                <a:tab pos="4122420" algn="l"/>
              </a:tabLst>
            </a:pPr>
            <a:r>
              <a:rPr lang="en-US" sz="1400" dirty="0">
                <a:latin typeface="Calibri"/>
                <a:cs typeface="Calibri"/>
              </a:rPr>
              <a:t>Wiring Color Codes </a:t>
            </a:r>
            <a:r>
              <a:rPr lang="en-US" sz="1400" u="sng" dirty="0">
                <a:uFill>
                  <a:solidFill>
                    <a:srgbClr val="000000"/>
                  </a:solidFill>
                </a:uFill>
                <a:latin typeface="Calibri"/>
                <a:cs typeface="Calibri"/>
              </a:rPr>
              <a:t>	      </a:t>
            </a:r>
            <a:r>
              <a:rPr lang="en-US" sz="1400" spc="-25" dirty="0">
                <a:latin typeface="Calibri"/>
                <a:cs typeface="Calibri"/>
              </a:rPr>
              <a:t>42</a:t>
            </a:r>
            <a:endParaRPr sz="1400" dirty="0">
              <a:latin typeface="Calibri"/>
              <a:cs typeface="Calibri"/>
            </a:endParaRPr>
          </a:p>
          <a:p>
            <a:pPr marL="12700" marR="5080" algn="just">
              <a:lnSpc>
                <a:spcPct val="134000"/>
              </a:lnSpc>
              <a:spcBef>
                <a:spcPts val="245"/>
              </a:spcBef>
              <a:tabLst>
                <a:tab pos="4128135" algn="l"/>
              </a:tabLst>
            </a:pPr>
            <a:r>
              <a:rPr sz="1400" spc="-10" dirty="0">
                <a:latin typeface="Calibri"/>
                <a:cs typeface="Calibri"/>
              </a:rPr>
              <a:t>Maintenance</a:t>
            </a:r>
            <a:r>
              <a:rPr sz="1400" u="sng" dirty="0">
                <a:uFill>
                  <a:solidFill>
                    <a:srgbClr val="000000"/>
                  </a:solidFill>
                </a:uFill>
                <a:latin typeface="Calibri"/>
                <a:cs typeface="Calibri"/>
              </a:rPr>
              <a:t>	</a:t>
            </a:r>
            <a:r>
              <a:rPr sz="1400" spc="-25" dirty="0">
                <a:latin typeface="Calibri"/>
                <a:cs typeface="Calibri"/>
              </a:rPr>
              <a:t>3</a:t>
            </a:r>
            <a:r>
              <a:rPr lang="en-US" sz="1400" spc="-25" dirty="0">
                <a:latin typeface="Calibri"/>
                <a:cs typeface="Calibri"/>
              </a:rPr>
              <a:t>6</a:t>
            </a:r>
            <a:r>
              <a:rPr sz="1400" spc="-25" dirty="0">
                <a:latin typeface="Calibri"/>
                <a:cs typeface="Calibri"/>
              </a:rPr>
              <a:t> </a:t>
            </a:r>
            <a:r>
              <a:rPr sz="1400" spc="-40" dirty="0">
                <a:latin typeface="Calibri"/>
                <a:cs typeface="Calibri"/>
              </a:rPr>
              <a:t>Sto</a:t>
            </a:r>
            <a:r>
              <a:rPr sz="1400" spc="-25" dirty="0">
                <a:latin typeface="Calibri"/>
                <a:cs typeface="Calibri"/>
              </a:rPr>
              <a:t> </a:t>
            </a:r>
            <a:r>
              <a:rPr sz="1400" spc="-20" dirty="0">
                <a:latin typeface="Calibri"/>
                <a:cs typeface="Calibri"/>
              </a:rPr>
              <a:t>rage</a:t>
            </a:r>
            <a:r>
              <a:rPr sz="1400" u="sng" dirty="0">
                <a:uFill>
                  <a:solidFill>
                    <a:srgbClr val="000000"/>
                  </a:solidFill>
                </a:uFill>
                <a:latin typeface="Calibri"/>
                <a:cs typeface="Calibri"/>
              </a:rPr>
              <a:t>	</a:t>
            </a:r>
            <a:r>
              <a:rPr sz="1400" spc="-25" dirty="0">
                <a:latin typeface="Calibri"/>
                <a:cs typeface="Calibri"/>
              </a:rPr>
              <a:t>3</a:t>
            </a:r>
            <a:r>
              <a:rPr lang="en-US" sz="1400" spc="-25" dirty="0">
                <a:latin typeface="Calibri"/>
                <a:cs typeface="Calibri"/>
              </a:rPr>
              <a:t>9</a:t>
            </a:r>
            <a:r>
              <a:rPr sz="1400" spc="-25" dirty="0">
                <a:latin typeface="Calibri"/>
                <a:cs typeface="Calibri"/>
              </a:rPr>
              <a:t> </a:t>
            </a:r>
            <a:r>
              <a:rPr sz="1400" spc="-10" dirty="0">
                <a:latin typeface="Calibri"/>
                <a:cs typeface="Calibri"/>
              </a:rPr>
              <a:t>Recommissioning</a:t>
            </a:r>
            <a:r>
              <a:rPr sz="1400" u="sng" dirty="0">
                <a:uFill>
                  <a:solidFill>
                    <a:srgbClr val="000000"/>
                  </a:solidFill>
                </a:uFill>
                <a:latin typeface="Calibri"/>
                <a:cs typeface="Calibri"/>
              </a:rPr>
              <a:t>	</a:t>
            </a:r>
            <a:r>
              <a:rPr lang="en-US" sz="1400" u="sng" spc="-25" dirty="0">
                <a:uFill>
                  <a:solidFill>
                    <a:srgbClr val="000000"/>
                  </a:solidFill>
                </a:uFill>
                <a:latin typeface="Calibri"/>
                <a:cs typeface="Calibri"/>
              </a:rPr>
              <a:t>40</a:t>
            </a:r>
            <a:r>
              <a:rPr sz="1400" spc="-25" dirty="0">
                <a:latin typeface="Calibri"/>
                <a:cs typeface="Calibri"/>
              </a:rPr>
              <a:t> </a:t>
            </a:r>
            <a:r>
              <a:rPr sz="1400" spc="-10" dirty="0">
                <a:latin typeface="Calibri"/>
                <a:cs typeface="Calibri"/>
              </a:rPr>
              <a:t>War</a:t>
            </a:r>
            <a:r>
              <a:rPr sz="1400" spc="-165" dirty="0">
                <a:latin typeface="Calibri"/>
                <a:cs typeface="Calibri"/>
              </a:rPr>
              <a:t> </a:t>
            </a:r>
            <a:r>
              <a:rPr sz="1400" spc="-10" dirty="0">
                <a:latin typeface="Calibri"/>
                <a:cs typeface="Calibri"/>
              </a:rPr>
              <a:t>ranty</a:t>
            </a:r>
            <a:r>
              <a:rPr sz="1400" u="sng" dirty="0">
                <a:uFill>
                  <a:solidFill>
                    <a:srgbClr val="000000"/>
                  </a:solidFill>
                </a:uFill>
                <a:latin typeface="Calibri"/>
                <a:cs typeface="Calibri"/>
              </a:rPr>
              <a:t>	</a:t>
            </a:r>
            <a:r>
              <a:rPr lang="en-US" sz="1400" u="sng" spc="-25" dirty="0">
                <a:uFill>
                  <a:solidFill>
                    <a:srgbClr val="000000"/>
                  </a:solidFill>
                </a:uFill>
                <a:latin typeface="Calibri"/>
                <a:cs typeface="Calibri"/>
              </a:rPr>
              <a:t>41</a:t>
            </a:r>
            <a:endParaRPr sz="1400" dirty="0">
              <a:latin typeface="Calibri"/>
              <a:cs typeface="Calibri"/>
            </a:endParaRPr>
          </a:p>
          <a:p>
            <a:pPr marL="12700" algn="just">
              <a:lnSpc>
                <a:spcPct val="100000"/>
              </a:lnSpc>
              <a:spcBef>
                <a:spcPts val="630"/>
              </a:spcBef>
              <a:tabLst>
                <a:tab pos="4128135" algn="l"/>
              </a:tabLst>
            </a:pPr>
            <a:r>
              <a:rPr sz="1400" spc="-10" dirty="0">
                <a:latin typeface="Calibri"/>
                <a:cs typeface="Calibri"/>
              </a:rPr>
              <a:t>Contact</a:t>
            </a:r>
            <a:r>
              <a:rPr sz="1400" spc="80" dirty="0">
                <a:latin typeface="Calibri"/>
                <a:cs typeface="Calibri"/>
              </a:rPr>
              <a:t> </a:t>
            </a:r>
            <a:r>
              <a:rPr sz="1400" dirty="0">
                <a:latin typeface="Calibri"/>
                <a:cs typeface="Calibri"/>
              </a:rPr>
              <a:t>Info</a:t>
            </a:r>
            <a:r>
              <a:rPr sz="1400" spc="-105" dirty="0">
                <a:latin typeface="Calibri"/>
                <a:cs typeface="Calibri"/>
              </a:rPr>
              <a:t> </a:t>
            </a:r>
            <a:r>
              <a:rPr sz="1400" spc="-10" dirty="0">
                <a:latin typeface="Calibri"/>
                <a:cs typeface="Calibri"/>
              </a:rPr>
              <a:t>rmation</a:t>
            </a:r>
            <a:r>
              <a:rPr sz="1400" u="sng" dirty="0">
                <a:uFill>
                  <a:solidFill>
                    <a:srgbClr val="000000"/>
                  </a:solidFill>
                </a:uFill>
                <a:latin typeface="Calibri"/>
                <a:cs typeface="Calibri"/>
              </a:rPr>
              <a:t>	</a:t>
            </a:r>
            <a:r>
              <a:rPr lang="en-US" sz="1400" u="sng" spc="-25" dirty="0">
                <a:uFill>
                  <a:solidFill>
                    <a:srgbClr val="000000"/>
                  </a:solidFill>
                </a:uFill>
                <a:latin typeface="Calibri"/>
                <a:cs typeface="Calibri"/>
              </a:rPr>
              <a:t>42</a:t>
            </a:r>
            <a:endParaRPr sz="1400" dirty="0">
              <a:latin typeface="Calibri"/>
              <a:cs typeface="Calibri"/>
            </a:endParaRPr>
          </a:p>
        </p:txBody>
      </p:sp>
      <p:pic>
        <p:nvPicPr>
          <p:cNvPr id="6" name="object 6"/>
          <p:cNvPicPr/>
          <p:nvPr/>
        </p:nvPicPr>
        <p:blipFill>
          <a:blip r:embed="rId4" cstate="print"/>
          <a:stretch>
            <a:fillRect/>
          </a:stretch>
        </p:blipFill>
        <p:spPr>
          <a:xfrm>
            <a:off x="4145279" y="7242046"/>
            <a:ext cx="1764792" cy="530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4">
            <a:extLst>
              <a:ext uri="{FF2B5EF4-FFF2-40B4-BE49-F238E27FC236}">
                <a16:creationId xmlns:a16="http://schemas.microsoft.com/office/drawing/2014/main" id="{F1DE6535-430D-41E8-B9C5-F8F6B4346F5A}"/>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489915" y="364115"/>
            <a:ext cx="4385945" cy="6472555"/>
          </a:xfrm>
          <a:prstGeom prst="rect">
            <a:avLst/>
          </a:prstGeom>
        </p:spPr>
        <p:txBody>
          <a:bodyPr vert="horz" wrap="square" lIns="0" tIns="104139" rIns="0" bIns="0" rtlCol="0">
            <a:spAutoFit/>
          </a:bodyPr>
          <a:lstStyle/>
          <a:p>
            <a:pPr marL="12700" algn="just">
              <a:lnSpc>
                <a:spcPct val="100000"/>
              </a:lnSpc>
              <a:spcBef>
                <a:spcPts val="819"/>
              </a:spcBef>
            </a:pPr>
            <a:r>
              <a:rPr sz="1600" b="1" dirty="0">
                <a:latin typeface="Calibri"/>
                <a:cs typeface="Calibri"/>
              </a:rPr>
              <a:t>Engine</a:t>
            </a:r>
            <a:r>
              <a:rPr sz="1600" b="1" spc="229" dirty="0">
                <a:latin typeface="Calibri"/>
                <a:cs typeface="Calibri"/>
              </a:rPr>
              <a:t> </a:t>
            </a:r>
            <a:r>
              <a:rPr sz="1600" b="1" spc="65" dirty="0">
                <a:latin typeface="Calibri"/>
                <a:cs typeface="Calibri"/>
              </a:rPr>
              <a:t>Controls:</a:t>
            </a:r>
            <a:endParaRPr sz="1600">
              <a:latin typeface="Calibri"/>
              <a:cs typeface="Calibri"/>
            </a:endParaRPr>
          </a:p>
          <a:p>
            <a:pPr marL="12700" marR="5080" algn="just">
              <a:lnSpc>
                <a:spcPct val="101899"/>
              </a:lnSpc>
              <a:spcBef>
                <a:spcPts val="580"/>
              </a:spcBef>
            </a:pPr>
            <a:r>
              <a:rPr sz="1400" dirty="0">
                <a:latin typeface="Calibri"/>
                <a:cs typeface="Calibri"/>
              </a:rPr>
              <a:t>Located</a:t>
            </a:r>
            <a:r>
              <a:rPr sz="1400" spc="140" dirty="0">
                <a:latin typeface="Calibri"/>
                <a:cs typeface="Calibri"/>
              </a:rPr>
              <a:t> </a:t>
            </a:r>
            <a:r>
              <a:rPr sz="1400" dirty="0">
                <a:latin typeface="Calibri"/>
                <a:cs typeface="Calibri"/>
              </a:rPr>
              <a:t>on</a:t>
            </a:r>
            <a:r>
              <a:rPr sz="1400" spc="150"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main</a:t>
            </a:r>
            <a:r>
              <a:rPr sz="1400" spc="105" dirty="0">
                <a:latin typeface="Calibri"/>
                <a:cs typeface="Calibri"/>
              </a:rPr>
              <a:t> </a:t>
            </a:r>
            <a:r>
              <a:rPr sz="1400" spc="50" dirty="0">
                <a:latin typeface="Calibri"/>
                <a:cs typeface="Calibri"/>
              </a:rPr>
              <a:t>horizontal</a:t>
            </a:r>
            <a:r>
              <a:rPr sz="1400" spc="204" dirty="0">
                <a:latin typeface="Calibri"/>
                <a:cs typeface="Calibri"/>
              </a:rPr>
              <a:t> </a:t>
            </a:r>
            <a:r>
              <a:rPr sz="1400" dirty="0">
                <a:latin typeface="Calibri"/>
                <a:cs typeface="Calibri"/>
              </a:rPr>
              <a:t>surface,</a:t>
            </a:r>
            <a:r>
              <a:rPr sz="1400" spc="105" dirty="0">
                <a:latin typeface="Calibri"/>
                <a:cs typeface="Calibri"/>
              </a:rPr>
              <a:t> </a:t>
            </a:r>
            <a:r>
              <a:rPr sz="1400" dirty="0">
                <a:latin typeface="Calibri"/>
                <a:cs typeface="Calibri"/>
              </a:rPr>
              <a:t>and</a:t>
            </a:r>
            <a:r>
              <a:rPr sz="1400" spc="160" dirty="0">
                <a:latin typeface="Calibri"/>
                <a:cs typeface="Calibri"/>
              </a:rPr>
              <a:t> </a:t>
            </a:r>
            <a:r>
              <a:rPr sz="1400" dirty="0">
                <a:latin typeface="Calibri"/>
                <a:cs typeface="Calibri"/>
              </a:rPr>
              <a:t>to</a:t>
            </a:r>
            <a:r>
              <a:rPr sz="1400" spc="204" dirty="0">
                <a:latin typeface="Calibri"/>
                <a:cs typeface="Calibri"/>
              </a:rPr>
              <a:t> </a:t>
            </a:r>
            <a:r>
              <a:rPr sz="1400" dirty="0">
                <a:latin typeface="Calibri"/>
                <a:cs typeface="Calibri"/>
              </a:rPr>
              <a:t>the</a:t>
            </a:r>
            <a:r>
              <a:rPr sz="1400" spc="140" dirty="0">
                <a:latin typeface="Calibri"/>
                <a:cs typeface="Calibri"/>
              </a:rPr>
              <a:t> </a:t>
            </a:r>
            <a:r>
              <a:rPr sz="1400" spc="50" dirty="0">
                <a:latin typeface="Calibri"/>
                <a:cs typeface="Calibri"/>
              </a:rPr>
              <a:t>right </a:t>
            </a:r>
            <a:r>
              <a:rPr sz="1400" spc="55" dirty="0">
                <a:latin typeface="Calibri"/>
                <a:cs typeface="Calibri"/>
              </a:rPr>
              <a:t>of</a:t>
            </a:r>
            <a:r>
              <a:rPr sz="1400" spc="330" dirty="0">
                <a:latin typeface="Calibri"/>
                <a:cs typeface="Calibri"/>
              </a:rPr>
              <a:t> </a:t>
            </a:r>
            <a:r>
              <a:rPr sz="1400" dirty="0">
                <a:latin typeface="Calibri"/>
                <a:cs typeface="Calibri"/>
              </a:rPr>
              <a:t>the</a:t>
            </a:r>
            <a:r>
              <a:rPr sz="1400" spc="160" dirty="0">
                <a:latin typeface="Calibri"/>
                <a:cs typeface="Calibri"/>
              </a:rPr>
              <a:t> </a:t>
            </a:r>
            <a:r>
              <a:rPr sz="1400" dirty="0">
                <a:latin typeface="Calibri"/>
                <a:cs typeface="Calibri"/>
              </a:rPr>
              <a:t>steering</a:t>
            </a:r>
            <a:r>
              <a:rPr sz="1400" spc="180" dirty="0">
                <a:latin typeface="Calibri"/>
                <a:cs typeface="Calibri"/>
              </a:rPr>
              <a:t> </a:t>
            </a:r>
            <a:r>
              <a:rPr sz="1400" dirty="0">
                <a:latin typeface="Calibri"/>
                <a:cs typeface="Calibri"/>
              </a:rPr>
              <a:t>are</a:t>
            </a:r>
            <a:r>
              <a:rPr sz="1400" spc="195" dirty="0">
                <a:latin typeface="Calibri"/>
                <a:cs typeface="Calibri"/>
              </a:rPr>
              <a:t> </a:t>
            </a:r>
            <a:r>
              <a:rPr sz="1400" dirty="0">
                <a:latin typeface="Calibri"/>
                <a:cs typeface="Calibri"/>
              </a:rPr>
              <a:t>the</a:t>
            </a:r>
            <a:r>
              <a:rPr sz="1400" spc="160" dirty="0">
                <a:latin typeface="Calibri"/>
                <a:cs typeface="Calibri"/>
              </a:rPr>
              <a:t> </a:t>
            </a:r>
            <a:r>
              <a:rPr sz="1400" dirty="0">
                <a:latin typeface="Calibri"/>
                <a:cs typeface="Calibri"/>
              </a:rPr>
              <a:t>Engine</a:t>
            </a:r>
            <a:r>
              <a:rPr sz="1400" spc="170" dirty="0">
                <a:latin typeface="Calibri"/>
                <a:cs typeface="Calibri"/>
              </a:rPr>
              <a:t> </a:t>
            </a:r>
            <a:r>
              <a:rPr sz="1400" spc="55" dirty="0">
                <a:latin typeface="Calibri"/>
                <a:cs typeface="Calibri"/>
              </a:rPr>
              <a:t>Controls.</a:t>
            </a:r>
            <a:r>
              <a:rPr sz="1400" spc="250" dirty="0">
                <a:latin typeface="Calibri"/>
                <a:cs typeface="Calibri"/>
              </a:rPr>
              <a:t> </a:t>
            </a:r>
            <a:r>
              <a:rPr sz="1400" spc="-20" dirty="0">
                <a:latin typeface="Calibri"/>
                <a:cs typeface="Calibri"/>
              </a:rPr>
              <a:t>These</a:t>
            </a:r>
            <a:r>
              <a:rPr sz="1400" spc="75" dirty="0">
                <a:latin typeface="Calibri"/>
                <a:cs typeface="Calibri"/>
              </a:rPr>
              <a:t> </a:t>
            </a:r>
            <a:r>
              <a:rPr sz="1400" dirty="0">
                <a:latin typeface="Calibri"/>
                <a:cs typeface="Calibri"/>
              </a:rPr>
              <a:t>consist</a:t>
            </a:r>
            <a:r>
              <a:rPr sz="1400" spc="125" dirty="0">
                <a:latin typeface="Calibri"/>
                <a:cs typeface="Calibri"/>
              </a:rPr>
              <a:t> </a:t>
            </a:r>
            <a:r>
              <a:rPr sz="1400" spc="70" dirty="0">
                <a:latin typeface="Calibri"/>
                <a:cs typeface="Calibri"/>
              </a:rPr>
              <a:t>of </a:t>
            </a:r>
            <a:r>
              <a:rPr sz="1400" dirty="0">
                <a:latin typeface="Calibri"/>
                <a:cs typeface="Calibri"/>
              </a:rPr>
              <a:t>the</a:t>
            </a:r>
            <a:r>
              <a:rPr sz="1400" spc="295" dirty="0">
                <a:latin typeface="Calibri"/>
                <a:cs typeface="Calibri"/>
              </a:rPr>
              <a:t> </a:t>
            </a:r>
            <a:r>
              <a:rPr sz="1400" dirty="0">
                <a:latin typeface="Calibri"/>
                <a:cs typeface="Calibri"/>
              </a:rPr>
              <a:t>Ignition,</a:t>
            </a:r>
            <a:r>
              <a:rPr sz="1400" spc="325" dirty="0">
                <a:latin typeface="Calibri"/>
                <a:cs typeface="Calibri"/>
              </a:rPr>
              <a:t> </a:t>
            </a:r>
            <a:r>
              <a:rPr sz="1400" dirty="0">
                <a:latin typeface="Calibri"/>
                <a:cs typeface="Calibri"/>
              </a:rPr>
              <a:t>Shift/Throttle</a:t>
            </a:r>
            <a:r>
              <a:rPr sz="1400" spc="390" dirty="0">
                <a:latin typeface="Calibri"/>
                <a:cs typeface="Calibri"/>
              </a:rPr>
              <a:t> </a:t>
            </a:r>
            <a:r>
              <a:rPr sz="1400" spc="70" dirty="0">
                <a:latin typeface="Calibri"/>
                <a:cs typeface="Calibri"/>
              </a:rPr>
              <a:t>Control</a:t>
            </a:r>
            <a:r>
              <a:rPr sz="1400" spc="425" dirty="0">
                <a:latin typeface="Calibri"/>
                <a:cs typeface="Calibri"/>
              </a:rPr>
              <a:t> </a:t>
            </a:r>
            <a:r>
              <a:rPr sz="1400" dirty="0">
                <a:latin typeface="Calibri"/>
                <a:cs typeface="Calibri"/>
              </a:rPr>
              <a:t>and</a:t>
            </a:r>
            <a:r>
              <a:rPr sz="1400" spc="305" dirty="0">
                <a:latin typeface="Calibri"/>
                <a:cs typeface="Calibri"/>
              </a:rPr>
              <a:t> </a:t>
            </a:r>
            <a:r>
              <a:rPr sz="1400" dirty="0">
                <a:latin typeface="Calibri"/>
                <a:cs typeface="Calibri"/>
              </a:rPr>
              <a:t>Engine</a:t>
            </a:r>
            <a:r>
              <a:rPr sz="1400" spc="340" dirty="0">
                <a:latin typeface="Calibri"/>
                <a:cs typeface="Calibri"/>
              </a:rPr>
              <a:t> </a:t>
            </a:r>
            <a:r>
              <a:rPr sz="1400" spc="-10" dirty="0">
                <a:latin typeface="Calibri"/>
                <a:cs typeface="Calibri"/>
              </a:rPr>
              <a:t>Tilt/Trim </a:t>
            </a:r>
            <a:r>
              <a:rPr sz="1400" spc="55" dirty="0">
                <a:latin typeface="Calibri"/>
                <a:cs typeface="Calibri"/>
              </a:rPr>
              <a:t>Control.</a:t>
            </a:r>
            <a:endParaRPr sz="1400">
              <a:latin typeface="Calibri"/>
              <a:cs typeface="Calibri"/>
            </a:endParaRPr>
          </a:p>
          <a:p>
            <a:pPr marL="12700" marR="76200">
              <a:lnSpc>
                <a:spcPct val="102000"/>
              </a:lnSpc>
              <a:spcBef>
                <a:spcPts val="590"/>
              </a:spcBef>
            </a:pPr>
            <a:r>
              <a:rPr sz="1400" u="sng" dirty="0">
                <a:uFill>
                  <a:solidFill>
                    <a:srgbClr val="000000"/>
                  </a:solidFill>
                </a:uFill>
                <a:latin typeface="Calibri"/>
                <a:cs typeface="Calibri"/>
              </a:rPr>
              <a:t>Ignition</a:t>
            </a:r>
            <a:r>
              <a:rPr sz="1400" b="1" dirty="0">
                <a:latin typeface="Calibri"/>
                <a:cs typeface="Calibri"/>
              </a:rPr>
              <a:t>:</a:t>
            </a:r>
            <a:r>
              <a:rPr sz="1400" b="1" spc="185" dirty="0">
                <a:latin typeface="Calibri"/>
                <a:cs typeface="Calibri"/>
              </a:rPr>
              <a:t> </a:t>
            </a:r>
            <a:r>
              <a:rPr sz="1400" dirty="0">
                <a:latin typeface="Calibri"/>
                <a:cs typeface="Calibri"/>
              </a:rPr>
              <a:t>Every</a:t>
            </a:r>
            <a:r>
              <a:rPr sz="1400" spc="160" dirty="0">
                <a:latin typeface="Calibri"/>
                <a:cs typeface="Calibri"/>
              </a:rPr>
              <a:t> </a:t>
            </a:r>
            <a:r>
              <a:rPr sz="1400" dirty="0">
                <a:latin typeface="Calibri"/>
                <a:cs typeface="Calibri"/>
              </a:rPr>
              <a:t>engine</a:t>
            </a:r>
            <a:r>
              <a:rPr sz="1400" spc="175" dirty="0">
                <a:latin typeface="Calibri"/>
                <a:cs typeface="Calibri"/>
              </a:rPr>
              <a:t> </a:t>
            </a:r>
            <a:r>
              <a:rPr sz="1400" dirty="0">
                <a:latin typeface="Calibri"/>
                <a:cs typeface="Calibri"/>
              </a:rPr>
              <a:t>comes</a:t>
            </a:r>
            <a:r>
              <a:rPr sz="1400" spc="150" dirty="0">
                <a:latin typeface="Calibri"/>
                <a:cs typeface="Calibri"/>
              </a:rPr>
              <a:t> </a:t>
            </a:r>
            <a:r>
              <a:rPr sz="1400" dirty="0">
                <a:latin typeface="Calibri"/>
                <a:cs typeface="Calibri"/>
              </a:rPr>
              <a:t>with</a:t>
            </a:r>
            <a:r>
              <a:rPr sz="1400" spc="210" dirty="0">
                <a:latin typeface="Calibri"/>
                <a:cs typeface="Calibri"/>
              </a:rPr>
              <a:t> </a:t>
            </a:r>
            <a:r>
              <a:rPr sz="1400" dirty="0">
                <a:latin typeface="Calibri"/>
                <a:cs typeface="Calibri"/>
              </a:rPr>
              <a:t>a</a:t>
            </a:r>
            <a:r>
              <a:rPr sz="1400" spc="165" dirty="0">
                <a:latin typeface="Calibri"/>
                <a:cs typeface="Calibri"/>
              </a:rPr>
              <a:t> </a:t>
            </a:r>
            <a:r>
              <a:rPr sz="1400" dirty="0">
                <a:latin typeface="Calibri"/>
                <a:cs typeface="Calibri"/>
              </a:rPr>
              <a:t>specific</a:t>
            </a:r>
            <a:r>
              <a:rPr sz="1400" spc="185" dirty="0">
                <a:latin typeface="Calibri"/>
                <a:cs typeface="Calibri"/>
              </a:rPr>
              <a:t> </a:t>
            </a:r>
            <a:r>
              <a:rPr sz="1400" spc="-10" dirty="0">
                <a:latin typeface="Calibri"/>
                <a:cs typeface="Calibri"/>
              </a:rPr>
              <a:t>Key</a:t>
            </a:r>
            <a:r>
              <a:rPr sz="1400" spc="95" dirty="0">
                <a:latin typeface="Calibri"/>
                <a:cs typeface="Calibri"/>
              </a:rPr>
              <a:t> </a:t>
            </a:r>
            <a:r>
              <a:rPr sz="1400" spc="-10" dirty="0">
                <a:latin typeface="Calibri"/>
                <a:cs typeface="Calibri"/>
              </a:rPr>
              <a:t>and/or </a:t>
            </a:r>
            <a:r>
              <a:rPr sz="1400" dirty="0">
                <a:latin typeface="Calibri"/>
                <a:cs typeface="Calibri"/>
              </a:rPr>
              <a:t>Push</a:t>
            </a:r>
            <a:r>
              <a:rPr sz="1400" spc="190" dirty="0">
                <a:latin typeface="Calibri"/>
                <a:cs typeface="Calibri"/>
              </a:rPr>
              <a:t> </a:t>
            </a:r>
            <a:r>
              <a:rPr sz="1400" dirty="0">
                <a:latin typeface="Calibri"/>
                <a:cs typeface="Calibri"/>
              </a:rPr>
              <a:t>button</a:t>
            </a:r>
            <a:r>
              <a:rPr sz="1400" spc="220" dirty="0">
                <a:latin typeface="Calibri"/>
                <a:cs typeface="Calibri"/>
              </a:rPr>
              <a:t> </a:t>
            </a:r>
            <a:r>
              <a:rPr sz="1400" spc="45" dirty="0">
                <a:latin typeface="Calibri"/>
                <a:cs typeface="Calibri"/>
              </a:rPr>
              <a:t>ignition</a:t>
            </a:r>
            <a:r>
              <a:rPr sz="1400" spc="200" dirty="0">
                <a:latin typeface="Calibri"/>
                <a:cs typeface="Calibri"/>
              </a:rPr>
              <a:t> </a:t>
            </a:r>
            <a:r>
              <a:rPr sz="1400" spc="70" dirty="0">
                <a:latin typeface="Calibri"/>
                <a:cs typeface="Calibri"/>
              </a:rPr>
              <a:t>control.</a:t>
            </a:r>
            <a:r>
              <a:rPr sz="1400" spc="254" dirty="0">
                <a:latin typeface="Calibri"/>
                <a:cs typeface="Calibri"/>
              </a:rPr>
              <a:t> </a:t>
            </a:r>
            <a:r>
              <a:rPr sz="1400" spc="50" dirty="0">
                <a:latin typeface="Calibri"/>
                <a:cs typeface="Calibri"/>
              </a:rPr>
              <a:t>Placing</a:t>
            </a:r>
            <a:r>
              <a:rPr sz="1400" spc="229" dirty="0">
                <a:latin typeface="Calibri"/>
                <a:cs typeface="Calibri"/>
              </a:rPr>
              <a:t> </a:t>
            </a:r>
            <a:r>
              <a:rPr sz="1400" dirty="0">
                <a:latin typeface="Calibri"/>
                <a:cs typeface="Calibri"/>
              </a:rPr>
              <a:t>the</a:t>
            </a:r>
            <a:r>
              <a:rPr sz="1400" spc="185" dirty="0">
                <a:latin typeface="Calibri"/>
                <a:cs typeface="Calibri"/>
              </a:rPr>
              <a:t> </a:t>
            </a:r>
            <a:r>
              <a:rPr sz="1400" dirty="0">
                <a:latin typeface="Calibri"/>
                <a:cs typeface="Calibri"/>
              </a:rPr>
              <a:t>key</a:t>
            </a:r>
            <a:r>
              <a:rPr sz="1400" spc="114" dirty="0">
                <a:latin typeface="Calibri"/>
                <a:cs typeface="Calibri"/>
              </a:rPr>
              <a:t> </a:t>
            </a:r>
            <a:r>
              <a:rPr sz="1400" dirty="0">
                <a:latin typeface="Calibri"/>
                <a:cs typeface="Calibri"/>
              </a:rPr>
              <a:t>into</a:t>
            </a:r>
            <a:r>
              <a:rPr sz="1400" spc="235" dirty="0">
                <a:latin typeface="Calibri"/>
                <a:cs typeface="Calibri"/>
              </a:rPr>
              <a:t> </a:t>
            </a:r>
            <a:r>
              <a:rPr sz="1400" spc="-25" dirty="0">
                <a:latin typeface="Calibri"/>
                <a:cs typeface="Calibri"/>
              </a:rPr>
              <a:t>the </a:t>
            </a:r>
            <a:r>
              <a:rPr sz="1400" dirty="0">
                <a:latin typeface="Calibri"/>
                <a:cs typeface="Calibri"/>
              </a:rPr>
              <a:t>panel</a:t>
            </a:r>
            <a:r>
              <a:rPr sz="1400" spc="45" dirty="0">
                <a:latin typeface="Calibri"/>
                <a:cs typeface="Calibri"/>
              </a:rPr>
              <a:t> </a:t>
            </a:r>
            <a:r>
              <a:rPr sz="1400" dirty="0">
                <a:latin typeface="Calibri"/>
                <a:cs typeface="Calibri"/>
              </a:rPr>
              <a:t>and</a:t>
            </a:r>
            <a:r>
              <a:rPr sz="1400" spc="70" dirty="0">
                <a:latin typeface="Calibri"/>
                <a:cs typeface="Calibri"/>
              </a:rPr>
              <a:t> </a:t>
            </a:r>
            <a:r>
              <a:rPr sz="1400" dirty="0">
                <a:latin typeface="Calibri"/>
                <a:cs typeface="Calibri"/>
              </a:rPr>
              <a:t>either</a:t>
            </a:r>
            <a:r>
              <a:rPr sz="1400" spc="130" dirty="0">
                <a:latin typeface="Calibri"/>
                <a:cs typeface="Calibri"/>
              </a:rPr>
              <a:t> </a:t>
            </a:r>
            <a:r>
              <a:rPr sz="1400" spc="60" dirty="0">
                <a:latin typeface="Calibri"/>
                <a:cs typeface="Calibri"/>
              </a:rPr>
              <a:t>turning</a:t>
            </a:r>
            <a:r>
              <a:rPr sz="1400" spc="180" dirty="0">
                <a:latin typeface="Calibri"/>
                <a:cs typeface="Calibri"/>
              </a:rPr>
              <a:t> </a:t>
            </a:r>
            <a:r>
              <a:rPr sz="1400" dirty="0">
                <a:latin typeface="Calibri"/>
                <a:cs typeface="Calibri"/>
              </a:rPr>
              <a:t>to</a:t>
            </a:r>
            <a:r>
              <a:rPr sz="1400" spc="114" dirty="0">
                <a:latin typeface="Calibri"/>
                <a:cs typeface="Calibri"/>
              </a:rPr>
              <a:t> </a:t>
            </a:r>
            <a:r>
              <a:rPr sz="1400" dirty="0">
                <a:latin typeface="Calibri"/>
                <a:cs typeface="Calibri"/>
              </a:rPr>
              <a:t>the</a:t>
            </a:r>
            <a:r>
              <a:rPr sz="1400" spc="55" dirty="0">
                <a:latin typeface="Calibri"/>
                <a:cs typeface="Calibri"/>
              </a:rPr>
              <a:t> right</a:t>
            </a:r>
            <a:r>
              <a:rPr sz="1400" spc="170" dirty="0">
                <a:latin typeface="Calibri"/>
                <a:cs typeface="Calibri"/>
              </a:rPr>
              <a:t> </a:t>
            </a:r>
            <a:r>
              <a:rPr sz="1400" spc="65" dirty="0">
                <a:latin typeface="Calibri"/>
                <a:cs typeface="Calibri"/>
              </a:rPr>
              <a:t>or</a:t>
            </a:r>
            <a:r>
              <a:rPr sz="1400" spc="120" dirty="0">
                <a:latin typeface="Calibri"/>
                <a:cs typeface="Calibri"/>
              </a:rPr>
              <a:t> </a:t>
            </a:r>
            <a:r>
              <a:rPr sz="1400" dirty="0">
                <a:latin typeface="Calibri"/>
                <a:cs typeface="Calibri"/>
              </a:rPr>
              <a:t>pushing</a:t>
            </a:r>
            <a:r>
              <a:rPr sz="1400" spc="155" dirty="0">
                <a:latin typeface="Calibri"/>
                <a:cs typeface="Calibri"/>
              </a:rPr>
              <a:t> </a:t>
            </a:r>
            <a:r>
              <a:rPr sz="1400" spc="-25" dirty="0">
                <a:latin typeface="Calibri"/>
                <a:cs typeface="Calibri"/>
              </a:rPr>
              <a:t>the </a:t>
            </a:r>
            <a:r>
              <a:rPr sz="1400" dirty="0">
                <a:latin typeface="Calibri"/>
                <a:cs typeface="Calibri"/>
              </a:rPr>
              <a:t>button</a:t>
            </a:r>
            <a:r>
              <a:rPr sz="1400" spc="155" dirty="0">
                <a:latin typeface="Calibri"/>
                <a:cs typeface="Calibri"/>
              </a:rPr>
              <a:t> </a:t>
            </a:r>
            <a:r>
              <a:rPr sz="1400" spc="80" dirty="0">
                <a:latin typeface="Calibri"/>
                <a:cs typeface="Calibri"/>
              </a:rPr>
              <a:t>will</a:t>
            </a:r>
            <a:r>
              <a:rPr sz="1400" spc="245" dirty="0">
                <a:latin typeface="Calibri"/>
                <a:cs typeface="Calibri"/>
              </a:rPr>
              <a:t> </a:t>
            </a:r>
            <a:r>
              <a:rPr sz="1400" dirty="0">
                <a:latin typeface="Calibri"/>
                <a:cs typeface="Calibri"/>
              </a:rPr>
              <a:t>engage</a:t>
            </a:r>
            <a:r>
              <a:rPr sz="1400" spc="14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engine</a:t>
            </a:r>
            <a:r>
              <a:rPr sz="1400" spc="125" dirty="0">
                <a:latin typeface="Calibri"/>
                <a:cs typeface="Calibri"/>
              </a:rPr>
              <a:t> </a:t>
            </a:r>
            <a:r>
              <a:rPr sz="1400" spc="45" dirty="0">
                <a:latin typeface="Calibri"/>
                <a:cs typeface="Calibri"/>
              </a:rPr>
              <a:t>starter</a:t>
            </a:r>
            <a:r>
              <a:rPr sz="1400" spc="200" dirty="0">
                <a:latin typeface="Calibri"/>
                <a:cs typeface="Calibri"/>
              </a:rPr>
              <a:t> </a:t>
            </a:r>
            <a:r>
              <a:rPr sz="1400" dirty="0">
                <a:latin typeface="Calibri"/>
                <a:cs typeface="Calibri"/>
              </a:rPr>
              <a:t>and</a:t>
            </a:r>
            <a:r>
              <a:rPr sz="1400" spc="125" dirty="0">
                <a:latin typeface="Calibri"/>
                <a:cs typeface="Calibri"/>
              </a:rPr>
              <a:t> </a:t>
            </a:r>
            <a:r>
              <a:rPr sz="1400" spc="80" dirty="0">
                <a:latin typeface="Calibri"/>
                <a:cs typeface="Calibri"/>
              </a:rPr>
              <a:t>will</a:t>
            </a:r>
            <a:r>
              <a:rPr sz="1400" spc="245" dirty="0">
                <a:latin typeface="Calibri"/>
                <a:cs typeface="Calibri"/>
              </a:rPr>
              <a:t> </a:t>
            </a:r>
            <a:r>
              <a:rPr sz="1400" dirty="0">
                <a:latin typeface="Calibri"/>
                <a:cs typeface="Calibri"/>
              </a:rPr>
              <a:t>start</a:t>
            </a:r>
            <a:r>
              <a:rPr sz="1400" spc="185" dirty="0">
                <a:latin typeface="Calibri"/>
                <a:cs typeface="Calibri"/>
              </a:rPr>
              <a:t> </a:t>
            </a:r>
            <a:r>
              <a:rPr sz="1400" spc="-25" dirty="0">
                <a:latin typeface="Calibri"/>
                <a:cs typeface="Calibri"/>
              </a:rPr>
              <a:t>the </a:t>
            </a:r>
            <a:r>
              <a:rPr sz="1400" dirty="0">
                <a:latin typeface="Calibri"/>
                <a:cs typeface="Calibri"/>
              </a:rPr>
              <a:t>motor.</a:t>
            </a:r>
            <a:r>
              <a:rPr sz="1400" spc="155" dirty="0">
                <a:latin typeface="Calibri"/>
                <a:cs typeface="Calibri"/>
              </a:rPr>
              <a:t> </a:t>
            </a:r>
            <a:r>
              <a:rPr sz="1400" dirty="0">
                <a:latin typeface="Calibri"/>
                <a:cs typeface="Calibri"/>
              </a:rPr>
              <a:t>Refer</a:t>
            </a:r>
            <a:r>
              <a:rPr sz="1400" spc="114" dirty="0">
                <a:latin typeface="Calibri"/>
                <a:cs typeface="Calibri"/>
              </a:rPr>
              <a:t> </a:t>
            </a:r>
            <a:r>
              <a:rPr sz="1400" dirty="0">
                <a:latin typeface="Calibri"/>
                <a:cs typeface="Calibri"/>
              </a:rPr>
              <a:t>to</a:t>
            </a:r>
            <a:r>
              <a:rPr sz="1400" spc="16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Engine</a:t>
            </a:r>
            <a:r>
              <a:rPr sz="1400" spc="180" dirty="0">
                <a:latin typeface="Calibri"/>
                <a:cs typeface="Calibri"/>
              </a:rPr>
              <a:t> </a:t>
            </a:r>
            <a:r>
              <a:rPr sz="1400" dirty="0">
                <a:latin typeface="Calibri"/>
                <a:cs typeface="Calibri"/>
              </a:rPr>
              <a:t>Owner’s</a:t>
            </a:r>
            <a:r>
              <a:rPr sz="1400" spc="114" dirty="0">
                <a:latin typeface="Calibri"/>
                <a:cs typeface="Calibri"/>
              </a:rPr>
              <a:t> </a:t>
            </a:r>
            <a:r>
              <a:rPr sz="1400" dirty="0">
                <a:latin typeface="Calibri"/>
                <a:cs typeface="Calibri"/>
              </a:rPr>
              <a:t>Manual</a:t>
            </a:r>
            <a:r>
              <a:rPr sz="1400" spc="200" dirty="0">
                <a:latin typeface="Calibri"/>
                <a:cs typeface="Calibri"/>
              </a:rPr>
              <a:t> </a:t>
            </a:r>
            <a:r>
              <a:rPr sz="1400" spc="40" dirty="0">
                <a:latin typeface="Calibri"/>
                <a:cs typeface="Calibri"/>
              </a:rPr>
              <a:t>for </a:t>
            </a:r>
            <a:r>
              <a:rPr sz="1400" dirty="0">
                <a:latin typeface="Calibri"/>
                <a:cs typeface="Calibri"/>
              </a:rPr>
              <a:t>Operation</a:t>
            </a:r>
            <a:r>
              <a:rPr sz="1400" spc="85" dirty="0">
                <a:latin typeface="Calibri"/>
                <a:cs typeface="Calibri"/>
              </a:rPr>
              <a:t> </a:t>
            </a:r>
            <a:r>
              <a:rPr sz="1400" dirty="0">
                <a:latin typeface="Calibri"/>
                <a:cs typeface="Calibri"/>
              </a:rPr>
              <a:t>and</a:t>
            </a:r>
            <a:r>
              <a:rPr sz="1400" spc="75" dirty="0">
                <a:latin typeface="Calibri"/>
                <a:cs typeface="Calibri"/>
              </a:rPr>
              <a:t> </a:t>
            </a:r>
            <a:r>
              <a:rPr sz="1400" spc="-1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140335" algn="just">
              <a:lnSpc>
                <a:spcPct val="102200"/>
              </a:lnSpc>
              <a:spcBef>
                <a:spcPts val="1110"/>
              </a:spcBef>
            </a:pPr>
            <a:r>
              <a:rPr sz="1400" u="sng" dirty="0">
                <a:uFill>
                  <a:solidFill>
                    <a:srgbClr val="000000"/>
                  </a:solidFill>
                </a:uFill>
                <a:latin typeface="Calibri"/>
                <a:cs typeface="Calibri"/>
              </a:rPr>
              <a:t>Shift/Throttle</a:t>
            </a:r>
            <a:r>
              <a:rPr sz="1400" u="sng" spc="254" dirty="0">
                <a:uFill>
                  <a:solidFill>
                    <a:srgbClr val="000000"/>
                  </a:solidFill>
                </a:uFill>
                <a:latin typeface="Calibri"/>
                <a:cs typeface="Calibri"/>
              </a:rPr>
              <a:t> </a:t>
            </a:r>
            <a:r>
              <a:rPr sz="1400" u="sng" spc="45" dirty="0">
                <a:uFill>
                  <a:solidFill>
                    <a:srgbClr val="000000"/>
                  </a:solidFill>
                </a:uFill>
                <a:latin typeface="Calibri"/>
                <a:cs typeface="Calibri"/>
              </a:rPr>
              <a:t>Control</a:t>
            </a:r>
            <a:r>
              <a:rPr sz="1400" spc="45" dirty="0">
                <a:latin typeface="Calibri"/>
                <a:cs typeface="Calibri"/>
              </a:rPr>
              <a:t>:</a:t>
            </a:r>
            <a:r>
              <a:rPr sz="1400" spc="300" dirty="0">
                <a:latin typeface="Calibri"/>
                <a:cs typeface="Calibri"/>
              </a:rPr>
              <a:t> </a:t>
            </a:r>
            <a:r>
              <a:rPr sz="1400" dirty="0">
                <a:latin typeface="Calibri"/>
                <a:cs typeface="Calibri"/>
              </a:rPr>
              <a:t>Your</a:t>
            </a:r>
            <a:r>
              <a:rPr sz="1400" spc="165" dirty="0">
                <a:latin typeface="Calibri"/>
                <a:cs typeface="Calibri"/>
              </a:rPr>
              <a:t> </a:t>
            </a:r>
            <a:r>
              <a:rPr sz="1400" i="1" dirty="0">
                <a:latin typeface="Calibri"/>
                <a:cs typeface="Calibri"/>
              </a:rPr>
              <a:t>SEA</a:t>
            </a:r>
            <a:r>
              <a:rPr sz="1400" i="1" spc="95" dirty="0">
                <a:latin typeface="Calibri"/>
                <a:cs typeface="Calibri"/>
              </a:rPr>
              <a:t> </a:t>
            </a:r>
            <a:r>
              <a:rPr sz="1400" i="1" dirty="0">
                <a:latin typeface="Calibri"/>
                <a:cs typeface="Calibri"/>
              </a:rPr>
              <a:t>PRO</a:t>
            </a:r>
            <a:r>
              <a:rPr sz="1400" i="1" spc="55" dirty="0">
                <a:latin typeface="Calibri"/>
                <a:cs typeface="Calibri"/>
              </a:rPr>
              <a:t> </a:t>
            </a:r>
            <a:r>
              <a:rPr sz="1400" dirty="0">
                <a:latin typeface="Calibri"/>
                <a:cs typeface="Calibri"/>
              </a:rPr>
              <a:t>boat</a:t>
            </a:r>
            <a:r>
              <a:rPr sz="1400" spc="105" dirty="0">
                <a:latin typeface="Calibri"/>
                <a:cs typeface="Calibri"/>
              </a:rPr>
              <a:t> </a:t>
            </a:r>
            <a:r>
              <a:rPr sz="1400" spc="-10" dirty="0">
                <a:latin typeface="Calibri"/>
                <a:cs typeface="Calibri"/>
              </a:rPr>
              <a:t>comes </a:t>
            </a:r>
            <a:r>
              <a:rPr sz="1400" dirty="0">
                <a:latin typeface="Calibri"/>
                <a:cs typeface="Calibri"/>
              </a:rPr>
              <a:t>with</a:t>
            </a:r>
            <a:r>
              <a:rPr sz="1400" spc="160" dirty="0">
                <a:latin typeface="Calibri"/>
                <a:cs typeface="Calibri"/>
              </a:rPr>
              <a:t> </a:t>
            </a:r>
            <a:r>
              <a:rPr sz="1400" spc="-50" dirty="0">
                <a:latin typeface="Calibri"/>
                <a:cs typeface="Calibri"/>
              </a:rPr>
              <a:t>a </a:t>
            </a:r>
            <a:r>
              <a:rPr sz="1400" dirty="0">
                <a:latin typeface="Calibri"/>
                <a:cs typeface="Calibri"/>
              </a:rPr>
              <a:t>binnacle</a:t>
            </a:r>
            <a:r>
              <a:rPr sz="1400" spc="275" dirty="0">
                <a:latin typeface="Calibri"/>
                <a:cs typeface="Calibri"/>
              </a:rPr>
              <a:t> </a:t>
            </a:r>
            <a:r>
              <a:rPr sz="1400" dirty="0">
                <a:latin typeface="Calibri"/>
                <a:cs typeface="Calibri"/>
              </a:rPr>
              <a:t>style</a:t>
            </a:r>
            <a:r>
              <a:rPr sz="1400" spc="215" dirty="0">
                <a:latin typeface="Calibri"/>
                <a:cs typeface="Calibri"/>
              </a:rPr>
              <a:t> </a:t>
            </a:r>
            <a:r>
              <a:rPr sz="1400" dirty="0">
                <a:latin typeface="Calibri"/>
                <a:cs typeface="Calibri"/>
              </a:rPr>
              <a:t>lever</a:t>
            </a:r>
            <a:r>
              <a:rPr sz="1400" spc="235" dirty="0">
                <a:latin typeface="Calibri"/>
                <a:cs typeface="Calibri"/>
              </a:rPr>
              <a:t> </a:t>
            </a:r>
            <a:r>
              <a:rPr sz="1400" dirty="0">
                <a:latin typeface="Calibri"/>
                <a:cs typeface="Calibri"/>
              </a:rPr>
              <a:t>that</a:t>
            </a:r>
            <a:r>
              <a:rPr sz="1400" spc="275" dirty="0">
                <a:latin typeface="Calibri"/>
                <a:cs typeface="Calibri"/>
              </a:rPr>
              <a:t> </a:t>
            </a:r>
            <a:r>
              <a:rPr sz="1400" spc="65" dirty="0">
                <a:latin typeface="Calibri"/>
                <a:cs typeface="Calibri"/>
              </a:rPr>
              <a:t>controls</a:t>
            </a:r>
            <a:r>
              <a:rPr sz="1400" spc="345" dirty="0">
                <a:latin typeface="Calibri"/>
                <a:cs typeface="Calibri"/>
              </a:rPr>
              <a:t> </a:t>
            </a:r>
            <a:r>
              <a:rPr sz="1400" dirty="0">
                <a:latin typeface="Calibri"/>
                <a:cs typeface="Calibri"/>
              </a:rPr>
              <a:t>the</a:t>
            </a:r>
            <a:r>
              <a:rPr sz="1400" spc="185" dirty="0">
                <a:latin typeface="Calibri"/>
                <a:cs typeface="Calibri"/>
              </a:rPr>
              <a:t> </a:t>
            </a:r>
            <a:r>
              <a:rPr sz="1400" dirty="0">
                <a:latin typeface="Calibri"/>
                <a:cs typeface="Calibri"/>
              </a:rPr>
              <a:t>forward,</a:t>
            </a:r>
            <a:r>
              <a:rPr sz="1400" spc="350" dirty="0">
                <a:latin typeface="Calibri"/>
                <a:cs typeface="Calibri"/>
              </a:rPr>
              <a:t> </a:t>
            </a:r>
            <a:r>
              <a:rPr sz="1400" spc="-10" dirty="0">
                <a:latin typeface="Calibri"/>
                <a:cs typeface="Calibri"/>
              </a:rPr>
              <a:t>reverse </a:t>
            </a:r>
            <a:r>
              <a:rPr sz="1400" dirty="0">
                <a:latin typeface="Calibri"/>
                <a:cs typeface="Calibri"/>
              </a:rPr>
              <a:t>and</a:t>
            </a:r>
            <a:r>
              <a:rPr sz="1400" spc="180" dirty="0">
                <a:latin typeface="Calibri"/>
                <a:cs typeface="Calibri"/>
              </a:rPr>
              <a:t> </a:t>
            </a:r>
            <a:r>
              <a:rPr sz="1400" dirty="0">
                <a:latin typeface="Calibri"/>
                <a:cs typeface="Calibri"/>
              </a:rPr>
              <a:t>neutral</a:t>
            </a:r>
            <a:r>
              <a:rPr sz="1400" spc="360" dirty="0">
                <a:latin typeface="Calibri"/>
                <a:cs typeface="Calibri"/>
              </a:rPr>
              <a:t> </a:t>
            </a:r>
            <a:r>
              <a:rPr sz="1400" dirty="0">
                <a:latin typeface="Calibri"/>
                <a:cs typeface="Calibri"/>
              </a:rPr>
              <a:t>gear</a:t>
            </a:r>
            <a:r>
              <a:rPr sz="1400" spc="215" dirty="0">
                <a:latin typeface="Calibri"/>
                <a:cs typeface="Calibri"/>
              </a:rPr>
              <a:t> </a:t>
            </a:r>
            <a:r>
              <a:rPr sz="1400" dirty="0">
                <a:latin typeface="Calibri"/>
                <a:cs typeface="Calibri"/>
              </a:rPr>
              <a:t>selection,</a:t>
            </a:r>
            <a:r>
              <a:rPr sz="1400" spc="285" dirty="0">
                <a:latin typeface="Calibri"/>
                <a:cs typeface="Calibri"/>
              </a:rPr>
              <a:t> </a:t>
            </a:r>
            <a:r>
              <a:rPr sz="1400" dirty="0">
                <a:latin typeface="Calibri"/>
                <a:cs typeface="Calibri"/>
              </a:rPr>
              <a:t>as</a:t>
            </a:r>
            <a:r>
              <a:rPr sz="1400" spc="114" dirty="0">
                <a:latin typeface="Calibri"/>
                <a:cs typeface="Calibri"/>
              </a:rPr>
              <a:t> </a:t>
            </a:r>
            <a:r>
              <a:rPr sz="1400" spc="50" dirty="0">
                <a:latin typeface="Calibri"/>
                <a:cs typeface="Calibri"/>
              </a:rPr>
              <a:t>well</a:t>
            </a:r>
            <a:r>
              <a:rPr sz="1400" spc="275" dirty="0">
                <a:latin typeface="Calibri"/>
                <a:cs typeface="Calibri"/>
              </a:rPr>
              <a:t> </a:t>
            </a:r>
            <a:r>
              <a:rPr sz="1400" dirty="0">
                <a:latin typeface="Calibri"/>
                <a:cs typeface="Calibri"/>
              </a:rPr>
              <a:t>as</a:t>
            </a:r>
            <a:r>
              <a:rPr sz="1400" spc="110" dirty="0">
                <a:latin typeface="Calibri"/>
                <a:cs typeface="Calibri"/>
              </a:rPr>
              <a:t> </a:t>
            </a:r>
            <a:r>
              <a:rPr sz="1400" dirty="0">
                <a:latin typeface="Calibri"/>
                <a:cs typeface="Calibri"/>
              </a:rPr>
              <a:t>the</a:t>
            </a:r>
            <a:r>
              <a:rPr sz="1400" spc="175" dirty="0">
                <a:latin typeface="Calibri"/>
                <a:cs typeface="Calibri"/>
              </a:rPr>
              <a:t> </a:t>
            </a:r>
            <a:r>
              <a:rPr sz="1400" spc="50" dirty="0">
                <a:latin typeface="Calibri"/>
                <a:cs typeface="Calibri"/>
              </a:rPr>
              <a:t>throttle</a:t>
            </a:r>
            <a:endParaRPr sz="1400">
              <a:latin typeface="Calibri"/>
              <a:cs typeface="Calibri"/>
            </a:endParaRPr>
          </a:p>
          <a:p>
            <a:pPr marL="12700" algn="just">
              <a:lnSpc>
                <a:spcPct val="100000"/>
              </a:lnSpc>
              <a:spcBef>
                <a:spcPts val="25"/>
              </a:spcBef>
            </a:pPr>
            <a:r>
              <a:rPr sz="1400" spc="65" dirty="0">
                <a:latin typeface="Calibri"/>
                <a:cs typeface="Calibri"/>
              </a:rPr>
              <a:t>control.</a:t>
            </a:r>
            <a:r>
              <a:rPr sz="1400" spc="110" dirty="0">
                <a:latin typeface="Calibri"/>
                <a:cs typeface="Calibri"/>
              </a:rPr>
              <a:t> </a:t>
            </a:r>
            <a:r>
              <a:rPr sz="1400" spc="55" dirty="0">
                <a:latin typeface="Calibri"/>
                <a:cs typeface="Calibri"/>
              </a:rPr>
              <a:t>of</a:t>
            </a:r>
            <a:r>
              <a:rPr sz="1400" spc="85" dirty="0">
                <a:latin typeface="Calibri"/>
                <a:cs typeface="Calibri"/>
              </a:rPr>
              <a:t> </a:t>
            </a:r>
            <a:r>
              <a:rPr sz="1400" dirty="0">
                <a:latin typeface="Calibri"/>
                <a:cs typeface="Calibri"/>
              </a:rPr>
              <a:t>the</a:t>
            </a:r>
            <a:r>
              <a:rPr sz="1400" spc="80" dirty="0">
                <a:latin typeface="Calibri"/>
                <a:cs typeface="Calibri"/>
              </a:rPr>
              <a:t> </a:t>
            </a:r>
            <a:r>
              <a:rPr sz="1400" spc="-10" dirty="0">
                <a:latin typeface="Calibri"/>
                <a:cs typeface="Calibri"/>
              </a:rPr>
              <a:t>motor.</a:t>
            </a:r>
            <a:endParaRPr sz="1400">
              <a:latin typeface="Calibri"/>
              <a:cs typeface="Calibri"/>
            </a:endParaRPr>
          </a:p>
          <a:p>
            <a:pPr marL="12700" algn="just">
              <a:lnSpc>
                <a:spcPct val="100000"/>
              </a:lnSpc>
              <a:spcBef>
                <a:spcPts val="650"/>
              </a:spcBef>
            </a:pPr>
            <a:r>
              <a:rPr sz="1400" dirty="0">
                <a:latin typeface="Calibri"/>
                <a:cs typeface="Calibri"/>
              </a:rPr>
              <a:t>Neutral</a:t>
            </a:r>
            <a:r>
              <a:rPr sz="1400" spc="235" dirty="0">
                <a:latin typeface="Calibri"/>
                <a:cs typeface="Calibri"/>
              </a:rPr>
              <a:t> </a:t>
            </a:r>
            <a:r>
              <a:rPr sz="1400" dirty="0">
                <a:latin typeface="Calibri"/>
                <a:cs typeface="Calibri"/>
              </a:rPr>
              <a:t>=</a:t>
            </a:r>
            <a:r>
              <a:rPr sz="1400" spc="70" dirty="0">
                <a:latin typeface="Calibri"/>
                <a:cs typeface="Calibri"/>
              </a:rPr>
              <a:t> </a:t>
            </a:r>
            <a:r>
              <a:rPr sz="1400" dirty="0">
                <a:latin typeface="Calibri"/>
                <a:cs typeface="Calibri"/>
              </a:rPr>
              <a:t>Straight</a:t>
            </a:r>
            <a:r>
              <a:rPr sz="1400" spc="265" dirty="0">
                <a:latin typeface="Calibri"/>
                <a:cs typeface="Calibri"/>
              </a:rPr>
              <a:t> </a:t>
            </a:r>
            <a:r>
              <a:rPr sz="1400" spc="-10" dirty="0">
                <a:latin typeface="Calibri"/>
                <a:cs typeface="Calibri"/>
              </a:rPr>
              <a:t>Up</a:t>
            </a:r>
            <a:r>
              <a:rPr sz="1400" spc="85" dirty="0">
                <a:latin typeface="Calibri"/>
                <a:cs typeface="Calibri"/>
              </a:rPr>
              <a:t> </a:t>
            </a:r>
            <a:r>
              <a:rPr sz="1400" dirty="0">
                <a:latin typeface="Calibri"/>
                <a:cs typeface="Calibri"/>
              </a:rPr>
              <a:t>and</a:t>
            </a:r>
            <a:r>
              <a:rPr sz="1400" spc="185" dirty="0">
                <a:latin typeface="Calibri"/>
                <a:cs typeface="Calibri"/>
              </a:rPr>
              <a:t> </a:t>
            </a:r>
            <a:r>
              <a:rPr sz="1400" spc="-20" dirty="0">
                <a:latin typeface="Calibri"/>
                <a:cs typeface="Calibri"/>
              </a:rPr>
              <a:t>Down</a:t>
            </a:r>
            <a:endParaRPr sz="1400">
              <a:latin typeface="Calibri"/>
              <a:cs typeface="Calibri"/>
            </a:endParaRPr>
          </a:p>
          <a:p>
            <a:pPr marL="12700" marR="537845">
              <a:lnSpc>
                <a:spcPct val="137100"/>
              </a:lnSpc>
            </a:pPr>
            <a:r>
              <a:rPr sz="1400" dirty="0">
                <a:latin typeface="Calibri"/>
                <a:cs typeface="Calibri"/>
              </a:rPr>
              <a:t>Forward</a:t>
            </a:r>
            <a:r>
              <a:rPr sz="1400" spc="155" dirty="0">
                <a:latin typeface="Calibri"/>
                <a:cs typeface="Calibri"/>
              </a:rPr>
              <a:t> </a:t>
            </a:r>
            <a:r>
              <a:rPr sz="1400" dirty="0">
                <a:latin typeface="Calibri"/>
                <a:cs typeface="Calibri"/>
              </a:rPr>
              <a:t>=</a:t>
            </a:r>
            <a:r>
              <a:rPr sz="1400" spc="50" dirty="0">
                <a:latin typeface="Calibri"/>
                <a:cs typeface="Calibri"/>
              </a:rPr>
              <a:t> </a:t>
            </a:r>
            <a:r>
              <a:rPr sz="1400" dirty="0">
                <a:latin typeface="Calibri"/>
                <a:cs typeface="Calibri"/>
              </a:rPr>
              <a:t>1st</a:t>
            </a:r>
            <a:r>
              <a:rPr sz="1400" spc="125" dirty="0">
                <a:latin typeface="Calibri"/>
                <a:cs typeface="Calibri"/>
              </a:rPr>
              <a:t> </a:t>
            </a:r>
            <a:r>
              <a:rPr sz="1400" dirty="0">
                <a:latin typeface="Calibri"/>
                <a:cs typeface="Calibri"/>
              </a:rPr>
              <a:t>detent</a:t>
            </a:r>
            <a:r>
              <a:rPr sz="1400" spc="150" dirty="0">
                <a:latin typeface="Calibri"/>
                <a:cs typeface="Calibri"/>
              </a:rPr>
              <a:t> </a:t>
            </a:r>
            <a:r>
              <a:rPr sz="1400" dirty="0">
                <a:latin typeface="Calibri"/>
                <a:cs typeface="Calibri"/>
              </a:rPr>
              <a:t>position</a:t>
            </a:r>
            <a:r>
              <a:rPr sz="1400" spc="210" dirty="0">
                <a:latin typeface="Calibri"/>
                <a:cs typeface="Calibri"/>
              </a:rPr>
              <a:t> </a:t>
            </a:r>
            <a:r>
              <a:rPr sz="1400" spc="60" dirty="0">
                <a:latin typeface="Calibri"/>
                <a:cs typeface="Calibri"/>
              </a:rPr>
              <a:t>forward</a:t>
            </a:r>
            <a:r>
              <a:rPr sz="1400" spc="185" dirty="0">
                <a:latin typeface="Calibri"/>
                <a:cs typeface="Calibri"/>
              </a:rPr>
              <a:t> </a:t>
            </a:r>
            <a:r>
              <a:rPr sz="1400" spc="55" dirty="0">
                <a:latin typeface="Calibri"/>
                <a:cs typeface="Calibri"/>
              </a:rPr>
              <a:t>of</a:t>
            </a:r>
            <a:r>
              <a:rPr sz="1400" spc="165" dirty="0">
                <a:latin typeface="Calibri"/>
                <a:cs typeface="Calibri"/>
              </a:rPr>
              <a:t> </a:t>
            </a:r>
            <a:r>
              <a:rPr sz="1400" spc="-10" dirty="0">
                <a:latin typeface="Calibri"/>
                <a:cs typeface="Calibri"/>
              </a:rPr>
              <a:t>Neutral. Reverse</a:t>
            </a:r>
            <a:r>
              <a:rPr sz="1400" spc="40" dirty="0">
                <a:latin typeface="Calibri"/>
                <a:cs typeface="Calibri"/>
              </a:rPr>
              <a:t> </a:t>
            </a:r>
            <a:r>
              <a:rPr sz="1400" dirty="0">
                <a:latin typeface="Calibri"/>
                <a:cs typeface="Calibri"/>
              </a:rPr>
              <a:t>=</a:t>
            </a:r>
            <a:r>
              <a:rPr sz="1400" spc="-15" dirty="0">
                <a:latin typeface="Calibri"/>
                <a:cs typeface="Calibri"/>
              </a:rPr>
              <a:t> </a:t>
            </a:r>
            <a:r>
              <a:rPr sz="1400" dirty="0">
                <a:latin typeface="Calibri"/>
                <a:cs typeface="Calibri"/>
              </a:rPr>
              <a:t>1st</a:t>
            </a:r>
            <a:r>
              <a:rPr sz="1400" spc="75" dirty="0">
                <a:latin typeface="Calibri"/>
                <a:cs typeface="Calibri"/>
              </a:rPr>
              <a:t> </a:t>
            </a:r>
            <a:r>
              <a:rPr sz="1400" dirty="0">
                <a:latin typeface="Calibri"/>
                <a:cs typeface="Calibri"/>
              </a:rPr>
              <a:t>detent</a:t>
            </a:r>
            <a:r>
              <a:rPr sz="1400" spc="130" dirty="0">
                <a:latin typeface="Calibri"/>
                <a:cs typeface="Calibri"/>
              </a:rPr>
              <a:t> </a:t>
            </a:r>
            <a:r>
              <a:rPr sz="1400" dirty="0">
                <a:latin typeface="Calibri"/>
                <a:cs typeface="Calibri"/>
              </a:rPr>
              <a:t>position</a:t>
            </a:r>
            <a:r>
              <a:rPr sz="1400" spc="145" dirty="0">
                <a:latin typeface="Calibri"/>
                <a:cs typeface="Calibri"/>
              </a:rPr>
              <a:t> </a:t>
            </a:r>
            <a:r>
              <a:rPr sz="1400" spc="60" dirty="0">
                <a:latin typeface="Calibri"/>
                <a:cs typeface="Calibri"/>
              </a:rPr>
              <a:t>aft</a:t>
            </a:r>
            <a:r>
              <a:rPr sz="1400" spc="100" dirty="0">
                <a:latin typeface="Calibri"/>
                <a:cs typeface="Calibri"/>
              </a:rPr>
              <a:t> </a:t>
            </a:r>
            <a:r>
              <a:rPr sz="1400" spc="55" dirty="0">
                <a:latin typeface="Calibri"/>
                <a:cs typeface="Calibri"/>
              </a:rPr>
              <a:t>of</a:t>
            </a:r>
            <a:r>
              <a:rPr sz="1400" spc="90" dirty="0">
                <a:latin typeface="Calibri"/>
                <a:cs typeface="Calibri"/>
              </a:rPr>
              <a:t> </a:t>
            </a:r>
            <a:r>
              <a:rPr sz="1400" spc="35" dirty="0">
                <a:latin typeface="Calibri"/>
                <a:cs typeface="Calibri"/>
              </a:rPr>
              <a:t>neutral.</a:t>
            </a:r>
            <a:endParaRPr sz="1400">
              <a:latin typeface="Calibri"/>
              <a:cs typeface="Calibri"/>
            </a:endParaRPr>
          </a:p>
          <a:p>
            <a:pPr marL="12700">
              <a:lnSpc>
                <a:spcPct val="100000"/>
              </a:lnSpc>
              <a:spcBef>
                <a:spcPts val="580"/>
              </a:spcBef>
            </a:pPr>
            <a:r>
              <a:rPr sz="1400" dirty="0">
                <a:latin typeface="Calibri"/>
                <a:cs typeface="Calibri"/>
              </a:rPr>
              <a:t>Advancing</a:t>
            </a:r>
            <a:r>
              <a:rPr sz="1400" spc="8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binnacle</a:t>
            </a:r>
            <a:r>
              <a:rPr sz="1400" spc="200" dirty="0">
                <a:latin typeface="Calibri"/>
                <a:cs typeface="Calibri"/>
              </a:rPr>
              <a:t> </a:t>
            </a:r>
            <a:r>
              <a:rPr sz="1400" dirty="0">
                <a:latin typeface="Calibri"/>
                <a:cs typeface="Calibri"/>
              </a:rPr>
              <a:t>lever</a:t>
            </a:r>
            <a:r>
              <a:rPr sz="1400" spc="110" dirty="0">
                <a:latin typeface="Calibri"/>
                <a:cs typeface="Calibri"/>
              </a:rPr>
              <a:t> </a:t>
            </a:r>
            <a:r>
              <a:rPr sz="1400" dirty="0">
                <a:latin typeface="Calibri"/>
                <a:cs typeface="Calibri"/>
              </a:rPr>
              <a:t>beyond</a:t>
            </a:r>
            <a:r>
              <a:rPr sz="1400" spc="7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1st</a:t>
            </a:r>
            <a:r>
              <a:rPr sz="1400" spc="95" dirty="0">
                <a:latin typeface="Calibri"/>
                <a:cs typeface="Calibri"/>
              </a:rPr>
              <a:t> </a:t>
            </a:r>
            <a:r>
              <a:rPr sz="1400" dirty="0">
                <a:latin typeface="Calibri"/>
                <a:cs typeface="Calibri"/>
              </a:rPr>
              <a:t>detent</a:t>
            </a:r>
            <a:r>
              <a:rPr sz="1400" spc="145" dirty="0">
                <a:latin typeface="Calibri"/>
                <a:cs typeface="Calibri"/>
              </a:rPr>
              <a:t> </a:t>
            </a:r>
            <a:r>
              <a:rPr sz="1400" spc="-25" dirty="0">
                <a:latin typeface="Calibri"/>
                <a:cs typeface="Calibri"/>
              </a:rPr>
              <a:t>in</a:t>
            </a:r>
            <a:endParaRPr sz="1400">
              <a:latin typeface="Calibri"/>
              <a:cs typeface="Calibri"/>
            </a:endParaRPr>
          </a:p>
          <a:p>
            <a:pPr marL="12700">
              <a:lnSpc>
                <a:spcPct val="100000"/>
              </a:lnSpc>
              <a:spcBef>
                <a:spcPts val="25"/>
              </a:spcBef>
            </a:pPr>
            <a:r>
              <a:rPr sz="1400" dirty="0">
                <a:latin typeface="Calibri"/>
                <a:cs typeface="Calibri"/>
              </a:rPr>
              <a:t>either</a:t>
            </a:r>
            <a:r>
              <a:rPr sz="1400" spc="204" dirty="0">
                <a:latin typeface="Calibri"/>
                <a:cs typeface="Calibri"/>
              </a:rPr>
              <a:t> </a:t>
            </a:r>
            <a:r>
              <a:rPr sz="1400" dirty="0">
                <a:latin typeface="Calibri"/>
                <a:cs typeface="Calibri"/>
              </a:rPr>
              <a:t>direction</a:t>
            </a:r>
            <a:r>
              <a:rPr sz="1400" spc="200" dirty="0">
                <a:latin typeface="Calibri"/>
                <a:cs typeface="Calibri"/>
              </a:rPr>
              <a:t> </a:t>
            </a:r>
            <a:r>
              <a:rPr sz="1400" dirty="0">
                <a:latin typeface="Calibri"/>
                <a:cs typeface="Calibri"/>
              </a:rPr>
              <a:t>increases</a:t>
            </a:r>
            <a:r>
              <a:rPr sz="1400" spc="114" dirty="0">
                <a:latin typeface="Calibri"/>
                <a:cs typeface="Calibri"/>
              </a:rPr>
              <a:t> </a:t>
            </a:r>
            <a:r>
              <a:rPr sz="1400" dirty="0">
                <a:latin typeface="Calibri"/>
                <a:cs typeface="Calibri"/>
              </a:rPr>
              <a:t>the</a:t>
            </a:r>
            <a:r>
              <a:rPr sz="1400" spc="125" dirty="0">
                <a:latin typeface="Calibri"/>
                <a:cs typeface="Calibri"/>
              </a:rPr>
              <a:t> </a:t>
            </a:r>
            <a:r>
              <a:rPr sz="1400" spc="60" dirty="0">
                <a:latin typeface="Calibri"/>
                <a:cs typeface="Calibri"/>
              </a:rPr>
              <a:t>throttle</a:t>
            </a:r>
            <a:r>
              <a:rPr sz="1400" spc="195" dirty="0">
                <a:latin typeface="Calibri"/>
                <a:cs typeface="Calibri"/>
              </a:rPr>
              <a:t> </a:t>
            </a:r>
            <a:r>
              <a:rPr sz="1400" spc="-10" dirty="0">
                <a:latin typeface="Calibri"/>
                <a:cs typeface="Calibri"/>
              </a:rPr>
              <a:t>demand.</a:t>
            </a:r>
            <a:endParaRPr sz="1400">
              <a:latin typeface="Calibri"/>
              <a:cs typeface="Calibri"/>
            </a:endParaRPr>
          </a:p>
          <a:p>
            <a:pPr marL="12700" marR="212090">
              <a:lnSpc>
                <a:spcPct val="102899"/>
              </a:lnSpc>
              <a:spcBef>
                <a:spcPts val="600"/>
              </a:spcBef>
            </a:pPr>
            <a:r>
              <a:rPr sz="1400" dirty="0">
                <a:latin typeface="Calibri"/>
                <a:cs typeface="Calibri"/>
              </a:rPr>
              <a:t>Your</a:t>
            </a:r>
            <a:r>
              <a:rPr sz="1400" spc="305" dirty="0">
                <a:latin typeface="Calibri"/>
                <a:cs typeface="Calibri"/>
              </a:rPr>
              <a:t> </a:t>
            </a:r>
            <a:r>
              <a:rPr sz="1400" dirty="0">
                <a:latin typeface="Calibri"/>
                <a:cs typeface="Calibri"/>
              </a:rPr>
              <a:t>Shift/Throttle</a:t>
            </a:r>
            <a:r>
              <a:rPr sz="1400" spc="400" dirty="0">
                <a:latin typeface="Calibri"/>
                <a:cs typeface="Calibri"/>
              </a:rPr>
              <a:t> </a:t>
            </a:r>
            <a:r>
              <a:rPr sz="1400" spc="65" dirty="0">
                <a:latin typeface="Calibri"/>
                <a:cs typeface="Calibri"/>
              </a:rPr>
              <a:t>control</a:t>
            </a:r>
            <a:r>
              <a:rPr sz="1400" spc="420" dirty="0">
                <a:latin typeface="Calibri"/>
                <a:cs typeface="Calibri"/>
              </a:rPr>
              <a:t> </a:t>
            </a:r>
            <a:r>
              <a:rPr sz="1400" spc="-20" dirty="0">
                <a:latin typeface="Calibri"/>
                <a:cs typeface="Calibri"/>
              </a:rPr>
              <a:t>system</a:t>
            </a:r>
            <a:r>
              <a:rPr sz="1400" spc="70" dirty="0">
                <a:latin typeface="Calibri"/>
                <a:cs typeface="Calibri"/>
              </a:rPr>
              <a:t> </a:t>
            </a:r>
            <a:r>
              <a:rPr sz="1400" dirty="0">
                <a:latin typeface="Calibri"/>
                <a:cs typeface="Calibri"/>
              </a:rPr>
              <a:t>also</a:t>
            </a:r>
            <a:r>
              <a:rPr sz="1400" spc="270" dirty="0">
                <a:latin typeface="Calibri"/>
                <a:cs typeface="Calibri"/>
              </a:rPr>
              <a:t> </a:t>
            </a:r>
            <a:r>
              <a:rPr sz="1400" dirty="0">
                <a:latin typeface="Calibri"/>
                <a:cs typeface="Calibri"/>
              </a:rPr>
              <a:t>includes</a:t>
            </a:r>
            <a:r>
              <a:rPr sz="1400" spc="340" dirty="0">
                <a:latin typeface="Calibri"/>
                <a:cs typeface="Calibri"/>
              </a:rPr>
              <a:t> </a:t>
            </a:r>
            <a:r>
              <a:rPr sz="1400" spc="-50" dirty="0">
                <a:latin typeface="Calibri"/>
                <a:cs typeface="Calibri"/>
              </a:rPr>
              <a:t>a </a:t>
            </a:r>
            <a:r>
              <a:rPr sz="1400" dirty="0">
                <a:latin typeface="Calibri"/>
                <a:cs typeface="Calibri"/>
              </a:rPr>
              <a:t>Neutral</a:t>
            </a:r>
            <a:r>
              <a:rPr sz="1400" spc="185" dirty="0">
                <a:latin typeface="Calibri"/>
                <a:cs typeface="Calibri"/>
              </a:rPr>
              <a:t> </a:t>
            </a:r>
            <a:r>
              <a:rPr sz="1400" dirty="0">
                <a:latin typeface="Calibri"/>
                <a:cs typeface="Calibri"/>
              </a:rPr>
              <a:t>Safety</a:t>
            </a:r>
            <a:r>
              <a:rPr sz="1400" spc="70" dirty="0">
                <a:latin typeface="Calibri"/>
                <a:cs typeface="Calibri"/>
              </a:rPr>
              <a:t> </a:t>
            </a:r>
            <a:r>
              <a:rPr sz="1400" dirty="0">
                <a:latin typeface="Calibri"/>
                <a:cs typeface="Calibri"/>
              </a:rPr>
              <a:t>Switch</a:t>
            </a:r>
            <a:r>
              <a:rPr sz="1400" spc="90" dirty="0">
                <a:latin typeface="Calibri"/>
                <a:cs typeface="Calibri"/>
              </a:rPr>
              <a:t> </a:t>
            </a:r>
            <a:r>
              <a:rPr sz="1400" dirty="0">
                <a:latin typeface="Calibri"/>
                <a:cs typeface="Calibri"/>
              </a:rPr>
              <a:t>that</a:t>
            </a:r>
            <a:r>
              <a:rPr sz="1400" spc="229" dirty="0">
                <a:latin typeface="Calibri"/>
                <a:cs typeface="Calibri"/>
              </a:rPr>
              <a:t> </a:t>
            </a:r>
            <a:r>
              <a:rPr sz="1400" dirty="0">
                <a:latin typeface="Calibri"/>
                <a:cs typeface="Calibri"/>
              </a:rPr>
              <a:t>prevents</a:t>
            </a:r>
            <a:r>
              <a:rPr sz="1400" spc="235"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engine</a:t>
            </a:r>
            <a:r>
              <a:rPr sz="1400" spc="110" dirty="0">
                <a:latin typeface="Calibri"/>
                <a:cs typeface="Calibri"/>
              </a:rPr>
              <a:t> </a:t>
            </a:r>
            <a:r>
              <a:rPr sz="1400" spc="35" dirty="0">
                <a:latin typeface="Calibri"/>
                <a:cs typeface="Calibri"/>
              </a:rPr>
              <a:t>from </a:t>
            </a:r>
            <a:r>
              <a:rPr sz="1400" dirty="0">
                <a:latin typeface="Calibri"/>
                <a:cs typeface="Calibri"/>
              </a:rPr>
              <a:t>being</a:t>
            </a:r>
            <a:r>
              <a:rPr sz="1400" spc="120" dirty="0">
                <a:latin typeface="Calibri"/>
                <a:cs typeface="Calibri"/>
              </a:rPr>
              <a:t> </a:t>
            </a:r>
            <a:r>
              <a:rPr sz="1400" dirty="0">
                <a:latin typeface="Calibri"/>
                <a:cs typeface="Calibri"/>
              </a:rPr>
              <a:t>started</a:t>
            </a:r>
            <a:r>
              <a:rPr sz="1400" spc="155" dirty="0">
                <a:latin typeface="Calibri"/>
                <a:cs typeface="Calibri"/>
              </a:rPr>
              <a:t> </a:t>
            </a:r>
            <a:r>
              <a:rPr sz="1400" dirty="0">
                <a:latin typeface="Calibri"/>
                <a:cs typeface="Calibri"/>
              </a:rPr>
              <a:t>while</a:t>
            </a:r>
            <a:r>
              <a:rPr sz="1400" spc="13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binnacle</a:t>
            </a:r>
            <a:r>
              <a:rPr sz="1400" spc="200" dirty="0">
                <a:latin typeface="Calibri"/>
                <a:cs typeface="Calibri"/>
              </a:rPr>
              <a:t> </a:t>
            </a:r>
            <a:r>
              <a:rPr sz="1400" dirty="0">
                <a:latin typeface="Calibri"/>
                <a:cs typeface="Calibri"/>
              </a:rPr>
              <a:t>lever</a:t>
            </a:r>
            <a:r>
              <a:rPr sz="1400" spc="145" dirty="0">
                <a:latin typeface="Calibri"/>
                <a:cs typeface="Calibri"/>
              </a:rPr>
              <a:t> </a:t>
            </a:r>
            <a:r>
              <a:rPr sz="1400" dirty="0">
                <a:latin typeface="Calibri"/>
                <a:cs typeface="Calibri"/>
              </a:rPr>
              <a:t>is</a:t>
            </a:r>
            <a:r>
              <a:rPr sz="1400" spc="50" dirty="0">
                <a:latin typeface="Calibri"/>
                <a:cs typeface="Calibri"/>
              </a:rPr>
              <a:t> </a:t>
            </a:r>
            <a:r>
              <a:rPr sz="1400" dirty="0">
                <a:latin typeface="Calibri"/>
                <a:cs typeface="Calibri"/>
              </a:rPr>
              <a:t>in</a:t>
            </a:r>
            <a:r>
              <a:rPr sz="1400" spc="114" dirty="0">
                <a:latin typeface="Calibri"/>
                <a:cs typeface="Calibri"/>
              </a:rPr>
              <a:t> </a:t>
            </a:r>
            <a:r>
              <a:rPr sz="1400" dirty="0">
                <a:latin typeface="Calibri"/>
                <a:cs typeface="Calibri"/>
              </a:rPr>
              <a:t>any</a:t>
            </a:r>
            <a:r>
              <a:rPr sz="1400" spc="65" dirty="0">
                <a:latin typeface="Calibri"/>
                <a:cs typeface="Calibri"/>
              </a:rPr>
              <a:t> </a:t>
            </a:r>
            <a:r>
              <a:rPr sz="1400" spc="-10" dirty="0">
                <a:latin typeface="Calibri"/>
                <a:cs typeface="Calibri"/>
              </a:rPr>
              <a:t>position </a:t>
            </a:r>
            <a:r>
              <a:rPr sz="1400" dirty="0">
                <a:latin typeface="Calibri"/>
                <a:cs typeface="Calibri"/>
              </a:rPr>
              <a:t>other</a:t>
            </a:r>
            <a:r>
              <a:rPr sz="1400" spc="240" dirty="0">
                <a:latin typeface="Calibri"/>
                <a:cs typeface="Calibri"/>
              </a:rPr>
              <a:t> </a:t>
            </a:r>
            <a:r>
              <a:rPr sz="1400" dirty="0">
                <a:latin typeface="Calibri"/>
                <a:cs typeface="Calibri"/>
              </a:rPr>
              <a:t>than</a:t>
            </a:r>
            <a:r>
              <a:rPr sz="1400" spc="235" dirty="0">
                <a:latin typeface="Calibri"/>
                <a:cs typeface="Calibri"/>
              </a:rPr>
              <a:t> </a:t>
            </a:r>
            <a:r>
              <a:rPr sz="1400" dirty="0">
                <a:latin typeface="Calibri"/>
                <a:cs typeface="Calibri"/>
              </a:rPr>
              <a:t>Neutral.</a:t>
            </a:r>
            <a:r>
              <a:rPr sz="1400" spc="165" dirty="0">
                <a:latin typeface="Calibri"/>
                <a:cs typeface="Calibri"/>
              </a:rPr>
              <a:t>  </a:t>
            </a:r>
            <a:r>
              <a:rPr sz="1400" dirty="0">
                <a:latin typeface="Calibri"/>
                <a:cs typeface="Calibri"/>
              </a:rPr>
              <a:t>Thus</a:t>
            </a:r>
            <a:r>
              <a:rPr sz="1400" spc="145" dirty="0">
                <a:latin typeface="Calibri"/>
                <a:cs typeface="Calibri"/>
              </a:rPr>
              <a:t> </a:t>
            </a:r>
            <a:r>
              <a:rPr sz="1400" dirty="0">
                <a:latin typeface="Calibri"/>
                <a:cs typeface="Calibri"/>
              </a:rPr>
              <a:t>preventing</a:t>
            </a:r>
            <a:r>
              <a:rPr sz="1400" spc="250" dirty="0">
                <a:latin typeface="Calibri"/>
                <a:cs typeface="Calibri"/>
              </a:rPr>
              <a:t> </a:t>
            </a:r>
            <a:r>
              <a:rPr sz="1400" spc="-10" dirty="0">
                <a:latin typeface="Calibri"/>
                <a:cs typeface="Calibri"/>
              </a:rPr>
              <a:t>accidental movement</a:t>
            </a:r>
            <a:r>
              <a:rPr sz="1400" spc="110" dirty="0">
                <a:latin typeface="Calibri"/>
                <a:cs typeface="Calibri"/>
              </a:rPr>
              <a:t> </a:t>
            </a:r>
            <a:r>
              <a:rPr sz="1400" spc="55" dirty="0">
                <a:latin typeface="Calibri"/>
                <a:cs typeface="Calibri"/>
              </a:rPr>
              <a:t>of</a:t>
            </a:r>
            <a:r>
              <a:rPr sz="1400" spc="13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vessel</a:t>
            </a:r>
            <a:r>
              <a:rPr sz="1400" spc="90" dirty="0">
                <a:latin typeface="Calibri"/>
                <a:cs typeface="Calibri"/>
              </a:rPr>
              <a:t> </a:t>
            </a:r>
            <a:r>
              <a:rPr sz="1400" dirty="0">
                <a:latin typeface="Calibri"/>
                <a:cs typeface="Calibri"/>
              </a:rPr>
              <a:t>when</a:t>
            </a:r>
            <a:r>
              <a:rPr sz="1400" spc="114" dirty="0">
                <a:latin typeface="Calibri"/>
                <a:cs typeface="Calibri"/>
              </a:rPr>
              <a:t> </a:t>
            </a:r>
            <a:r>
              <a:rPr sz="1400" dirty="0">
                <a:latin typeface="Calibri"/>
                <a:cs typeface="Calibri"/>
              </a:rPr>
              <a:t>starting</a:t>
            </a:r>
            <a:r>
              <a:rPr sz="1400" spc="210" dirty="0">
                <a:latin typeface="Calibri"/>
                <a:cs typeface="Calibri"/>
              </a:rPr>
              <a:t> </a:t>
            </a:r>
            <a:r>
              <a:rPr sz="1400" dirty="0">
                <a:latin typeface="Calibri"/>
                <a:cs typeface="Calibri"/>
              </a:rPr>
              <a:t>the</a:t>
            </a:r>
            <a:r>
              <a:rPr sz="1400" spc="95" dirty="0">
                <a:latin typeface="Calibri"/>
                <a:cs typeface="Calibri"/>
              </a:rPr>
              <a:t> </a:t>
            </a:r>
            <a:r>
              <a:rPr sz="1400" spc="-10" dirty="0">
                <a:latin typeface="Calibri"/>
                <a:cs typeface="Calibri"/>
              </a:rPr>
              <a:t>engine.</a:t>
            </a:r>
            <a:endParaRPr sz="1400">
              <a:latin typeface="Calibri"/>
              <a:cs typeface="Calibri"/>
            </a:endParaRPr>
          </a:p>
        </p:txBody>
      </p:sp>
      <p:grpSp>
        <p:nvGrpSpPr>
          <p:cNvPr id="4" name="object 4"/>
          <p:cNvGrpSpPr/>
          <p:nvPr/>
        </p:nvGrpSpPr>
        <p:grpSpPr>
          <a:xfrm>
            <a:off x="7610475" y="3175635"/>
            <a:ext cx="2000250" cy="1701800"/>
            <a:chOff x="7610475" y="3175635"/>
            <a:chExt cx="2000250" cy="1701800"/>
          </a:xfrm>
        </p:grpSpPr>
        <p:pic>
          <p:nvPicPr>
            <p:cNvPr id="5" name="object 5"/>
            <p:cNvPicPr/>
            <p:nvPr/>
          </p:nvPicPr>
          <p:blipFill>
            <a:blip r:embed="rId4" cstate="print"/>
            <a:stretch>
              <a:fillRect/>
            </a:stretch>
          </p:blipFill>
          <p:spPr>
            <a:xfrm>
              <a:off x="7620000" y="3185160"/>
              <a:ext cx="1981200" cy="1682495"/>
            </a:xfrm>
            <a:prstGeom prst="rect">
              <a:avLst/>
            </a:prstGeom>
          </p:spPr>
        </p:pic>
        <p:sp>
          <p:nvSpPr>
            <p:cNvPr id="6" name="object 6"/>
            <p:cNvSpPr/>
            <p:nvPr/>
          </p:nvSpPr>
          <p:spPr>
            <a:xfrm>
              <a:off x="7620000" y="3185160"/>
              <a:ext cx="1981200" cy="1682750"/>
            </a:xfrm>
            <a:custGeom>
              <a:avLst/>
              <a:gdLst/>
              <a:ahLst/>
              <a:cxnLst/>
              <a:rect l="l" t="t" r="r" b="b"/>
              <a:pathLst>
                <a:path w="1981200" h="1682750">
                  <a:moveTo>
                    <a:pt x="0" y="1682495"/>
                  </a:moveTo>
                  <a:lnTo>
                    <a:pt x="1981200" y="1682495"/>
                  </a:lnTo>
                  <a:lnTo>
                    <a:pt x="1981200" y="0"/>
                  </a:lnTo>
                  <a:lnTo>
                    <a:pt x="0" y="0"/>
                  </a:lnTo>
                  <a:lnTo>
                    <a:pt x="0" y="1682495"/>
                  </a:lnTo>
                  <a:close/>
                </a:path>
              </a:pathLst>
            </a:custGeom>
            <a:ln w="19050">
              <a:solidFill>
                <a:srgbClr val="000000"/>
              </a:solidFill>
            </a:ln>
          </p:spPr>
          <p:txBody>
            <a:bodyPr wrap="square" lIns="0" tIns="0" rIns="0" bIns="0" rtlCol="0"/>
            <a:lstStyle/>
            <a:p>
              <a:endParaRPr/>
            </a:p>
          </p:txBody>
        </p:sp>
      </p:grpSp>
      <p:sp>
        <p:nvSpPr>
          <p:cNvPr id="7" name="object 7"/>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8" name="object 8"/>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20</a:t>
            </a:r>
            <a:endParaRPr sz="1100">
              <a:latin typeface="Calibri"/>
              <a:cs typeface="Calibri"/>
            </a:endParaRPr>
          </a:p>
        </p:txBody>
      </p:sp>
      <p:sp>
        <p:nvSpPr>
          <p:cNvPr id="9" name="object 9"/>
          <p:cNvSpPr txBox="1"/>
          <p:nvPr/>
        </p:nvSpPr>
        <p:spPr>
          <a:xfrm>
            <a:off x="5143627" y="463042"/>
            <a:ext cx="4386580" cy="7069455"/>
          </a:xfrm>
          <a:prstGeom prst="rect">
            <a:avLst/>
          </a:prstGeom>
        </p:spPr>
        <p:txBody>
          <a:bodyPr vert="horz" wrap="square" lIns="0" tIns="11430" rIns="0" bIns="0" rtlCol="0">
            <a:spAutoFit/>
          </a:bodyPr>
          <a:lstStyle/>
          <a:p>
            <a:pPr marL="12700">
              <a:lnSpc>
                <a:spcPct val="100000"/>
              </a:lnSpc>
              <a:spcBef>
                <a:spcPts val="90"/>
              </a:spcBef>
            </a:pPr>
            <a:r>
              <a:rPr sz="1400" dirty="0">
                <a:latin typeface="Calibri"/>
                <a:cs typeface="Calibri"/>
              </a:rPr>
              <a:t>Refer</a:t>
            </a:r>
            <a:r>
              <a:rPr sz="1400" spc="110" dirty="0">
                <a:latin typeface="Calibri"/>
                <a:cs typeface="Calibri"/>
              </a:rPr>
              <a:t> </a:t>
            </a:r>
            <a:r>
              <a:rPr sz="1400" dirty="0">
                <a:latin typeface="Calibri"/>
                <a:cs typeface="Calibri"/>
              </a:rPr>
              <a:t>to</a:t>
            </a:r>
            <a:r>
              <a:rPr sz="1400" spc="15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Engine</a:t>
            </a:r>
            <a:r>
              <a:rPr sz="1400" spc="180" dirty="0">
                <a:latin typeface="Calibri"/>
                <a:cs typeface="Calibri"/>
              </a:rPr>
              <a:t> </a:t>
            </a:r>
            <a:r>
              <a:rPr sz="1400" dirty="0">
                <a:latin typeface="Calibri"/>
                <a:cs typeface="Calibri"/>
              </a:rPr>
              <a:t>Owner’s</a:t>
            </a:r>
            <a:r>
              <a:rPr sz="1400" spc="110" dirty="0">
                <a:latin typeface="Calibri"/>
                <a:cs typeface="Calibri"/>
              </a:rPr>
              <a:t> </a:t>
            </a:r>
            <a:r>
              <a:rPr sz="1400" dirty="0">
                <a:latin typeface="Calibri"/>
                <a:cs typeface="Calibri"/>
              </a:rPr>
              <a:t>Manual</a:t>
            </a:r>
            <a:r>
              <a:rPr sz="1400" spc="200" dirty="0">
                <a:latin typeface="Calibri"/>
                <a:cs typeface="Calibri"/>
              </a:rPr>
              <a:t> </a:t>
            </a:r>
            <a:r>
              <a:rPr sz="1400" spc="65" dirty="0">
                <a:latin typeface="Calibri"/>
                <a:cs typeface="Calibri"/>
              </a:rPr>
              <a:t>for</a:t>
            </a:r>
            <a:r>
              <a:rPr sz="1400" spc="165" dirty="0">
                <a:latin typeface="Calibri"/>
                <a:cs typeface="Calibri"/>
              </a:rPr>
              <a:t> </a:t>
            </a:r>
            <a:r>
              <a:rPr sz="1400" dirty="0">
                <a:latin typeface="Calibri"/>
                <a:cs typeface="Calibri"/>
              </a:rPr>
              <a:t>Operation</a:t>
            </a:r>
            <a:r>
              <a:rPr sz="1400" spc="140" dirty="0">
                <a:latin typeface="Calibri"/>
                <a:cs typeface="Calibri"/>
              </a:rPr>
              <a:t> </a:t>
            </a:r>
            <a:r>
              <a:rPr sz="1400" spc="-25" dirty="0">
                <a:latin typeface="Calibri"/>
                <a:cs typeface="Calibri"/>
              </a:rPr>
              <a:t>and</a:t>
            </a:r>
            <a:endParaRPr sz="1400">
              <a:latin typeface="Calibri"/>
              <a:cs typeface="Calibri"/>
            </a:endParaRPr>
          </a:p>
          <a:p>
            <a:pPr marL="12700">
              <a:lnSpc>
                <a:spcPct val="100000"/>
              </a:lnSpc>
            </a:pPr>
            <a:r>
              <a:rPr sz="1400" spc="-10" dirty="0">
                <a:latin typeface="Calibri"/>
                <a:cs typeface="Calibri"/>
              </a:rPr>
              <a:t>Specifications.</a:t>
            </a:r>
            <a:endParaRPr sz="1400">
              <a:latin typeface="Calibri"/>
              <a:cs typeface="Calibri"/>
            </a:endParaRPr>
          </a:p>
          <a:p>
            <a:pPr marL="12700" marR="24130">
              <a:lnSpc>
                <a:spcPct val="101899"/>
              </a:lnSpc>
              <a:spcBef>
                <a:spcPts val="550"/>
              </a:spcBef>
            </a:pPr>
            <a:r>
              <a:rPr sz="1400" dirty="0">
                <a:latin typeface="Calibri"/>
                <a:cs typeface="Calibri"/>
              </a:rPr>
              <a:t>Every</a:t>
            </a:r>
            <a:r>
              <a:rPr sz="1400" spc="165" dirty="0">
                <a:latin typeface="Calibri"/>
                <a:cs typeface="Calibri"/>
              </a:rPr>
              <a:t> </a:t>
            </a:r>
            <a:r>
              <a:rPr sz="1400" dirty="0">
                <a:latin typeface="Calibri"/>
                <a:cs typeface="Calibri"/>
              </a:rPr>
              <a:t>Engine</a:t>
            </a:r>
            <a:r>
              <a:rPr sz="1400" spc="210" dirty="0">
                <a:latin typeface="Calibri"/>
                <a:cs typeface="Calibri"/>
              </a:rPr>
              <a:t> </a:t>
            </a:r>
            <a:r>
              <a:rPr sz="1400" dirty="0">
                <a:latin typeface="Calibri"/>
                <a:cs typeface="Calibri"/>
              </a:rPr>
              <a:t>and</a:t>
            </a:r>
            <a:r>
              <a:rPr sz="1400" spc="220" dirty="0">
                <a:latin typeface="Calibri"/>
                <a:cs typeface="Calibri"/>
              </a:rPr>
              <a:t> </a:t>
            </a:r>
            <a:r>
              <a:rPr sz="1400" dirty="0">
                <a:latin typeface="Calibri"/>
                <a:cs typeface="Calibri"/>
              </a:rPr>
              <a:t>Shift/Throttle</a:t>
            </a:r>
            <a:r>
              <a:rPr sz="1400" spc="340" dirty="0">
                <a:latin typeface="Calibri"/>
                <a:cs typeface="Calibri"/>
              </a:rPr>
              <a:t> </a:t>
            </a:r>
            <a:r>
              <a:rPr sz="1400" spc="65" dirty="0">
                <a:latin typeface="Calibri"/>
                <a:cs typeface="Calibri"/>
              </a:rPr>
              <a:t>Control</a:t>
            </a:r>
            <a:r>
              <a:rPr sz="1400" spc="350" dirty="0">
                <a:latin typeface="Calibri"/>
                <a:cs typeface="Calibri"/>
              </a:rPr>
              <a:t> </a:t>
            </a:r>
            <a:r>
              <a:rPr sz="1400" dirty="0">
                <a:latin typeface="Calibri"/>
                <a:cs typeface="Calibri"/>
              </a:rPr>
              <a:t>unit</a:t>
            </a:r>
            <a:r>
              <a:rPr sz="1400" spc="270" dirty="0">
                <a:latin typeface="Calibri"/>
                <a:cs typeface="Calibri"/>
              </a:rPr>
              <a:t> </a:t>
            </a:r>
            <a:r>
              <a:rPr sz="1400" dirty="0">
                <a:latin typeface="Calibri"/>
                <a:cs typeface="Calibri"/>
              </a:rPr>
              <a:t>comes</a:t>
            </a:r>
            <a:r>
              <a:rPr sz="1400" spc="45" dirty="0">
                <a:latin typeface="Calibri"/>
                <a:cs typeface="Calibri"/>
              </a:rPr>
              <a:t> </a:t>
            </a:r>
            <a:r>
              <a:rPr sz="1400" spc="-20" dirty="0">
                <a:latin typeface="Calibri"/>
                <a:cs typeface="Calibri"/>
              </a:rPr>
              <a:t>with </a:t>
            </a:r>
            <a:r>
              <a:rPr sz="1400" dirty="0">
                <a:latin typeface="Calibri"/>
                <a:cs typeface="Calibri"/>
              </a:rPr>
              <a:t>a</a:t>
            </a:r>
            <a:r>
              <a:rPr sz="1400" spc="10" dirty="0">
                <a:latin typeface="Calibri"/>
                <a:cs typeface="Calibri"/>
              </a:rPr>
              <a:t> </a:t>
            </a:r>
            <a:r>
              <a:rPr sz="1400" spc="50" dirty="0">
                <a:latin typeface="Calibri"/>
                <a:cs typeface="Calibri"/>
              </a:rPr>
              <a:t>function</a:t>
            </a:r>
            <a:r>
              <a:rPr sz="1400" spc="130" dirty="0">
                <a:latin typeface="Calibri"/>
                <a:cs typeface="Calibri"/>
              </a:rPr>
              <a:t> </a:t>
            </a:r>
            <a:r>
              <a:rPr sz="1400" spc="70" dirty="0">
                <a:latin typeface="Calibri"/>
                <a:cs typeface="Calibri"/>
              </a:rPr>
              <a:t>allowing</a:t>
            </a:r>
            <a:r>
              <a:rPr sz="1400" spc="45"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engine</a:t>
            </a:r>
            <a:r>
              <a:rPr sz="1400" spc="50" dirty="0">
                <a:latin typeface="Calibri"/>
                <a:cs typeface="Calibri"/>
              </a:rPr>
              <a:t> </a:t>
            </a:r>
            <a:r>
              <a:rPr sz="1400" dirty="0">
                <a:latin typeface="Calibri"/>
                <a:cs typeface="Calibri"/>
              </a:rPr>
              <a:t>to</a:t>
            </a:r>
            <a:r>
              <a:rPr sz="1400" spc="95" dirty="0">
                <a:latin typeface="Calibri"/>
                <a:cs typeface="Calibri"/>
              </a:rPr>
              <a:t> </a:t>
            </a:r>
            <a:r>
              <a:rPr sz="1400" spc="-40" dirty="0">
                <a:latin typeface="Calibri"/>
                <a:cs typeface="Calibri"/>
              </a:rPr>
              <a:t>be</a:t>
            </a:r>
            <a:r>
              <a:rPr sz="1400" spc="-50" dirty="0">
                <a:latin typeface="Calibri"/>
                <a:cs typeface="Calibri"/>
              </a:rPr>
              <a:t> </a:t>
            </a:r>
            <a:r>
              <a:rPr sz="1400" dirty="0">
                <a:latin typeface="Calibri"/>
                <a:cs typeface="Calibri"/>
              </a:rPr>
              <a:t>operated</a:t>
            </a:r>
            <a:r>
              <a:rPr sz="1400" spc="100" dirty="0">
                <a:latin typeface="Calibri"/>
                <a:cs typeface="Calibri"/>
              </a:rPr>
              <a:t> </a:t>
            </a:r>
            <a:r>
              <a:rPr sz="1400" dirty="0">
                <a:latin typeface="Calibri"/>
                <a:cs typeface="Calibri"/>
              </a:rPr>
              <a:t>at</a:t>
            </a:r>
            <a:r>
              <a:rPr sz="1400" spc="50" dirty="0">
                <a:latin typeface="Calibri"/>
                <a:cs typeface="Calibri"/>
              </a:rPr>
              <a:t> </a:t>
            </a:r>
            <a:r>
              <a:rPr sz="1400" dirty="0">
                <a:latin typeface="Calibri"/>
                <a:cs typeface="Calibri"/>
              </a:rPr>
              <a:t>a</a:t>
            </a:r>
            <a:r>
              <a:rPr sz="1400" spc="20" dirty="0">
                <a:latin typeface="Calibri"/>
                <a:cs typeface="Calibri"/>
              </a:rPr>
              <a:t> </a:t>
            </a:r>
            <a:r>
              <a:rPr sz="1400" spc="-10" dirty="0">
                <a:latin typeface="Calibri"/>
                <a:cs typeface="Calibri"/>
              </a:rPr>
              <a:t>higher </a:t>
            </a:r>
            <a:r>
              <a:rPr sz="1400" dirty="0">
                <a:latin typeface="Calibri"/>
                <a:cs typeface="Calibri"/>
              </a:rPr>
              <a:t>than</a:t>
            </a:r>
            <a:r>
              <a:rPr sz="1400" spc="295" dirty="0">
                <a:latin typeface="Calibri"/>
                <a:cs typeface="Calibri"/>
              </a:rPr>
              <a:t> </a:t>
            </a:r>
            <a:r>
              <a:rPr sz="1400" dirty="0">
                <a:latin typeface="Calibri"/>
                <a:cs typeface="Calibri"/>
              </a:rPr>
              <a:t>idle</a:t>
            </a:r>
            <a:r>
              <a:rPr sz="1400" spc="204" dirty="0">
                <a:latin typeface="Calibri"/>
                <a:cs typeface="Calibri"/>
              </a:rPr>
              <a:t> </a:t>
            </a:r>
            <a:r>
              <a:rPr sz="1400" dirty="0">
                <a:latin typeface="Calibri"/>
                <a:cs typeface="Calibri"/>
              </a:rPr>
              <a:t>RPM</a:t>
            </a:r>
            <a:r>
              <a:rPr sz="1400" spc="35" dirty="0">
                <a:latin typeface="Calibri"/>
                <a:cs typeface="Calibri"/>
              </a:rPr>
              <a:t> </a:t>
            </a:r>
            <a:r>
              <a:rPr sz="1400" dirty="0">
                <a:latin typeface="Calibri"/>
                <a:cs typeface="Calibri"/>
              </a:rPr>
              <a:t>range</a:t>
            </a:r>
            <a:r>
              <a:rPr sz="1400" spc="260" dirty="0">
                <a:latin typeface="Calibri"/>
                <a:cs typeface="Calibri"/>
              </a:rPr>
              <a:t> </a:t>
            </a:r>
            <a:r>
              <a:rPr sz="1400" dirty="0">
                <a:latin typeface="Calibri"/>
                <a:cs typeface="Calibri"/>
              </a:rPr>
              <a:t>while</a:t>
            </a:r>
            <a:r>
              <a:rPr sz="1400" spc="240" dirty="0">
                <a:latin typeface="Calibri"/>
                <a:cs typeface="Calibri"/>
              </a:rPr>
              <a:t> </a:t>
            </a:r>
            <a:r>
              <a:rPr sz="1400" dirty="0">
                <a:latin typeface="Calibri"/>
                <a:cs typeface="Calibri"/>
              </a:rPr>
              <a:t>in</a:t>
            </a:r>
            <a:r>
              <a:rPr sz="1400" spc="180" dirty="0">
                <a:latin typeface="Calibri"/>
                <a:cs typeface="Calibri"/>
              </a:rPr>
              <a:t> </a:t>
            </a:r>
            <a:r>
              <a:rPr sz="1400" dirty="0">
                <a:latin typeface="Calibri"/>
                <a:cs typeface="Calibri"/>
              </a:rPr>
              <a:t>Neutral</a:t>
            </a:r>
            <a:r>
              <a:rPr sz="1400" spc="250" dirty="0">
                <a:latin typeface="Calibri"/>
                <a:cs typeface="Calibri"/>
              </a:rPr>
              <a:t> </a:t>
            </a:r>
            <a:r>
              <a:rPr sz="1400" spc="85" dirty="0">
                <a:latin typeface="Calibri"/>
                <a:cs typeface="Calibri"/>
              </a:rPr>
              <a:t>for</a:t>
            </a:r>
            <a:r>
              <a:rPr sz="1400" spc="330" dirty="0">
                <a:latin typeface="Calibri"/>
                <a:cs typeface="Calibri"/>
              </a:rPr>
              <a:t> </a:t>
            </a:r>
            <a:r>
              <a:rPr sz="1400" dirty="0">
                <a:latin typeface="Calibri"/>
                <a:cs typeface="Calibri"/>
              </a:rPr>
              <a:t>Cold</a:t>
            </a:r>
            <a:r>
              <a:rPr sz="1400" spc="175" dirty="0">
                <a:latin typeface="Calibri"/>
                <a:cs typeface="Calibri"/>
              </a:rPr>
              <a:t> </a:t>
            </a:r>
            <a:r>
              <a:rPr sz="1400" spc="35" dirty="0">
                <a:latin typeface="Calibri"/>
                <a:cs typeface="Calibri"/>
              </a:rPr>
              <a:t>Starting </a:t>
            </a:r>
            <a:r>
              <a:rPr sz="1400" dirty="0">
                <a:latin typeface="Calibri"/>
                <a:cs typeface="Calibri"/>
              </a:rPr>
              <a:t>and</a:t>
            </a:r>
            <a:r>
              <a:rPr sz="1400" spc="65" dirty="0">
                <a:latin typeface="Calibri"/>
                <a:cs typeface="Calibri"/>
              </a:rPr>
              <a:t> </a:t>
            </a:r>
            <a:r>
              <a:rPr sz="1400" spc="-25" dirty="0">
                <a:latin typeface="Calibri"/>
                <a:cs typeface="Calibri"/>
              </a:rPr>
              <a:t>Warm-</a:t>
            </a:r>
            <a:r>
              <a:rPr sz="1400" dirty="0">
                <a:latin typeface="Calibri"/>
                <a:cs typeface="Calibri"/>
              </a:rPr>
              <a:t>Up</a:t>
            </a:r>
            <a:r>
              <a:rPr sz="1400" spc="-10" dirty="0">
                <a:latin typeface="Calibri"/>
                <a:cs typeface="Calibri"/>
              </a:rPr>
              <a:t> purposes.</a:t>
            </a:r>
            <a:endParaRPr sz="1400">
              <a:latin typeface="Calibri"/>
              <a:cs typeface="Calibri"/>
            </a:endParaRPr>
          </a:p>
          <a:p>
            <a:pPr marL="12700">
              <a:lnSpc>
                <a:spcPct val="100000"/>
              </a:lnSpc>
              <a:spcBef>
                <a:spcPts val="620"/>
              </a:spcBef>
            </a:pPr>
            <a:r>
              <a:rPr sz="1400" dirty="0">
                <a:latin typeface="Calibri"/>
                <a:cs typeface="Calibri"/>
              </a:rPr>
              <a:t>Refer</a:t>
            </a:r>
            <a:r>
              <a:rPr sz="1400" spc="110" dirty="0">
                <a:latin typeface="Calibri"/>
                <a:cs typeface="Calibri"/>
              </a:rPr>
              <a:t> </a:t>
            </a:r>
            <a:r>
              <a:rPr sz="1400" dirty="0">
                <a:latin typeface="Calibri"/>
                <a:cs typeface="Calibri"/>
              </a:rPr>
              <a:t>to</a:t>
            </a:r>
            <a:r>
              <a:rPr sz="1400" spc="15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Engine</a:t>
            </a:r>
            <a:r>
              <a:rPr sz="1400" spc="180" dirty="0">
                <a:latin typeface="Calibri"/>
                <a:cs typeface="Calibri"/>
              </a:rPr>
              <a:t> </a:t>
            </a:r>
            <a:r>
              <a:rPr sz="1400" dirty="0">
                <a:latin typeface="Calibri"/>
                <a:cs typeface="Calibri"/>
              </a:rPr>
              <a:t>Owner’s</a:t>
            </a:r>
            <a:r>
              <a:rPr sz="1400" spc="110" dirty="0">
                <a:latin typeface="Calibri"/>
                <a:cs typeface="Calibri"/>
              </a:rPr>
              <a:t> </a:t>
            </a:r>
            <a:r>
              <a:rPr sz="1400" dirty="0">
                <a:latin typeface="Calibri"/>
                <a:cs typeface="Calibri"/>
              </a:rPr>
              <a:t>Manual</a:t>
            </a:r>
            <a:r>
              <a:rPr sz="1400" spc="200" dirty="0">
                <a:latin typeface="Calibri"/>
                <a:cs typeface="Calibri"/>
              </a:rPr>
              <a:t> </a:t>
            </a:r>
            <a:r>
              <a:rPr sz="1400" spc="65" dirty="0">
                <a:latin typeface="Calibri"/>
                <a:cs typeface="Calibri"/>
              </a:rPr>
              <a:t>for</a:t>
            </a:r>
            <a:r>
              <a:rPr sz="1400" spc="195" dirty="0">
                <a:latin typeface="Calibri"/>
                <a:cs typeface="Calibri"/>
              </a:rPr>
              <a:t> </a:t>
            </a:r>
            <a:r>
              <a:rPr sz="1400" dirty="0">
                <a:latin typeface="Calibri"/>
                <a:cs typeface="Calibri"/>
              </a:rPr>
              <a:t>Operation</a:t>
            </a:r>
            <a:r>
              <a:rPr sz="1400" spc="110" dirty="0">
                <a:latin typeface="Calibri"/>
                <a:cs typeface="Calibri"/>
              </a:rPr>
              <a:t> </a:t>
            </a:r>
            <a:r>
              <a:rPr sz="1400" spc="-25" dirty="0">
                <a:latin typeface="Calibri"/>
                <a:cs typeface="Calibri"/>
              </a:rPr>
              <a:t>and</a:t>
            </a:r>
            <a:endParaRPr sz="1400">
              <a:latin typeface="Calibri"/>
              <a:cs typeface="Calibri"/>
            </a:endParaRPr>
          </a:p>
          <a:p>
            <a:pPr marL="12700">
              <a:lnSpc>
                <a:spcPct val="100000"/>
              </a:lnSpc>
              <a:spcBef>
                <a:spcPts val="50"/>
              </a:spcBef>
            </a:pPr>
            <a:r>
              <a:rPr sz="1400" spc="-1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143510" algn="just">
              <a:lnSpc>
                <a:spcPct val="102200"/>
              </a:lnSpc>
              <a:spcBef>
                <a:spcPts val="1160"/>
              </a:spcBef>
            </a:pPr>
            <a:r>
              <a:rPr sz="1400" u="sng" dirty="0">
                <a:uFill>
                  <a:solidFill>
                    <a:srgbClr val="000000"/>
                  </a:solidFill>
                </a:uFill>
                <a:latin typeface="Calibri"/>
                <a:cs typeface="Calibri"/>
              </a:rPr>
              <a:t>Engine</a:t>
            </a:r>
            <a:r>
              <a:rPr sz="1400" u="sng" spc="135" dirty="0">
                <a:uFill>
                  <a:solidFill>
                    <a:srgbClr val="000000"/>
                  </a:solidFill>
                </a:uFill>
                <a:latin typeface="Calibri"/>
                <a:cs typeface="Calibri"/>
              </a:rPr>
              <a:t> </a:t>
            </a:r>
            <a:r>
              <a:rPr sz="1400" u="sng" dirty="0">
                <a:uFill>
                  <a:solidFill>
                    <a:srgbClr val="000000"/>
                  </a:solidFill>
                </a:uFill>
                <a:latin typeface="Calibri"/>
                <a:cs typeface="Calibri"/>
              </a:rPr>
              <a:t>Power</a:t>
            </a:r>
            <a:r>
              <a:rPr sz="1400" u="sng" spc="155" dirty="0">
                <a:uFill>
                  <a:solidFill>
                    <a:srgbClr val="000000"/>
                  </a:solidFill>
                </a:uFill>
                <a:latin typeface="Calibri"/>
                <a:cs typeface="Calibri"/>
              </a:rPr>
              <a:t> </a:t>
            </a:r>
            <a:r>
              <a:rPr sz="1400" u="sng" dirty="0">
                <a:uFill>
                  <a:solidFill>
                    <a:srgbClr val="000000"/>
                  </a:solidFill>
                </a:uFill>
                <a:latin typeface="Calibri"/>
                <a:cs typeface="Calibri"/>
              </a:rPr>
              <a:t>Trim</a:t>
            </a:r>
            <a:r>
              <a:rPr sz="1400" u="sng" spc="125" dirty="0">
                <a:uFill>
                  <a:solidFill>
                    <a:srgbClr val="000000"/>
                  </a:solidFill>
                </a:uFill>
                <a:latin typeface="Calibri"/>
                <a:cs typeface="Calibri"/>
              </a:rPr>
              <a:t> </a:t>
            </a:r>
            <a:r>
              <a:rPr sz="1400" u="sng" dirty="0">
                <a:uFill>
                  <a:solidFill>
                    <a:srgbClr val="000000"/>
                  </a:solidFill>
                </a:uFill>
                <a:latin typeface="Calibri"/>
                <a:cs typeface="Calibri"/>
              </a:rPr>
              <a:t>/</a:t>
            </a:r>
            <a:r>
              <a:rPr sz="1400" u="sng" spc="90" dirty="0">
                <a:uFill>
                  <a:solidFill>
                    <a:srgbClr val="000000"/>
                  </a:solidFill>
                </a:uFill>
                <a:latin typeface="Calibri"/>
                <a:cs typeface="Calibri"/>
              </a:rPr>
              <a:t> </a:t>
            </a:r>
            <a:r>
              <a:rPr sz="1400" u="sng" dirty="0">
                <a:uFill>
                  <a:solidFill>
                    <a:srgbClr val="000000"/>
                  </a:solidFill>
                </a:uFill>
                <a:latin typeface="Calibri"/>
                <a:cs typeface="Calibri"/>
              </a:rPr>
              <a:t>Tilt</a:t>
            </a:r>
            <a:r>
              <a:rPr sz="1400" dirty="0">
                <a:latin typeface="Calibri"/>
                <a:cs typeface="Calibri"/>
              </a:rPr>
              <a:t>:</a:t>
            </a:r>
            <a:r>
              <a:rPr sz="1400" spc="400" dirty="0">
                <a:latin typeface="Calibri"/>
                <a:cs typeface="Calibri"/>
              </a:rPr>
              <a:t> </a:t>
            </a:r>
            <a:r>
              <a:rPr sz="1400" spc="70" dirty="0">
                <a:latin typeface="Calibri"/>
                <a:cs typeface="Calibri"/>
              </a:rPr>
              <a:t>All</a:t>
            </a:r>
            <a:r>
              <a:rPr sz="1400" spc="225" dirty="0">
                <a:latin typeface="Calibri"/>
                <a:cs typeface="Calibri"/>
              </a:rPr>
              <a:t> </a:t>
            </a:r>
            <a:r>
              <a:rPr sz="1400" dirty="0">
                <a:latin typeface="Calibri"/>
                <a:cs typeface="Calibri"/>
              </a:rPr>
              <a:t>engines</a:t>
            </a:r>
            <a:r>
              <a:rPr sz="1400" spc="150" dirty="0">
                <a:latin typeface="Calibri"/>
                <a:cs typeface="Calibri"/>
              </a:rPr>
              <a:t> </a:t>
            </a:r>
            <a:r>
              <a:rPr sz="1400" dirty="0">
                <a:latin typeface="Calibri"/>
                <a:cs typeface="Calibri"/>
              </a:rPr>
              <a:t>mounted</a:t>
            </a:r>
            <a:r>
              <a:rPr sz="1400" spc="100" dirty="0">
                <a:latin typeface="Calibri"/>
                <a:cs typeface="Calibri"/>
              </a:rPr>
              <a:t> </a:t>
            </a:r>
            <a:r>
              <a:rPr sz="1400" dirty="0">
                <a:latin typeface="Calibri"/>
                <a:cs typeface="Calibri"/>
              </a:rPr>
              <a:t>on</a:t>
            </a:r>
            <a:r>
              <a:rPr sz="1400" spc="120" dirty="0">
                <a:latin typeface="Calibri"/>
                <a:cs typeface="Calibri"/>
              </a:rPr>
              <a:t> </a:t>
            </a:r>
            <a:r>
              <a:rPr sz="1400" dirty="0">
                <a:latin typeface="Calibri"/>
                <a:cs typeface="Calibri"/>
              </a:rPr>
              <a:t>a</a:t>
            </a:r>
            <a:r>
              <a:rPr sz="1400" spc="75" dirty="0">
                <a:latin typeface="Calibri"/>
                <a:cs typeface="Calibri"/>
              </a:rPr>
              <a:t> </a:t>
            </a:r>
            <a:r>
              <a:rPr sz="1400" i="1" spc="-25" dirty="0">
                <a:latin typeface="Calibri"/>
                <a:cs typeface="Calibri"/>
              </a:rPr>
              <a:t>SEA </a:t>
            </a:r>
            <a:r>
              <a:rPr sz="1400" i="1" dirty="0">
                <a:latin typeface="Calibri"/>
                <a:cs typeface="Calibri"/>
              </a:rPr>
              <a:t>PRO</a:t>
            </a:r>
            <a:r>
              <a:rPr sz="1400" i="1" spc="90" dirty="0">
                <a:latin typeface="Calibri"/>
                <a:cs typeface="Calibri"/>
              </a:rPr>
              <a:t> </a:t>
            </a:r>
            <a:r>
              <a:rPr sz="1400" dirty="0">
                <a:latin typeface="Calibri"/>
                <a:cs typeface="Calibri"/>
              </a:rPr>
              <a:t>boat</a:t>
            </a:r>
            <a:r>
              <a:rPr sz="1400" spc="110" dirty="0">
                <a:latin typeface="Calibri"/>
                <a:cs typeface="Calibri"/>
              </a:rPr>
              <a:t> </a:t>
            </a:r>
            <a:r>
              <a:rPr sz="1400" dirty="0">
                <a:latin typeface="Calibri"/>
                <a:cs typeface="Calibri"/>
              </a:rPr>
              <a:t>have</a:t>
            </a:r>
            <a:r>
              <a:rPr sz="1400" spc="100" dirty="0">
                <a:latin typeface="Calibri"/>
                <a:cs typeface="Calibri"/>
              </a:rPr>
              <a:t> </a:t>
            </a:r>
            <a:r>
              <a:rPr sz="1400" dirty="0">
                <a:latin typeface="Calibri"/>
                <a:cs typeface="Calibri"/>
              </a:rPr>
              <a:t>a</a:t>
            </a:r>
            <a:r>
              <a:rPr sz="1400" spc="125" dirty="0">
                <a:latin typeface="Calibri"/>
                <a:cs typeface="Calibri"/>
              </a:rPr>
              <a:t> </a:t>
            </a:r>
            <a:r>
              <a:rPr sz="1400" dirty="0">
                <a:latin typeface="Calibri"/>
                <a:cs typeface="Calibri"/>
              </a:rPr>
              <a:t>Trim</a:t>
            </a:r>
            <a:r>
              <a:rPr sz="1400" spc="105" dirty="0">
                <a:latin typeface="Calibri"/>
                <a:cs typeface="Calibri"/>
              </a:rPr>
              <a:t> </a:t>
            </a:r>
            <a:r>
              <a:rPr sz="1400" dirty="0">
                <a:latin typeface="Calibri"/>
                <a:cs typeface="Calibri"/>
              </a:rPr>
              <a:t>&amp;</a:t>
            </a:r>
            <a:r>
              <a:rPr sz="1400" spc="80" dirty="0">
                <a:latin typeface="Calibri"/>
                <a:cs typeface="Calibri"/>
              </a:rPr>
              <a:t> </a:t>
            </a:r>
            <a:r>
              <a:rPr sz="1400" dirty="0">
                <a:latin typeface="Calibri"/>
                <a:cs typeface="Calibri"/>
              </a:rPr>
              <a:t>Tilt</a:t>
            </a:r>
            <a:r>
              <a:rPr sz="1400" spc="130" dirty="0">
                <a:latin typeface="Calibri"/>
                <a:cs typeface="Calibri"/>
              </a:rPr>
              <a:t> </a:t>
            </a:r>
            <a:r>
              <a:rPr sz="1400" spc="75" dirty="0">
                <a:latin typeface="Calibri"/>
                <a:cs typeface="Calibri"/>
              </a:rPr>
              <a:t>control</a:t>
            </a:r>
            <a:r>
              <a:rPr sz="1400" spc="240" dirty="0">
                <a:latin typeface="Calibri"/>
                <a:cs typeface="Calibri"/>
              </a:rPr>
              <a:t> </a:t>
            </a:r>
            <a:r>
              <a:rPr sz="1400" dirty="0">
                <a:latin typeface="Calibri"/>
                <a:cs typeface="Calibri"/>
              </a:rPr>
              <a:t>module</a:t>
            </a:r>
            <a:r>
              <a:rPr sz="1400" spc="120" dirty="0">
                <a:latin typeface="Calibri"/>
                <a:cs typeface="Calibri"/>
              </a:rPr>
              <a:t> </a:t>
            </a:r>
            <a:r>
              <a:rPr sz="1400" dirty="0">
                <a:latin typeface="Calibri"/>
                <a:cs typeface="Calibri"/>
              </a:rPr>
              <a:t>located</a:t>
            </a:r>
            <a:r>
              <a:rPr sz="1400" spc="145" dirty="0">
                <a:latin typeface="Calibri"/>
                <a:cs typeface="Calibri"/>
              </a:rPr>
              <a:t> </a:t>
            </a:r>
            <a:r>
              <a:rPr sz="1400" spc="45" dirty="0">
                <a:latin typeface="Calibri"/>
                <a:cs typeface="Calibri"/>
              </a:rPr>
              <a:t>on </a:t>
            </a:r>
            <a:r>
              <a:rPr sz="1400" dirty="0">
                <a:latin typeface="Calibri"/>
                <a:cs typeface="Calibri"/>
              </a:rPr>
              <a:t>the</a:t>
            </a:r>
            <a:r>
              <a:rPr sz="1400" spc="70" dirty="0">
                <a:latin typeface="Calibri"/>
                <a:cs typeface="Calibri"/>
              </a:rPr>
              <a:t> </a:t>
            </a:r>
            <a:r>
              <a:rPr sz="1400" dirty="0">
                <a:latin typeface="Calibri"/>
                <a:cs typeface="Calibri"/>
              </a:rPr>
              <a:t>binnacle</a:t>
            </a:r>
            <a:r>
              <a:rPr sz="1400" spc="165" dirty="0">
                <a:latin typeface="Calibri"/>
                <a:cs typeface="Calibri"/>
              </a:rPr>
              <a:t> </a:t>
            </a:r>
            <a:r>
              <a:rPr sz="1400" dirty="0">
                <a:latin typeface="Calibri"/>
                <a:cs typeface="Calibri"/>
              </a:rPr>
              <a:t>lever.</a:t>
            </a:r>
            <a:r>
              <a:rPr sz="1400" spc="415" dirty="0">
                <a:latin typeface="Calibri"/>
                <a:cs typeface="Calibri"/>
              </a:rPr>
              <a:t> </a:t>
            </a:r>
            <a:r>
              <a:rPr sz="1400" spc="-20" dirty="0">
                <a:latin typeface="Calibri"/>
                <a:cs typeface="Calibri"/>
              </a:rPr>
              <a:t>This</a:t>
            </a:r>
            <a:endParaRPr sz="1400">
              <a:latin typeface="Calibri"/>
              <a:cs typeface="Calibri"/>
            </a:endParaRPr>
          </a:p>
          <a:p>
            <a:pPr marL="12700" marR="2305685">
              <a:lnSpc>
                <a:spcPct val="101400"/>
              </a:lnSpc>
            </a:pPr>
            <a:r>
              <a:rPr sz="1400" spc="65" dirty="0">
                <a:latin typeface="Calibri"/>
                <a:cs typeface="Calibri"/>
              </a:rPr>
              <a:t>control</a:t>
            </a:r>
            <a:r>
              <a:rPr sz="1400" spc="175" dirty="0">
                <a:latin typeface="Calibri"/>
                <a:cs typeface="Calibri"/>
              </a:rPr>
              <a:t> </a:t>
            </a:r>
            <a:r>
              <a:rPr sz="1400" dirty="0">
                <a:latin typeface="Calibri"/>
                <a:cs typeface="Calibri"/>
              </a:rPr>
              <a:t>module</a:t>
            </a:r>
            <a:r>
              <a:rPr sz="1400" spc="140" dirty="0">
                <a:latin typeface="Calibri"/>
                <a:cs typeface="Calibri"/>
              </a:rPr>
              <a:t> </a:t>
            </a:r>
            <a:r>
              <a:rPr sz="1400" spc="65" dirty="0">
                <a:latin typeface="Calibri"/>
                <a:cs typeface="Calibri"/>
              </a:rPr>
              <a:t>allows</a:t>
            </a:r>
            <a:r>
              <a:rPr sz="1400" spc="70" dirty="0">
                <a:latin typeface="Calibri"/>
                <a:cs typeface="Calibri"/>
              </a:rPr>
              <a:t> </a:t>
            </a:r>
            <a:r>
              <a:rPr sz="1400" spc="-25" dirty="0">
                <a:latin typeface="Calibri"/>
                <a:cs typeface="Calibri"/>
              </a:rPr>
              <a:t>the </a:t>
            </a:r>
            <a:r>
              <a:rPr sz="1400" dirty="0">
                <a:latin typeface="Calibri"/>
                <a:cs typeface="Calibri"/>
              </a:rPr>
              <a:t>operator</a:t>
            </a:r>
            <a:r>
              <a:rPr sz="1400" spc="135" dirty="0">
                <a:latin typeface="Calibri"/>
                <a:cs typeface="Calibri"/>
              </a:rPr>
              <a:t> </a:t>
            </a:r>
            <a:r>
              <a:rPr sz="1400" dirty="0">
                <a:latin typeface="Calibri"/>
                <a:cs typeface="Calibri"/>
              </a:rPr>
              <a:t>to</a:t>
            </a:r>
            <a:r>
              <a:rPr sz="1400" spc="175" dirty="0">
                <a:latin typeface="Calibri"/>
                <a:cs typeface="Calibri"/>
              </a:rPr>
              <a:t> </a:t>
            </a:r>
            <a:r>
              <a:rPr sz="1400" spc="65" dirty="0">
                <a:latin typeface="Calibri"/>
                <a:cs typeface="Calibri"/>
              </a:rPr>
              <a:t>control</a:t>
            </a:r>
            <a:r>
              <a:rPr sz="1400" spc="245" dirty="0">
                <a:latin typeface="Calibri"/>
                <a:cs typeface="Calibri"/>
              </a:rPr>
              <a:t> </a:t>
            </a:r>
            <a:r>
              <a:rPr sz="1400" spc="-25" dirty="0">
                <a:latin typeface="Calibri"/>
                <a:cs typeface="Calibri"/>
              </a:rPr>
              <a:t>the </a:t>
            </a:r>
            <a:r>
              <a:rPr sz="1400" dirty="0">
                <a:latin typeface="Calibri"/>
                <a:cs typeface="Calibri"/>
              </a:rPr>
              <a:t>position</a:t>
            </a:r>
            <a:r>
              <a:rPr sz="1400" spc="150" dirty="0">
                <a:latin typeface="Calibri"/>
                <a:cs typeface="Calibri"/>
              </a:rPr>
              <a:t> </a:t>
            </a:r>
            <a:r>
              <a:rPr sz="1400" spc="55" dirty="0">
                <a:latin typeface="Calibri"/>
                <a:cs typeface="Calibri"/>
              </a:rPr>
              <a:t>of</a:t>
            </a:r>
            <a:r>
              <a:rPr sz="1400" spc="80" dirty="0">
                <a:latin typeface="Calibri"/>
                <a:cs typeface="Calibri"/>
              </a:rPr>
              <a:t> </a:t>
            </a:r>
            <a:r>
              <a:rPr sz="1400" dirty="0">
                <a:latin typeface="Calibri"/>
                <a:cs typeface="Calibri"/>
              </a:rPr>
              <a:t>the</a:t>
            </a:r>
            <a:r>
              <a:rPr sz="1400" spc="75" dirty="0">
                <a:latin typeface="Calibri"/>
                <a:cs typeface="Calibri"/>
              </a:rPr>
              <a:t> </a:t>
            </a:r>
            <a:r>
              <a:rPr sz="1400" spc="35" dirty="0">
                <a:latin typeface="Calibri"/>
                <a:cs typeface="Calibri"/>
              </a:rPr>
              <a:t>outboard</a:t>
            </a:r>
            <a:endParaRPr sz="1400">
              <a:latin typeface="Calibri"/>
              <a:cs typeface="Calibri"/>
            </a:endParaRPr>
          </a:p>
          <a:p>
            <a:pPr marL="12700">
              <a:lnSpc>
                <a:spcPct val="100000"/>
              </a:lnSpc>
              <a:spcBef>
                <a:spcPts val="25"/>
              </a:spcBef>
            </a:pPr>
            <a:r>
              <a:rPr sz="1400" dirty="0">
                <a:latin typeface="Calibri"/>
                <a:cs typeface="Calibri"/>
              </a:rPr>
              <a:t>motor</a:t>
            </a:r>
            <a:r>
              <a:rPr sz="1400" spc="114" dirty="0">
                <a:latin typeface="Calibri"/>
                <a:cs typeface="Calibri"/>
              </a:rPr>
              <a:t> </a:t>
            </a:r>
            <a:r>
              <a:rPr sz="1400" dirty="0">
                <a:latin typeface="Calibri"/>
                <a:cs typeface="Calibri"/>
              </a:rPr>
              <a:t>while</a:t>
            </a:r>
            <a:r>
              <a:rPr sz="1400" spc="165" dirty="0">
                <a:latin typeface="Calibri"/>
                <a:cs typeface="Calibri"/>
              </a:rPr>
              <a:t> </a:t>
            </a:r>
            <a:r>
              <a:rPr sz="1400" dirty="0">
                <a:latin typeface="Calibri"/>
                <a:cs typeface="Calibri"/>
              </a:rPr>
              <a:t>at</a:t>
            </a:r>
            <a:r>
              <a:rPr sz="1400" spc="105" dirty="0">
                <a:latin typeface="Calibri"/>
                <a:cs typeface="Calibri"/>
              </a:rPr>
              <a:t> </a:t>
            </a:r>
            <a:r>
              <a:rPr sz="1400" dirty="0">
                <a:latin typeface="Calibri"/>
                <a:cs typeface="Calibri"/>
              </a:rPr>
              <a:t>the</a:t>
            </a:r>
            <a:r>
              <a:rPr sz="1400" spc="125" dirty="0">
                <a:latin typeface="Calibri"/>
                <a:cs typeface="Calibri"/>
              </a:rPr>
              <a:t> </a:t>
            </a:r>
            <a:r>
              <a:rPr sz="1400" spc="-10" dirty="0">
                <a:latin typeface="Calibri"/>
                <a:cs typeface="Calibri"/>
              </a:rPr>
              <a:t>helm.</a:t>
            </a:r>
            <a:endParaRPr sz="1400">
              <a:latin typeface="Calibri"/>
              <a:cs typeface="Calibri"/>
            </a:endParaRPr>
          </a:p>
          <a:p>
            <a:pPr marL="12700" marR="2056764">
              <a:lnSpc>
                <a:spcPct val="100800"/>
              </a:lnSpc>
              <a:spcBef>
                <a:spcPts val="615"/>
              </a:spcBef>
            </a:pPr>
            <a:r>
              <a:rPr sz="1400" i="1" dirty="0">
                <a:latin typeface="Calibri"/>
                <a:cs typeface="Calibri"/>
              </a:rPr>
              <a:t>Trim</a:t>
            </a:r>
            <a:r>
              <a:rPr sz="1400" i="1" spc="100" dirty="0">
                <a:latin typeface="Calibri"/>
                <a:cs typeface="Calibri"/>
              </a:rPr>
              <a:t> </a:t>
            </a:r>
            <a:r>
              <a:rPr sz="1400" dirty="0">
                <a:latin typeface="Calibri"/>
                <a:cs typeface="Calibri"/>
              </a:rPr>
              <a:t>refers</a:t>
            </a:r>
            <a:r>
              <a:rPr sz="1400" spc="170" dirty="0">
                <a:latin typeface="Calibri"/>
                <a:cs typeface="Calibri"/>
              </a:rPr>
              <a:t> </a:t>
            </a:r>
            <a:r>
              <a:rPr sz="1400" dirty="0">
                <a:latin typeface="Calibri"/>
                <a:cs typeface="Calibri"/>
              </a:rPr>
              <a:t>to</a:t>
            </a:r>
            <a:r>
              <a:rPr sz="1400" spc="140"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position</a:t>
            </a:r>
            <a:r>
              <a:rPr sz="1400" spc="180" dirty="0">
                <a:latin typeface="Calibri"/>
                <a:cs typeface="Calibri"/>
              </a:rPr>
              <a:t> </a:t>
            </a:r>
            <a:r>
              <a:rPr sz="1400" spc="-25" dirty="0">
                <a:latin typeface="Calibri"/>
                <a:cs typeface="Calibri"/>
              </a:rPr>
              <a:t>and </a:t>
            </a:r>
            <a:r>
              <a:rPr sz="1400" dirty="0">
                <a:latin typeface="Calibri"/>
                <a:cs typeface="Calibri"/>
              </a:rPr>
              <a:t>range</a:t>
            </a:r>
            <a:r>
              <a:rPr sz="1400" spc="235" dirty="0">
                <a:latin typeface="Calibri"/>
                <a:cs typeface="Calibri"/>
              </a:rPr>
              <a:t> </a:t>
            </a:r>
            <a:r>
              <a:rPr sz="1400" spc="55" dirty="0">
                <a:latin typeface="Calibri"/>
                <a:cs typeface="Calibri"/>
              </a:rPr>
              <a:t>of</a:t>
            </a:r>
            <a:r>
              <a:rPr sz="1400" spc="285" dirty="0">
                <a:latin typeface="Calibri"/>
                <a:cs typeface="Calibri"/>
              </a:rPr>
              <a:t> </a:t>
            </a:r>
            <a:r>
              <a:rPr sz="1400" dirty="0">
                <a:latin typeface="Calibri"/>
                <a:cs typeface="Calibri"/>
              </a:rPr>
              <a:t>travel</a:t>
            </a:r>
            <a:r>
              <a:rPr sz="1400" spc="254" dirty="0">
                <a:latin typeface="Calibri"/>
                <a:cs typeface="Calibri"/>
              </a:rPr>
              <a:t> </a:t>
            </a:r>
            <a:r>
              <a:rPr sz="1400" spc="55" dirty="0">
                <a:latin typeface="Calibri"/>
                <a:cs typeface="Calibri"/>
              </a:rPr>
              <a:t>of</a:t>
            </a:r>
            <a:r>
              <a:rPr sz="1400" spc="285" dirty="0">
                <a:latin typeface="Calibri"/>
                <a:cs typeface="Calibri"/>
              </a:rPr>
              <a:t> </a:t>
            </a:r>
            <a:r>
              <a:rPr sz="1400" dirty="0">
                <a:latin typeface="Calibri"/>
                <a:cs typeface="Calibri"/>
              </a:rPr>
              <a:t>the</a:t>
            </a:r>
            <a:r>
              <a:rPr sz="1400" spc="150" dirty="0">
                <a:latin typeface="Calibri"/>
                <a:cs typeface="Calibri"/>
              </a:rPr>
              <a:t> </a:t>
            </a:r>
            <a:r>
              <a:rPr sz="1400" spc="-20" dirty="0">
                <a:latin typeface="Calibri"/>
                <a:cs typeface="Calibri"/>
              </a:rPr>
              <a:t>motor </a:t>
            </a:r>
            <a:r>
              <a:rPr sz="1400" dirty="0">
                <a:latin typeface="Calibri"/>
                <a:cs typeface="Calibri"/>
              </a:rPr>
              <a:t>within</a:t>
            </a:r>
            <a:r>
              <a:rPr sz="1400" spc="200" dirty="0">
                <a:latin typeface="Calibri"/>
                <a:cs typeface="Calibri"/>
              </a:rPr>
              <a:t> </a:t>
            </a:r>
            <a:r>
              <a:rPr sz="1400" dirty="0">
                <a:latin typeface="Calibri"/>
                <a:cs typeface="Calibri"/>
              </a:rPr>
              <a:t>the</a:t>
            </a:r>
            <a:r>
              <a:rPr sz="1400" spc="50" dirty="0">
                <a:latin typeface="Calibri"/>
                <a:cs typeface="Calibri"/>
              </a:rPr>
              <a:t> </a:t>
            </a:r>
            <a:r>
              <a:rPr sz="1400" spc="60" dirty="0">
                <a:latin typeface="Calibri"/>
                <a:cs typeface="Calibri"/>
              </a:rPr>
              <a:t>first</a:t>
            </a:r>
            <a:r>
              <a:rPr sz="1400" spc="114" dirty="0">
                <a:latin typeface="Calibri"/>
                <a:cs typeface="Calibri"/>
              </a:rPr>
              <a:t> </a:t>
            </a:r>
            <a:r>
              <a:rPr sz="1400" dirty="0">
                <a:latin typeface="Calibri"/>
                <a:cs typeface="Calibri"/>
              </a:rPr>
              <a:t>20</a:t>
            </a:r>
            <a:r>
              <a:rPr sz="1400" spc="40" dirty="0">
                <a:latin typeface="Calibri"/>
                <a:cs typeface="Calibri"/>
              </a:rPr>
              <a:t> </a:t>
            </a:r>
            <a:r>
              <a:rPr sz="1400" spc="-10" dirty="0">
                <a:latin typeface="Calibri"/>
                <a:cs typeface="Calibri"/>
              </a:rPr>
              <a:t>degrees.</a:t>
            </a:r>
            <a:endParaRPr sz="1400">
              <a:latin typeface="Calibri"/>
              <a:cs typeface="Calibri"/>
            </a:endParaRPr>
          </a:p>
          <a:p>
            <a:pPr marL="12700" marR="102235">
              <a:lnSpc>
                <a:spcPts val="1730"/>
              </a:lnSpc>
              <a:spcBef>
                <a:spcPts val="40"/>
              </a:spcBef>
            </a:pPr>
            <a:r>
              <a:rPr sz="1400" dirty="0">
                <a:latin typeface="Calibri"/>
                <a:cs typeface="Calibri"/>
              </a:rPr>
              <a:t>This</a:t>
            </a:r>
            <a:r>
              <a:rPr sz="1400" spc="120" dirty="0">
                <a:latin typeface="Calibri"/>
                <a:cs typeface="Calibri"/>
              </a:rPr>
              <a:t> </a:t>
            </a:r>
            <a:r>
              <a:rPr sz="1400" dirty="0">
                <a:latin typeface="Calibri"/>
                <a:cs typeface="Calibri"/>
              </a:rPr>
              <a:t>is</a:t>
            </a:r>
            <a:r>
              <a:rPr sz="1400" spc="95"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range</a:t>
            </a:r>
            <a:r>
              <a:rPr sz="1400" spc="220" dirty="0">
                <a:latin typeface="Calibri"/>
                <a:cs typeface="Calibri"/>
              </a:rPr>
              <a:t> </a:t>
            </a:r>
            <a:r>
              <a:rPr sz="1400" spc="85" dirty="0">
                <a:latin typeface="Calibri"/>
                <a:cs typeface="Calibri"/>
              </a:rPr>
              <a:t>for</a:t>
            </a:r>
            <a:r>
              <a:rPr sz="1400" spc="295" dirty="0">
                <a:latin typeface="Calibri"/>
                <a:cs typeface="Calibri"/>
              </a:rPr>
              <a:t> </a:t>
            </a:r>
            <a:r>
              <a:rPr sz="1400" dirty="0">
                <a:latin typeface="Calibri"/>
                <a:cs typeface="Calibri"/>
              </a:rPr>
              <a:t>operating</a:t>
            </a:r>
            <a:r>
              <a:rPr sz="1400" spc="225" dirty="0">
                <a:latin typeface="Calibri"/>
                <a:cs typeface="Calibri"/>
              </a:rPr>
              <a:t> </a:t>
            </a:r>
            <a:r>
              <a:rPr sz="1400" dirty="0">
                <a:latin typeface="Calibri"/>
                <a:cs typeface="Calibri"/>
              </a:rPr>
              <a:t>your</a:t>
            </a:r>
            <a:r>
              <a:rPr sz="1400" spc="245" dirty="0">
                <a:latin typeface="Calibri"/>
                <a:cs typeface="Calibri"/>
              </a:rPr>
              <a:t> </a:t>
            </a:r>
            <a:r>
              <a:rPr sz="1400" dirty="0">
                <a:latin typeface="Calibri"/>
                <a:cs typeface="Calibri"/>
              </a:rPr>
              <a:t>vessel</a:t>
            </a:r>
            <a:r>
              <a:rPr sz="1400" spc="85" dirty="0">
                <a:latin typeface="Calibri"/>
                <a:cs typeface="Calibri"/>
              </a:rPr>
              <a:t> </a:t>
            </a:r>
            <a:r>
              <a:rPr sz="1400" dirty="0">
                <a:latin typeface="Calibri"/>
                <a:cs typeface="Calibri"/>
              </a:rPr>
              <a:t>while</a:t>
            </a:r>
            <a:r>
              <a:rPr sz="1400" spc="200" dirty="0">
                <a:latin typeface="Calibri"/>
                <a:cs typeface="Calibri"/>
              </a:rPr>
              <a:t> </a:t>
            </a:r>
            <a:r>
              <a:rPr sz="1400" spc="-25" dirty="0">
                <a:latin typeface="Calibri"/>
                <a:cs typeface="Calibri"/>
              </a:rPr>
              <a:t>on </a:t>
            </a:r>
            <a:r>
              <a:rPr sz="1400" dirty="0">
                <a:latin typeface="Calibri"/>
                <a:cs typeface="Calibri"/>
              </a:rPr>
              <a:t>Plane.</a:t>
            </a:r>
            <a:r>
              <a:rPr sz="1400" spc="180" dirty="0">
                <a:latin typeface="Calibri"/>
                <a:cs typeface="Calibri"/>
              </a:rPr>
              <a:t> </a:t>
            </a:r>
            <a:r>
              <a:rPr sz="1400" dirty="0">
                <a:latin typeface="Calibri"/>
                <a:cs typeface="Calibri"/>
              </a:rPr>
              <a:t>Trimming</a:t>
            </a:r>
            <a:r>
              <a:rPr sz="1400" spc="21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motor</a:t>
            </a:r>
            <a:r>
              <a:rPr sz="1400" spc="190" dirty="0">
                <a:latin typeface="Calibri"/>
                <a:cs typeface="Calibri"/>
              </a:rPr>
              <a:t> </a:t>
            </a:r>
            <a:r>
              <a:rPr sz="1400" dirty="0">
                <a:latin typeface="Calibri"/>
                <a:cs typeface="Calibri"/>
              </a:rPr>
              <a:t>“down”</a:t>
            </a:r>
            <a:r>
              <a:rPr sz="1400" spc="130" dirty="0">
                <a:latin typeface="Calibri"/>
                <a:cs typeface="Calibri"/>
              </a:rPr>
              <a:t> </a:t>
            </a:r>
            <a:r>
              <a:rPr sz="1400" dirty="0">
                <a:latin typeface="Calibri"/>
                <a:cs typeface="Calibri"/>
              </a:rPr>
              <a:t>refers</a:t>
            </a:r>
            <a:r>
              <a:rPr sz="1400" spc="280" dirty="0">
                <a:latin typeface="Calibri"/>
                <a:cs typeface="Calibri"/>
              </a:rPr>
              <a:t> </a:t>
            </a:r>
            <a:r>
              <a:rPr sz="1400" dirty="0">
                <a:latin typeface="Calibri"/>
                <a:cs typeface="Calibri"/>
              </a:rPr>
              <a:t>to</a:t>
            </a:r>
            <a:r>
              <a:rPr sz="1400" spc="225" dirty="0">
                <a:latin typeface="Calibri"/>
                <a:cs typeface="Calibri"/>
              </a:rPr>
              <a:t> </a:t>
            </a:r>
            <a:r>
              <a:rPr sz="1400" spc="45" dirty="0">
                <a:latin typeface="Calibri"/>
                <a:cs typeface="Calibri"/>
              </a:rPr>
              <a:t>bringing</a:t>
            </a:r>
            <a:r>
              <a:rPr sz="1400" spc="300" dirty="0">
                <a:latin typeface="Calibri"/>
                <a:cs typeface="Calibri"/>
              </a:rPr>
              <a:t> </a:t>
            </a:r>
            <a:r>
              <a:rPr sz="1400" spc="-25" dirty="0">
                <a:latin typeface="Calibri"/>
                <a:cs typeface="Calibri"/>
              </a:rPr>
              <a:t>it</a:t>
            </a:r>
            <a:endParaRPr sz="1400">
              <a:latin typeface="Calibri"/>
              <a:cs typeface="Calibri"/>
            </a:endParaRPr>
          </a:p>
          <a:p>
            <a:pPr marL="12700">
              <a:lnSpc>
                <a:spcPts val="1635"/>
              </a:lnSpc>
            </a:pPr>
            <a:r>
              <a:rPr sz="1400" spc="50" dirty="0">
                <a:latin typeface="Calibri"/>
                <a:cs typeface="Calibri"/>
              </a:rPr>
              <a:t>closer</a:t>
            </a:r>
            <a:r>
              <a:rPr sz="1400" spc="170" dirty="0">
                <a:latin typeface="Calibri"/>
                <a:cs typeface="Calibri"/>
              </a:rPr>
              <a:t> </a:t>
            </a:r>
            <a:r>
              <a:rPr sz="1400" dirty="0">
                <a:latin typeface="Calibri"/>
                <a:cs typeface="Calibri"/>
              </a:rPr>
              <a:t>to</a:t>
            </a:r>
            <a:r>
              <a:rPr sz="1400" spc="21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transom.</a:t>
            </a:r>
            <a:r>
              <a:rPr sz="1400" spc="190" dirty="0">
                <a:latin typeface="Calibri"/>
                <a:cs typeface="Calibri"/>
              </a:rPr>
              <a:t> </a:t>
            </a:r>
            <a:r>
              <a:rPr sz="1400" dirty="0">
                <a:latin typeface="Calibri"/>
                <a:cs typeface="Calibri"/>
              </a:rPr>
              <a:t>Trimming</a:t>
            </a:r>
            <a:r>
              <a:rPr sz="1400" spc="18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motor</a:t>
            </a:r>
            <a:r>
              <a:rPr sz="1400" spc="225" dirty="0">
                <a:latin typeface="Calibri"/>
                <a:cs typeface="Calibri"/>
              </a:rPr>
              <a:t> </a:t>
            </a:r>
            <a:r>
              <a:rPr sz="1400" dirty="0">
                <a:latin typeface="Calibri"/>
                <a:cs typeface="Calibri"/>
              </a:rPr>
              <a:t>“up”</a:t>
            </a:r>
            <a:r>
              <a:rPr sz="1400" spc="60" dirty="0">
                <a:latin typeface="Calibri"/>
                <a:cs typeface="Calibri"/>
              </a:rPr>
              <a:t> </a:t>
            </a:r>
            <a:r>
              <a:rPr sz="1400" spc="-10" dirty="0">
                <a:latin typeface="Calibri"/>
                <a:cs typeface="Calibri"/>
              </a:rPr>
              <a:t>refers</a:t>
            </a:r>
            <a:endParaRPr sz="1400">
              <a:latin typeface="Calibri"/>
              <a:cs typeface="Calibri"/>
            </a:endParaRPr>
          </a:p>
          <a:p>
            <a:pPr marL="12700" marR="177800">
              <a:lnSpc>
                <a:spcPct val="101400"/>
              </a:lnSpc>
              <a:spcBef>
                <a:spcPts val="25"/>
              </a:spcBef>
            </a:pPr>
            <a:r>
              <a:rPr sz="1400" dirty="0">
                <a:latin typeface="Calibri"/>
                <a:cs typeface="Calibri"/>
              </a:rPr>
              <a:t>to</a:t>
            </a:r>
            <a:r>
              <a:rPr sz="1400" spc="150" dirty="0">
                <a:latin typeface="Calibri"/>
                <a:cs typeface="Calibri"/>
              </a:rPr>
              <a:t> </a:t>
            </a:r>
            <a:r>
              <a:rPr sz="1400" dirty="0">
                <a:latin typeface="Calibri"/>
                <a:cs typeface="Calibri"/>
              </a:rPr>
              <a:t>moving</a:t>
            </a:r>
            <a:r>
              <a:rPr sz="1400" spc="85" dirty="0">
                <a:latin typeface="Calibri"/>
                <a:cs typeface="Calibri"/>
              </a:rPr>
              <a:t> </a:t>
            </a:r>
            <a:r>
              <a:rPr sz="1400" dirty="0">
                <a:latin typeface="Calibri"/>
                <a:cs typeface="Calibri"/>
              </a:rPr>
              <a:t>it</a:t>
            </a:r>
            <a:r>
              <a:rPr sz="1400" spc="125" dirty="0">
                <a:latin typeface="Calibri"/>
                <a:cs typeface="Calibri"/>
              </a:rPr>
              <a:t> </a:t>
            </a:r>
            <a:r>
              <a:rPr sz="1400" spc="65" dirty="0">
                <a:latin typeface="Calibri"/>
                <a:cs typeface="Calibri"/>
              </a:rPr>
              <a:t>further</a:t>
            </a:r>
            <a:r>
              <a:rPr sz="1400" spc="170" dirty="0">
                <a:latin typeface="Calibri"/>
                <a:cs typeface="Calibri"/>
              </a:rPr>
              <a:t> </a:t>
            </a:r>
            <a:r>
              <a:rPr sz="1400" spc="-70" dirty="0">
                <a:latin typeface="Calibri"/>
                <a:cs typeface="Calibri"/>
              </a:rPr>
              <a:t>away.</a:t>
            </a:r>
            <a:r>
              <a:rPr sz="1400" spc="75" dirty="0">
                <a:latin typeface="Calibri"/>
                <a:cs typeface="Calibri"/>
              </a:rPr>
              <a:t> </a:t>
            </a:r>
            <a:r>
              <a:rPr sz="1400" dirty="0">
                <a:latin typeface="Calibri"/>
                <a:cs typeface="Calibri"/>
              </a:rPr>
              <a:t>Utilize</a:t>
            </a:r>
            <a:r>
              <a:rPr sz="1400" spc="9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Trim</a:t>
            </a:r>
            <a:r>
              <a:rPr sz="1400" spc="110" dirty="0">
                <a:latin typeface="Calibri"/>
                <a:cs typeface="Calibri"/>
              </a:rPr>
              <a:t> </a:t>
            </a:r>
            <a:r>
              <a:rPr sz="1400" dirty="0">
                <a:latin typeface="Calibri"/>
                <a:cs typeface="Calibri"/>
              </a:rPr>
              <a:t>to</a:t>
            </a:r>
            <a:r>
              <a:rPr sz="1400" spc="150" dirty="0">
                <a:latin typeface="Calibri"/>
                <a:cs typeface="Calibri"/>
              </a:rPr>
              <a:t> </a:t>
            </a:r>
            <a:r>
              <a:rPr sz="1400" dirty="0">
                <a:latin typeface="Calibri"/>
                <a:cs typeface="Calibri"/>
              </a:rPr>
              <a:t>adjust</a:t>
            </a:r>
            <a:r>
              <a:rPr sz="1400" spc="135" dirty="0">
                <a:latin typeface="Calibri"/>
                <a:cs typeface="Calibri"/>
              </a:rPr>
              <a:t> </a:t>
            </a:r>
            <a:r>
              <a:rPr sz="1400" spc="-25" dirty="0">
                <a:latin typeface="Calibri"/>
                <a:cs typeface="Calibri"/>
              </a:rPr>
              <a:t>the </a:t>
            </a:r>
            <a:r>
              <a:rPr sz="1400" dirty="0">
                <a:latin typeface="Calibri"/>
                <a:cs typeface="Calibri"/>
              </a:rPr>
              <a:t>angle</a:t>
            </a:r>
            <a:r>
              <a:rPr sz="1400" spc="27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vessel</a:t>
            </a:r>
            <a:r>
              <a:rPr sz="1400" spc="100" dirty="0">
                <a:latin typeface="Calibri"/>
                <a:cs typeface="Calibri"/>
              </a:rPr>
              <a:t> </a:t>
            </a:r>
            <a:r>
              <a:rPr sz="1400" spc="75" dirty="0">
                <a:latin typeface="Calibri"/>
                <a:cs typeface="Calibri"/>
              </a:rPr>
              <a:t>will</a:t>
            </a:r>
            <a:r>
              <a:rPr sz="1400" spc="315" dirty="0">
                <a:latin typeface="Calibri"/>
                <a:cs typeface="Calibri"/>
              </a:rPr>
              <a:t> </a:t>
            </a:r>
            <a:r>
              <a:rPr sz="1400" dirty="0">
                <a:latin typeface="Calibri"/>
                <a:cs typeface="Calibri"/>
              </a:rPr>
              <a:t>run</a:t>
            </a:r>
            <a:r>
              <a:rPr sz="1400" spc="310" dirty="0">
                <a:latin typeface="Calibri"/>
                <a:cs typeface="Calibri"/>
              </a:rPr>
              <a:t> </a:t>
            </a:r>
            <a:r>
              <a:rPr sz="1400" dirty="0">
                <a:latin typeface="Calibri"/>
                <a:cs typeface="Calibri"/>
              </a:rPr>
              <a:t>in</a:t>
            </a:r>
            <a:r>
              <a:rPr sz="1400" spc="150"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water</a:t>
            </a:r>
            <a:r>
              <a:rPr sz="1400" spc="160" dirty="0">
                <a:latin typeface="Calibri"/>
                <a:cs typeface="Calibri"/>
              </a:rPr>
              <a:t> </a:t>
            </a:r>
            <a:r>
              <a:rPr sz="1400" dirty="0">
                <a:latin typeface="Calibri"/>
                <a:cs typeface="Calibri"/>
              </a:rPr>
              <a:t>to</a:t>
            </a:r>
            <a:r>
              <a:rPr sz="1400" spc="220" dirty="0">
                <a:latin typeface="Calibri"/>
                <a:cs typeface="Calibri"/>
              </a:rPr>
              <a:t> </a:t>
            </a:r>
            <a:r>
              <a:rPr sz="1400" spc="-10" dirty="0">
                <a:latin typeface="Calibri"/>
                <a:cs typeface="Calibri"/>
              </a:rPr>
              <a:t>optimize </a:t>
            </a:r>
            <a:r>
              <a:rPr sz="1400" dirty="0">
                <a:latin typeface="Calibri"/>
                <a:cs typeface="Calibri"/>
              </a:rPr>
              <a:t>performance.</a:t>
            </a:r>
            <a:r>
              <a:rPr sz="1400" spc="135" dirty="0">
                <a:latin typeface="Calibri"/>
                <a:cs typeface="Calibri"/>
              </a:rPr>
              <a:t>  </a:t>
            </a:r>
            <a:r>
              <a:rPr sz="1400" i="1" dirty="0">
                <a:latin typeface="Calibri"/>
                <a:cs typeface="Calibri"/>
              </a:rPr>
              <a:t>Tilt</a:t>
            </a:r>
            <a:r>
              <a:rPr sz="1400" i="1" spc="130" dirty="0">
                <a:latin typeface="Calibri"/>
                <a:cs typeface="Calibri"/>
              </a:rPr>
              <a:t> </a:t>
            </a:r>
            <a:r>
              <a:rPr sz="1400" dirty="0">
                <a:latin typeface="Calibri"/>
                <a:cs typeface="Calibri"/>
              </a:rPr>
              <a:t>refers</a:t>
            </a:r>
            <a:r>
              <a:rPr sz="1400" spc="125" dirty="0">
                <a:latin typeface="Calibri"/>
                <a:cs typeface="Calibri"/>
              </a:rPr>
              <a:t> </a:t>
            </a:r>
            <a:r>
              <a:rPr sz="1400" dirty="0">
                <a:latin typeface="Calibri"/>
                <a:cs typeface="Calibri"/>
              </a:rPr>
              <a:t>to</a:t>
            </a:r>
            <a:r>
              <a:rPr sz="1400" spc="17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position</a:t>
            </a:r>
            <a:r>
              <a:rPr sz="1400" spc="220" dirty="0">
                <a:latin typeface="Calibri"/>
                <a:cs typeface="Calibri"/>
              </a:rPr>
              <a:t> </a:t>
            </a:r>
            <a:r>
              <a:rPr sz="1400" spc="55" dirty="0">
                <a:latin typeface="Calibri"/>
                <a:cs typeface="Calibri"/>
              </a:rPr>
              <a:t>of</a:t>
            </a:r>
            <a:r>
              <a:rPr sz="1400" spc="145" dirty="0">
                <a:latin typeface="Calibri"/>
                <a:cs typeface="Calibri"/>
              </a:rPr>
              <a:t> </a:t>
            </a:r>
            <a:r>
              <a:rPr sz="1400" dirty="0">
                <a:latin typeface="Calibri"/>
                <a:cs typeface="Calibri"/>
              </a:rPr>
              <a:t>the</a:t>
            </a:r>
            <a:r>
              <a:rPr sz="1400" spc="110" dirty="0">
                <a:latin typeface="Calibri"/>
                <a:cs typeface="Calibri"/>
              </a:rPr>
              <a:t> </a:t>
            </a:r>
            <a:r>
              <a:rPr sz="1400" spc="-10" dirty="0">
                <a:latin typeface="Calibri"/>
                <a:cs typeface="Calibri"/>
              </a:rPr>
              <a:t>motor</a:t>
            </a:r>
            <a:endParaRPr sz="1400">
              <a:latin typeface="Calibri"/>
              <a:cs typeface="Calibri"/>
            </a:endParaRPr>
          </a:p>
          <a:p>
            <a:pPr marL="12700" marR="5080">
              <a:lnSpc>
                <a:spcPct val="100000"/>
              </a:lnSpc>
              <a:spcBef>
                <a:spcPts val="145"/>
              </a:spcBef>
            </a:pPr>
            <a:r>
              <a:rPr sz="1400" spc="-10" dirty="0">
                <a:latin typeface="Calibri"/>
                <a:cs typeface="Calibri"/>
              </a:rPr>
              <a:t>beyond</a:t>
            </a:r>
            <a:r>
              <a:rPr sz="1400" spc="-5" dirty="0">
                <a:latin typeface="Calibri"/>
                <a:cs typeface="Calibri"/>
              </a:rPr>
              <a:t> </a:t>
            </a:r>
            <a:r>
              <a:rPr sz="1400" dirty="0">
                <a:latin typeface="Calibri"/>
                <a:cs typeface="Calibri"/>
              </a:rPr>
              <a:t>the</a:t>
            </a:r>
            <a:r>
              <a:rPr sz="1400" spc="30" dirty="0">
                <a:latin typeface="Calibri"/>
                <a:cs typeface="Calibri"/>
              </a:rPr>
              <a:t> </a:t>
            </a:r>
            <a:r>
              <a:rPr sz="1400" spc="60" dirty="0">
                <a:latin typeface="Calibri"/>
                <a:cs typeface="Calibri"/>
              </a:rPr>
              <a:t>first</a:t>
            </a:r>
            <a:r>
              <a:rPr sz="1400" spc="95" dirty="0">
                <a:latin typeface="Calibri"/>
                <a:cs typeface="Calibri"/>
              </a:rPr>
              <a:t> </a:t>
            </a:r>
            <a:r>
              <a:rPr sz="1400" dirty="0">
                <a:latin typeface="Calibri"/>
                <a:cs typeface="Calibri"/>
              </a:rPr>
              <a:t>20</a:t>
            </a:r>
            <a:r>
              <a:rPr sz="1400" spc="-5" dirty="0">
                <a:latin typeface="Calibri"/>
                <a:cs typeface="Calibri"/>
              </a:rPr>
              <a:t> </a:t>
            </a:r>
            <a:r>
              <a:rPr sz="1400" dirty="0">
                <a:latin typeface="Calibri"/>
                <a:cs typeface="Calibri"/>
              </a:rPr>
              <a:t>degrees</a:t>
            </a:r>
            <a:r>
              <a:rPr sz="1400" spc="105" dirty="0">
                <a:latin typeface="Calibri"/>
                <a:cs typeface="Calibri"/>
              </a:rPr>
              <a:t> </a:t>
            </a:r>
            <a:r>
              <a:rPr sz="1400" dirty="0">
                <a:latin typeface="Calibri"/>
                <a:cs typeface="Calibri"/>
              </a:rPr>
              <a:t>and</a:t>
            </a:r>
            <a:r>
              <a:rPr sz="1400" spc="65" dirty="0">
                <a:latin typeface="Calibri"/>
                <a:cs typeface="Calibri"/>
              </a:rPr>
              <a:t> </a:t>
            </a:r>
            <a:r>
              <a:rPr sz="1400" dirty="0">
                <a:latin typeface="Calibri"/>
                <a:cs typeface="Calibri"/>
              </a:rPr>
              <a:t>is</a:t>
            </a:r>
            <a:r>
              <a:rPr sz="1400" spc="-10" dirty="0">
                <a:latin typeface="Calibri"/>
                <a:cs typeface="Calibri"/>
              </a:rPr>
              <a:t> </a:t>
            </a:r>
            <a:r>
              <a:rPr sz="1400" dirty="0">
                <a:latin typeface="Calibri"/>
                <a:cs typeface="Calibri"/>
              </a:rPr>
              <a:t>used</a:t>
            </a:r>
            <a:r>
              <a:rPr sz="1400" spc="45" dirty="0">
                <a:latin typeface="Calibri"/>
                <a:cs typeface="Calibri"/>
              </a:rPr>
              <a:t> </a:t>
            </a:r>
            <a:r>
              <a:rPr sz="1400" dirty="0">
                <a:latin typeface="Calibri"/>
                <a:cs typeface="Calibri"/>
              </a:rPr>
              <a:t>when</a:t>
            </a:r>
            <a:r>
              <a:rPr sz="1400" spc="70" dirty="0">
                <a:latin typeface="Calibri"/>
                <a:cs typeface="Calibri"/>
              </a:rPr>
              <a:t> </a:t>
            </a:r>
            <a:r>
              <a:rPr sz="1400" spc="50" dirty="0">
                <a:latin typeface="Calibri"/>
                <a:cs typeface="Calibri"/>
              </a:rPr>
              <a:t>travelling</a:t>
            </a:r>
            <a:r>
              <a:rPr sz="1400" spc="170" dirty="0">
                <a:latin typeface="Calibri"/>
                <a:cs typeface="Calibri"/>
              </a:rPr>
              <a:t> </a:t>
            </a:r>
            <a:r>
              <a:rPr sz="1400" spc="-25" dirty="0">
                <a:latin typeface="Calibri"/>
                <a:cs typeface="Calibri"/>
              </a:rPr>
              <a:t>in </a:t>
            </a:r>
            <a:r>
              <a:rPr sz="1400" spc="50" dirty="0">
                <a:latin typeface="Calibri"/>
                <a:cs typeface="Calibri"/>
              </a:rPr>
              <a:t>shallow</a:t>
            </a:r>
            <a:r>
              <a:rPr sz="1400" spc="200" dirty="0">
                <a:latin typeface="Calibri"/>
                <a:cs typeface="Calibri"/>
              </a:rPr>
              <a:t> </a:t>
            </a:r>
            <a:r>
              <a:rPr sz="1400" dirty="0">
                <a:latin typeface="Calibri"/>
                <a:cs typeface="Calibri"/>
              </a:rPr>
              <a:t>water</a:t>
            </a:r>
            <a:r>
              <a:rPr sz="1400" spc="105" dirty="0">
                <a:latin typeface="Calibri"/>
                <a:cs typeface="Calibri"/>
              </a:rPr>
              <a:t> </a:t>
            </a:r>
            <a:r>
              <a:rPr sz="1400" spc="65" dirty="0">
                <a:latin typeface="Calibri"/>
                <a:cs typeface="Calibri"/>
              </a:rPr>
              <a:t>or</a:t>
            </a:r>
            <a:r>
              <a:rPr sz="1400" spc="150" dirty="0">
                <a:latin typeface="Calibri"/>
                <a:cs typeface="Calibri"/>
              </a:rPr>
              <a:t> </a:t>
            </a:r>
            <a:r>
              <a:rPr sz="1400" spc="55" dirty="0">
                <a:latin typeface="Calibri"/>
                <a:cs typeface="Calibri"/>
              </a:rPr>
              <a:t>trailering</a:t>
            </a:r>
            <a:r>
              <a:rPr sz="1400" spc="240"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your</a:t>
            </a:r>
            <a:r>
              <a:rPr sz="1400" spc="130" dirty="0">
                <a:latin typeface="Calibri"/>
                <a:cs typeface="Calibri"/>
              </a:rPr>
              <a:t> </a:t>
            </a:r>
            <a:r>
              <a:rPr sz="1400" spc="-10" dirty="0">
                <a:latin typeface="Calibri"/>
                <a:cs typeface="Calibri"/>
              </a:rPr>
              <a:t>vessel.</a:t>
            </a:r>
            <a:endParaRPr sz="1400">
              <a:latin typeface="Calibri"/>
              <a:cs typeface="Calibri"/>
            </a:endParaRPr>
          </a:p>
          <a:p>
            <a:pPr marL="12700">
              <a:lnSpc>
                <a:spcPct val="100000"/>
              </a:lnSpc>
              <a:spcBef>
                <a:spcPts val="675"/>
              </a:spcBef>
            </a:pPr>
            <a:r>
              <a:rPr sz="1400" dirty="0">
                <a:latin typeface="Calibri"/>
                <a:cs typeface="Calibri"/>
              </a:rPr>
              <a:t>Refer</a:t>
            </a:r>
            <a:r>
              <a:rPr sz="1400" spc="114" dirty="0">
                <a:latin typeface="Calibri"/>
                <a:cs typeface="Calibri"/>
              </a:rPr>
              <a:t> </a:t>
            </a:r>
            <a:r>
              <a:rPr sz="1400" dirty="0">
                <a:latin typeface="Calibri"/>
                <a:cs typeface="Calibri"/>
              </a:rPr>
              <a:t>to</a:t>
            </a:r>
            <a:r>
              <a:rPr sz="1400" spc="160" dirty="0">
                <a:latin typeface="Calibri"/>
                <a:cs typeface="Calibri"/>
              </a:rPr>
              <a:t> </a:t>
            </a:r>
            <a:r>
              <a:rPr sz="1400" dirty="0">
                <a:latin typeface="Calibri"/>
                <a:cs typeface="Calibri"/>
              </a:rPr>
              <a:t>the</a:t>
            </a:r>
            <a:r>
              <a:rPr sz="1400" spc="65" dirty="0">
                <a:latin typeface="Calibri"/>
                <a:cs typeface="Calibri"/>
              </a:rPr>
              <a:t> </a:t>
            </a:r>
            <a:r>
              <a:rPr sz="1400" dirty="0">
                <a:latin typeface="Calibri"/>
                <a:cs typeface="Calibri"/>
              </a:rPr>
              <a:t>Engine</a:t>
            </a:r>
            <a:r>
              <a:rPr sz="1400" spc="215" dirty="0">
                <a:latin typeface="Calibri"/>
                <a:cs typeface="Calibri"/>
              </a:rPr>
              <a:t> </a:t>
            </a:r>
            <a:r>
              <a:rPr sz="1400" dirty="0">
                <a:latin typeface="Calibri"/>
                <a:cs typeface="Calibri"/>
              </a:rPr>
              <a:t>Owner’s</a:t>
            </a:r>
            <a:r>
              <a:rPr sz="1400" spc="110" dirty="0">
                <a:latin typeface="Calibri"/>
                <a:cs typeface="Calibri"/>
              </a:rPr>
              <a:t> </a:t>
            </a:r>
            <a:r>
              <a:rPr sz="1400" dirty="0">
                <a:latin typeface="Calibri"/>
                <a:cs typeface="Calibri"/>
              </a:rPr>
              <a:t>Manual</a:t>
            </a:r>
            <a:r>
              <a:rPr sz="1400" spc="204" dirty="0">
                <a:latin typeface="Calibri"/>
                <a:cs typeface="Calibri"/>
              </a:rPr>
              <a:t> </a:t>
            </a:r>
            <a:r>
              <a:rPr sz="1400" spc="65" dirty="0">
                <a:latin typeface="Calibri"/>
                <a:cs typeface="Calibri"/>
              </a:rPr>
              <a:t>for</a:t>
            </a:r>
            <a:r>
              <a:rPr sz="1400" spc="170" dirty="0">
                <a:latin typeface="Calibri"/>
                <a:cs typeface="Calibri"/>
              </a:rPr>
              <a:t> </a:t>
            </a:r>
            <a:r>
              <a:rPr sz="1400" spc="-10" dirty="0">
                <a:latin typeface="Calibri"/>
                <a:cs typeface="Calibri"/>
              </a:rPr>
              <a:t>Operation,</a:t>
            </a:r>
            <a:endParaRPr sz="1400">
              <a:latin typeface="Calibri"/>
              <a:cs typeface="Calibri"/>
            </a:endParaRPr>
          </a:p>
          <a:p>
            <a:pPr marL="12700">
              <a:lnSpc>
                <a:spcPct val="100000"/>
              </a:lnSpc>
            </a:pPr>
            <a:r>
              <a:rPr sz="1400" dirty="0">
                <a:latin typeface="Calibri"/>
                <a:cs typeface="Calibri"/>
              </a:rPr>
              <a:t>Maintenance</a:t>
            </a:r>
            <a:r>
              <a:rPr sz="1400" spc="110" dirty="0">
                <a:latin typeface="Calibri"/>
                <a:cs typeface="Calibri"/>
              </a:rPr>
              <a:t> </a:t>
            </a:r>
            <a:r>
              <a:rPr sz="1400" dirty="0">
                <a:latin typeface="Calibri"/>
                <a:cs typeface="Calibri"/>
              </a:rPr>
              <a:t>and</a:t>
            </a:r>
            <a:r>
              <a:rPr sz="1400" spc="114" dirty="0">
                <a:latin typeface="Calibri"/>
                <a:cs typeface="Calibri"/>
              </a:rPr>
              <a:t> </a:t>
            </a:r>
            <a:r>
              <a:rPr sz="1400" spc="-10" dirty="0">
                <a:latin typeface="Calibri"/>
                <a:cs typeface="Calibri"/>
              </a:rPr>
              <a:t>Specifications.</a:t>
            </a:r>
            <a:endParaRPr sz="1400">
              <a:latin typeface="Calibri"/>
              <a:cs typeface="Calibri"/>
            </a:endParaRPr>
          </a:p>
          <a:p>
            <a:pPr marR="19050" algn="r">
              <a:lnSpc>
                <a:spcPct val="100000"/>
              </a:lnSpc>
              <a:spcBef>
                <a:spcPts val="1020"/>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ject 4">
            <a:extLst>
              <a:ext uri="{FF2B5EF4-FFF2-40B4-BE49-F238E27FC236}">
                <a16:creationId xmlns:a16="http://schemas.microsoft.com/office/drawing/2014/main" id="{05B5AC72-031E-8813-C128-21B89CA857BC}"/>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grpSp>
        <p:nvGrpSpPr>
          <p:cNvPr id="3" name="object 3"/>
          <p:cNvGrpSpPr/>
          <p:nvPr/>
        </p:nvGrpSpPr>
        <p:grpSpPr>
          <a:xfrm>
            <a:off x="2892170" y="1252347"/>
            <a:ext cx="2076450" cy="2003425"/>
            <a:chOff x="2892170" y="1252347"/>
            <a:chExt cx="2076450" cy="2003425"/>
          </a:xfrm>
        </p:grpSpPr>
        <p:pic>
          <p:nvPicPr>
            <p:cNvPr id="4" name="object 4"/>
            <p:cNvPicPr/>
            <p:nvPr/>
          </p:nvPicPr>
          <p:blipFill>
            <a:blip r:embed="rId4" cstate="print"/>
            <a:stretch>
              <a:fillRect/>
            </a:stretch>
          </p:blipFill>
          <p:spPr>
            <a:xfrm>
              <a:off x="2901695" y="1261872"/>
              <a:ext cx="2057400" cy="1984248"/>
            </a:xfrm>
            <a:prstGeom prst="rect">
              <a:avLst/>
            </a:prstGeom>
          </p:spPr>
        </p:pic>
        <p:sp>
          <p:nvSpPr>
            <p:cNvPr id="5" name="object 5"/>
            <p:cNvSpPr/>
            <p:nvPr/>
          </p:nvSpPr>
          <p:spPr>
            <a:xfrm>
              <a:off x="2901695" y="1261872"/>
              <a:ext cx="2057400" cy="1984375"/>
            </a:xfrm>
            <a:custGeom>
              <a:avLst/>
              <a:gdLst/>
              <a:ahLst/>
              <a:cxnLst/>
              <a:rect l="l" t="t" r="r" b="b"/>
              <a:pathLst>
                <a:path w="2057400" h="1984375">
                  <a:moveTo>
                    <a:pt x="0" y="1983993"/>
                  </a:moveTo>
                  <a:lnTo>
                    <a:pt x="2057273" y="1983993"/>
                  </a:lnTo>
                  <a:lnTo>
                    <a:pt x="2057273" y="0"/>
                  </a:lnTo>
                  <a:lnTo>
                    <a:pt x="0" y="0"/>
                  </a:lnTo>
                  <a:lnTo>
                    <a:pt x="0" y="1983993"/>
                  </a:lnTo>
                  <a:close/>
                </a:path>
              </a:pathLst>
            </a:custGeom>
            <a:ln w="19050">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7" name="object 7"/>
          <p:cNvSpPr txBox="1"/>
          <p:nvPr/>
        </p:nvSpPr>
        <p:spPr>
          <a:xfrm>
            <a:off x="480771" y="473669"/>
            <a:ext cx="2254250" cy="3303904"/>
          </a:xfrm>
          <a:prstGeom prst="rect">
            <a:avLst/>
          </a:prstGeom>
        </p:spPr>
        <p:txBody>
          <a:bodyPr vert="horz" wrap="square" lIns="0" tIns="166370" rIns="0" bIns="0" rtlCol="0">
            <a:spAutoFit/>
          </a:bodyPr>
          <a:lstStyle/>
          <a:p>
            <a:pPr marL="91440">
              <a:lnSpc>
                <a:spcPct val="100000"/>
              </a:lnSpc>
              <a:spcBef>
                <a:spcPts val="1310"/>
              </a:spcBef>
            </a:pPr>
            <a:r>
              <a:rPr sz="1800" i="1" u="sng" dirty="0">
                <a:uFill>
                  <a:solidFill>
                    <a:srgbClr val="000000"/>
                  </a:solidFill>
                </a:uFill>
                <a:latin typeface="Calibri"/>
                <a:cs typeface="Calibri"/>
              </a:rPr>
              <a:t>SEA</a:t>
            </a:r>
            <a:r>
              <a:rPr sz="1800" i="1" u="sng" spc="-30" dirty="0">
                <a:uFill>
                  <a:solidFill>
                    <a:srgbClr val="000000"/>
                  </a:solidFill>
                </a:uFill>
                <a:latin typeface="Calibri"/>
                <a:cs typeface="Calibri"/>
              </a:rPr>
              <a:t> </a:t>
            </a:r>
            <a:r>
              <a:rPr sz="1800" i="1" u="sng" dirty="0">
                <a:uFill>
                  <a:solidFill>
                    <a:srgbClr val="000000"/>
                  </a:solidFill>
                </a:uFill>
                <a:latin typeface="Calibri"/>
                <a:cs typeface="Calibri"/>
              </a:rPr>
              <a:t>PRO</a:t>
            </a:r>
            <a:r>
              <a:rPr sz="1800" i="1" u="sng" spc="-15" dirty="0">
                <a:uFill>
                  <a:solidFill>
                    <a:srgbClr val="000000"/>
                  </a:solidFill>
                </a:uFill>
                <a:latin typeface="Calibri"/>
                <a:cs typeface="Calibri"/>
              </a:rPr>
              <a:t> </a:t>
            </a:r>
            <a:r>
              <a:rPr sz="1800" i="1" u="sng" dirty="0">
                <a:uFill>
                  <a:solidFill>
                    <a:srgbClr val="000000"/>
                  </a:solidFill>
                </a:uFill>
                <a:latin typeface="Calibri"/>
                <a:cs typeface="Calibri"/>
              </a:rPr>
              <a:t>259</a:t>
            </a:r>
            <a:r>
              <a:rPr sz="1800" i="1" u="sng" spc="-10" dirty="0">
                <a:uFill>
                  <a:solidFill>
                    <a:srgbClr val="000000"/>
                  </a:solidFill>
                </a:uFill>
                <a:latin typeface="Calibri"/>
                <a:cs typeface="Calibri"/>
              </a:rPr>
              <a:t> </a:t>
            </a:r>
            <a:r>
              <a:rPr sz="1800" i="1" u="sng" spc="-20" dirty="0">
                <a:uFill>
                  <a:solidFill>
                    <a:srgbClr val="000000"/>
                  </a:solidFill>
                </a:uFill>
                <a:latin typeface="Calibri"/>
                <a:cs typeface="Calibri"/>
              </a:rPr>
              <a:t>Sport</a:t>
            </a:r>
            <a:endParaRPr sz="1800">
              <a:latin typeface="Calibri"/>
              <a:cs typeface="Calibri"/>
            </a:endParaRPr>
          </a:p>
          <a:p>
            <a:pPr marL="12700">
              <a:lnSpc>
                <a:spcPct val="100000"/>
              </a:lnSpc>
              <a:spcBef>
                <a:spcPts val="1090"/>
              </a:spcBef>
            </a:pPr>
            <a:r>
              <a:rPr sz="1600" b="1" dirty="0">
                <a:latin typeface="Calibri"/>
                <a:cs typeface="Calibri"/>
              </a:rPr>
              <a:t>Steering</a:t>
            </a:r>
            <a:r>
              <a:rPr sz="1600" b="1" spc="300" dirty="0">
                <a:latin typeface="Calibri"/>
                <a:cs typeface="Calibri"/>
              </a:rPr>
              <a:t> </a:t>
            </a:r>
            <a:r>
              <a:rPr sz="1600" b="1" spc="60" dirty="0">
                <a:latin typeface="Calibri"/>
                <a:cs typeface="Calibri"/>
              </a:rPr>
              <a:t>Controls:</a:t>
            </a:r>
            <a:endParaRPr sz="1600">
              <a:latin typeface="Calibri"/>
              <a:cs typeface="Calibri"/>
            </a:endParaRPr>
          </a:p>
          <a:p>
            <a:pPr marL="12700" marR="128905">
              <a:lnSpc>
                <a:spcPct val="101499"/>
              </a:lnSpc>
              <a:spcBef>
                <a:spcPts val="585"/>
              </a:spcBef>
            </a:pPr>
            <a:r>
              <a:rPr sz="1400" dirty="0">
                <a:latin typeface="Calibri"/>
                <a:cs typeface="Calibri"/>
              </a:rPr>
              <a:t>Your</a:t>
            </a:r>
            <a:r>
              <a:rPr sz="1400" spc="125" dirty="0">
                <a:latin typeface="Calibri"/>
                <a:cs typeface="Calibri"/>
              </a:rPr>
              <a:t> </a:t>
            </a:r>
            <a:r>
              <a:rPr sz="1400" i="1" dirty="0">
                <a:latin typeface="Calibri"/>
                <a:cs typeface="Calibri"/>
              </a:rPr>
              <a:t>SEA</a:t>
            </a:r>
            <a:r>
              <a:rPr sz="1400" i="1" spc="-30" dirty="0">
                <a:latin typeface="Calibri"/>
                <a:cs typeface="Calibri"/>
              </a:rPr>
              <a:t> </a:t>
            </a:r>
            <a:r>
              <a:rPr sz="1400" i="1" dirty="0">
                <a:latin typeface="Calibri"/>
                <a:cs typeface="Calibri"/>
              </a:rPr>
              <a:t>PRO</a:t>
            </a:r>
            <a:r>
              <a:rPr sz="1400" i="1" spc="-60" dirty="0">
                <a:latin typeface="Calibri"/>
                <a:cs typeface="Calibri"/>
              </a:rPr>
              <a:t> </a:t>
            </a:r>
            <a:r>
              <a:rPr sz="1400" i="1" dirty="0">
                <a:latin typeface="Calibri"/>
                <a:cs typeface="Calibri"/>
              </a:rPr>
              <a:t>259</a:t>
            </a:r>
            <a:r>
              <a:rPr sz="1400" i="1" spc="-45" dirty="0">
                <a:latin typeface="Calibri"/>
                <a:cs typeface="Calibri"/>
              </a:rPr>
              <a:t> </a:t>
            </a:r>
            <a:r>
              <a:rPr sz="1400" i="1" dirty="0">
                <a:latin typeface="Calibri"/>
                <a:cs typeface="Calibri"/>
              </a:rPr>
              <a:t>Sport</a:t>
            </a:r>
            <a:r>
              <a:rPr sz="1400" i="1" spc="-65" dirty="0">
                <a:latin typeface="Calibri"/>
                <a:cs typeface="Calibri"/>
              </a:rPr>
              <a:t> </a:t>
            </a:r>
            <a:r>
              <a:rPr sz="1400" spc="-20" dirty="0">
                <a:latin typeface="Calibri"/>
                <a:cs typeface="Calibri"/>
              </a:rPr>
              <a:t>boat </a:t>
            </a:r>
            <a:r>
              <a:rPr sz="1400" dirty="0">
                <a:latin typeface="Calibri"/>
                <a:cs typeface="Calibri"/>
              </a:rPr>
              <a:t>has</a:t>
            </a:r>
            <a:r>
              <a:rPr sz="1400" spc="105" dirty="0">
                <a:latin typeface="Calibri"/>
                <a:cs typeface="Calibri"/>
              </a:rPr>
              <a:t> </a:t>
            </a:r>
            <a:r>
              <a:rPr sz="1400" spc="-35" dirty="0">
                <a:latin typeface="Calibri"/>
                <a:cs typeface="Calibri"/>
              </a:rPr>
              <a:t>been</a:t>
            </a:r>
            <a:r>
              <a:rPr sz="1400" spc="-40" dirty="0">
                <a:latin typeface="Calibri"/>
                <a:cs typeface="Calibri"/>
              </a:rPr>
              <a:t> </a:t>
            </a:r>
            <a:r>
              <a:rPr sz="1400" spc="-30" dirty="0">
                <a:latin typeface="Calibri"/>
                <a:cs typeface="Calibri"/>
              </a:rPr>
              <a:t>equipped</a:t>
            </a:r>
            <a:r>
              <a:rPr sz="1400" spc="60" dirty="0">
                <a:latin typeface="Calibri"/>
                <a:cs typeface="Calibri"/>
              </a:rPr>
              <a:t> </a:t>
            </a:r>
            <a:r>
              <a:rPr sz="1400" dirty="0">
                <a:latin typeface="Calibri"/>
                <a:cs typeface="Calibri"/>
              </a:rPr>
              <a:t>with</a:t>
            </a:r>
            <a:r>
              <a:rPr sz="1400" spc="195" dirty="0">
                <a:latin typeface="Calibri"/>
                <a:cs typeface="Calibri"/>
              </a:rPr>
              <a:t> </a:t>
            </a:r>
            <a:r>
              <a:rPr sz="1400" spc="-50" dirty="0">
                <a:latin typeface="Calibri"/>
                <a:cs typeface="Calibri"/>
              </a:rPr>
              <a:t>a </a:t>
            </a:r>
            <a:r>
              <a:rPr sz="1400" dirty="0">
                <a:latin typeface="Calibri"/>
                <a:cs typeface="Calibri"/>
              </a:rPr>
              <a:t>Stainless</a:t>
            </a:r>
            <a:r>
              <a:rPr sz="1400" spc="150" dirty="0">
                <a:latin typeface="Calibri"/>
                <a:cs typeface="Calibri"/>
              </a:rPr>
              <a:t> </a:t>
            </a:r>
            <a:r>
              <a:rPr sz="1400" dirty="0">
                <a:latin typeface="Calibri"/>
                <a:cs typeface="Calibri"/>
              </a:rPr>
              <a:t>Steel</a:t>
            </a:r>
            <a:r>
              <a:rPr sz="1400" spc="45" dirty="0">
                <a:latin typeface="Calibri"/>
                <a:cs typeface="Calibri"/>
              </a:rPr>
              <a:t> </a:t>
            </a:r>
            <a:r>
              <a:rPr sz="1400" spc="-10" dirty="0">
                <a:latin typeface="Calibri"/>
                <a:cs typeface="Calibri"/>
              </a:rPr>
              <a:t>Steering</a:t>
            </a:r>
            <a:endParaRPr sz="1400">
              <a:latin typeface="Calibri"/>
              <a:cs typeface="Calibri"/>
            </a:endParaRPr>
          </a:p>
          <a:p>
            <a:pPr marL="12700" marR="5080">
              <a:lnSpc>
                <a:spcPct val="102099"/>
              </a:lnSpc>
              <a:spcBef>
                <a:spcPts val="10"/>
              </a:spcBef>
            </a:pPr>
            <a:r>
              <a:rPr sz="1400" dirty="0">
                <a:latin typeface="Calibri"/>
                <a:cs typeface="Calibri"/>
              </a:rPr>
              <a:t>Wheel</a:t>
            </a:r>
            <a:r>
              <a:rPr sz="1400" spc="80"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Hydraulic</a:t>
            </a:r>
            <a:r>
              <a:rPr sz="1400" spc="250" dirty="0">
                <a:latin typeface="Calibri"/>
                <a:cs typeface="Calibri"/>
              </a:rPr>
              <a:t> </a:t>
            </a:r>
            <a:r>
              <a:rPr sz="1400" spc="-10" dirty="0">
                <a:latin typeface="Calibri"/>
                <a:cs typeface="Calibri"/>
              </a:rPr>
              <a:t>Steering </a:t>
            </a:r>
            <a:r>
              <a:rPr sz="1400" spc="-35" dirty="0">
                <a:latin typeface="Calibri"/>
                <a:cs typeface="Calibri"/>
              </a:rPr>
              <a:t>System </a:t>
            </a:r>
            <a:r>
              <a:rPr sz="1400" spc="-10" dirty="0">
                <a:latin typeface="Calibri"/>
                <a:cs typeface="Calibri"/>
              </a:rPr>
              <a:t>with</a:t>
            </a:r>
            <a:r>
              <a:rPr sz="1400" spc="-25" dirty="0">
                <a:latin typeface="Calibri"/>
                <a:cs typeface="Calibri"/>
              </a:rPr>
              <a:t> </a:t>
            </a:r>
            <a:r>
              <a:rPr sz="1400" spc="-30" dirty="0">
                <a:latin typeface="Calibri"/>
                <a:cs typeface="Calibri"/>
              </a:rPr>
              <a:t>power</a:t>
            </a:r>
            <a:r>
              <a:rPr sz="1400" spc="-45" dirty="0">
                <a:latin typeface="Calibri"/>
                <a:cs typeface="Calibri"/>
              </a:rPr>
              <a:t> </a:t>
            </a:r>
            <a:r>
              <a:rPr sz="1400" spc="-25" dirty="0">
                <a:latin typeface="Calibri"/>
                <a:cs typeface="Calibri"/>
              </a:rPr>
              <a:t>assist.</a:t>
            </a:r>
            <a:r>
              <a:rPr sz="1400" spc="-30" dirty="0">
                <a:latin typeface="Calibri"/>
                <a:cs typeface="Calibri"/>
              </a:rPr>
              <a:t> </a:t>
            </a:r>
            <a:r>
              <a:rPr sz="1400" spc="-25" dirty="0">
                <a:latin typeface="Calibri"/>
                <a:cs typeface="Calibri"/>
              </a:rPr>
              <a:t>The </a:t>
            </a:r>
            <a:r>
              <a:rPr sz="1400" dirty="0">
                <a:latin typeface="Calibri"/>
                <a:cs typeface="Calibri"/>
              </a:rPr>
              <a:t>helm</a:t>
            </a:r>
            <a:r>
              <a:rPr sz="1400" spc="90" dirty="0">
                <a:latin typeface="Calibri"/>
                <a:cs typeface="Calibri"/>
              </a:rPr>
              <a:t>  </a:t>
            </a:r>
            <a:r>
              <a:rPr sz="1400" dirty="0">
                <a:latin typeface="Calibri"/>
                <a:cs typeface="Calibri"/>
              </a:rPr>
              <a:t>unit</a:t>
            </a:r>
            <a:r>
              <a:rPr sz="1400" spc="229" dirty="0">
                <a:latin typeface="Calibri"/>
                <a:cs typeface="Calibri"/>
              </a:rPr>
              <a:t> </a:t>
            </a:r>
            <a:r>
              <a:rPr sz="1400" dirty="0">
                <a:latin typeface="Calibri"/>
                <a:cs typeface="Calibri"/>
              </a:rPr>
              <a:t>includes</a:t>
            </a:r>
            <a:r>
              <a:rPr sz="1400" spc="250" dirty="0">
                <a:latin typeface="Calibri"/>
                <a:cs typeface="Calibri"/>
              </a:rPr>
              <a:t> </a:t>
            </a:r>
            <a:r>
              <a:rPr sz="1400" spc="-50" dirty="0">
                <a:latin typeface="Calibri"/>
                <a:cs typeface="Calibri"/>
              </a:rPr>
              <a:t>a</a:t>
            </a:r>
            <a:endParaRPr sz="1400">
              <a:latin typeface="Calibri"/>
              <a:cs typeface="Calibri"/>
            </a:endParaRPr>
          </a:p>
          <a:p>
            <a:pPr marL="12700" marR="36195">
              <a:lnSpc>
                <a:spcPct val="101400"/>
              </a:lnSpc>
              <a:spcBef>
                <a:spcPts val="5"/>
              </a:spcBef>
            </a:pPr>
            <a:r>
              <a:rPr sz="1400" dirty="0">
                <a:latin typeface="Calibri"/>
                <a:cs typeface="Calibri"/>
              </a:rPr>
              <a:t>reservoir</a:t>
            </a:r>
            <a:r>
              <a:rPr sz="1400" spc="235" dirty="0">
                <a:latin typeface="Calibri"/>
                <a:cs typeface="Calibri"/>
              </a:rPr>
              <a:t>  </a:t>
            </a:r>
            <a:r>
              <a:rPr sz="1400" dirty="0">
                <a:latin typeface="Calibri"/>
                <a:cs typeface="Calibri"/>
              </a:rPr>
              <a:t>and</a:t>
            </a:r>
            <a:r>
              <a:rPr sz="1400" spc="195" dirty="0">
                <a:latin typeface="Calibri"/>
                <a:cs typeface="Calibri"/>
              </a:rPr>
              <a:t> </a:t>
            </a:r>
            <a:r>
              <a:rPr sz="1400" spc="-55" dirty="0">
                <a:latin typeface="Calibri"/>
                <a:cs typeface="Calibri"/>
              </a:rPr>
              <a:t>pump</a:t>
            </a:r>
            <a:r>
              <a:rPr sz="1400" spc="50" dirty="0">
                <a:latin typeface="Calibri"/>
                <a:cs typeface="Calibri"/>
              </a:rPr>
              <a:t> </a:t>
            </a:r>
            <a:r>
              <a:rPr sz="1400" spc="-20" dirty="0">
                <a:latin typeface="Calibri"/>
                <a:cs typeface="Calibri"/>
              </a:rPr>
              <a:t>that </a:t>
            </a:r>
            <a:r>
              <a:rPr sz="1400" spc="-10" dirty="0">
                <a:latin typeface="Calibri"/>
                <a:cs typeface="Calibri"/>
              </a:rPr>
              <a:t>pumps</a:t>
            </a:r>
            <a:r>
              <a:rPr sz="1400" spc="310" dirty="0">
                <a:latin typeface="Calibri"/>
                <a:cs typeface="Calibri"/>
              </a:rPr>
              <a:t> </a:t>
            </a:r>
            <a:r>
              <a:rPr sz="1400" dirty="0">
                <a:latin typeface="Calibri"/>
                <a:cs typeface="Calibri"/>
              </a:rPr>
              <a:t>hydraulic</a:t>
            </a:r>
            <a:r>
              <a:rPr sz="1400" spc="325" dirty="0">
                <a:latin typeface="Calibri"/>
                <a:cs typeface="Calibri"/>
              </a:rPr>
              <a:t> </a:t>
            </a:r>
            <a:r>
              <a:rPr sz="1400" dirty="0">
                <a:latin typeface="Calibri"/>
                <a:cs typeface="Calibri"/>
              </a:rPr>
              <a:t>fluid</a:t>
            </a:r>
            <a:r>
              <a:rPr sz="1400" spc="290" dirty="0">
                <a:latin typeface="Calibri"/>
                <a:cs typeface="Calibri"/>
              </a:rPr>
              <a:t> </a:t>
            </a:r>
            <a:r>
              <a:rPr sz="1400" dirty="0">
                <a:latin typeface="Calibri"/>
                <a:cs typeface="Calibri"/>
              </a:rPr>
              <a:t>to</a:t>
            </a:r>
            <a:r>
              <a:rPr sz="1400" spc="270" dirty="0">
                <a:latin typeface="Calibri"/>
                <a:cs typeface="Calibri"/>
              </a:rPr>
              <a:t> </a:t>
            </a:r>
            <a:r>
              <a:rPr sz="1400" spc="-25" dirty="0">
                <a:latin typeface="Calibri"/>
                <a:cs typeface="Calibri"/>
              </a:rPr>
              <a:t>the</a:t>
            </a:r>
            <a:endParaRPr sz="1400">
              <a:latin typeface="Calibri"/>
              <a:cs typeface="Calibri"/>
            </a:endParaRPr>
          </a:p>
          <a:p>
            <a:pPr marL="12700" marR="34290">
              <a:lnSpc>
                <a:spcPct val="102200"/>
              </a:lnSpc>
              <a:spcBef>
                <a:spcPts val="10"/>
              </a:spcBef>
            </a:pPr>
            <a:r>
              <a:rPr sz="1400" dirty="0">
                <a:latin typeface="Calibri"/>
                <a:cs typeface="Calibri"/>
              </a:rPr>
              <a:t>steering</a:t>
            </a:r>
            <a:r>
              <a:rPr sz="1400" spc="275" dirty="0">
                <a:latin typeface="Calibri"/>
                <a:cs typeface="Calibri"/>
              </a:rPr>
              <a:t> </a:t>
            </a:r>
            <a:r>
              <a:rPr sz="1400" dirty="0">
                <a:latin typeface="Calibri"/>
                <a:cs typeface="Calibri"/>
              </a:rPr>
              <a:t>cylinder</a:t>
            </a:r>
            <a:r>
              <a:rPr sz="1400" spc="370" dirty="0">
                <a:latin typeface="Calibri"/>
                <a:cs typeface="Calibri"/>
              </a:rPr>
              <a:t> </a:t>
            </a:r>
            <a:r>
              <a:rPr sz="1400" dirty="0">
                <a:latin typeface="Calibri"/>
                <a:cs typeface="Calibri"/>
              </a:rPr>
              <a:t>located</a:t>
            </a:r>
            <a:r>
              <a:rPr sz="1400" spc="185" dirty="0">
                <a:latin typeface="Calibri"/>
                <a:cs typeface="Calibri"/>
              </a:rPr>
              <a:t>  </a:t>
            </a:r>
            <a:r>
              <a:rPr sz="1400" spc="-25" dirty="0">
                <a:latin typeface="Calibri"/>
                <a:cs typeface="Calibri"/>
              </a:rPr>
              <a:t>on </a:t>
            </a:r>
            <a:r>
              <a:rPr sz="1400" dirty="0">
                <a:latin typeface="Calibri"/>
                <a:cs typeface="Calibri"/>
              </a:rPr>
              <a:t>the</a:t>
            </a:r>
            <a:r>
              <a:rPr sz="1400" spc="140" dirty="0">
                <a:latin typeface="Calibri"/>
                <a:cs typeface="Calibri"/>
              </a:rPr>
              <a:t> </a:t>
            </a:r>
            <a:r>
              <a:rPr sz="1400" dirty="0">
                <a:latin typeface="Calibri"/>
                <a:cs typeface="Calibri"/>
              </a:rPr>
              <a:t>motor</a:t>
            </a:r>
            <a:r>
              <a:rPr sz="1400" spc="195" dirty="0">
                <a:latin typeface="Calibri"/>
                <a:cs typeface="Calibri"/>
              </a:rPr>
              <a:t> </a:t>
            </a:r>
            <a:r>
              <a:rPr sz="1400" dirty="0">
                <a:latin typeface="Calibri"/>
                <a:cs typeface="Calibri"/>
              </a:rPr>
              <a:t>bracket</a:t>
            </a:r>
            <a:r>
              <a:rPr sz="1400" spc="150" dirty="0">
                <a:latin typeface="Calibri"/>
                <a:cs typeface="Calibri"/>
              </a:rPr>
              <a:t>  </a:t>
            </a:r>
            <a:r>
              <a:rPr sz="1400" spc="-10" dirty="0">
                <a:latin typeface="Calibri"/>
                <a:cs typeface="Calibri"/>
              </a:rPr>
              <a:t>causing </a:t>
            </a:r>
            <a:r>
              <a:rPr sz="1400" dirty="0">
                <a:latin typeface="Calibri"/>
                <a:cs typeface="Calibri"/>
              </a:rPr>
              <a:t>the</a:t>
            </a:r>
            <a:r>
              <a:rPr sz="1400" spc="95" dirty="0">
                <a:latin typeface="Calibri"/>
                <a:cs typeface="Calibri"/>
              </a:rPr>
              <a:t> </a:t>
            </a:r>
            <a:r>
              <a:rPr sz="1400" dirty="0">
                <a:latin typeface="Calibri"/>
                <a:cs typeface="Calibri"/>
              </a:rPr>
              <a:t>motor</a:t>
            </a:r>
            <a:r>
              <a:rPr sz="1400" spc="125" dirty="0">
                <a:latin typeface="Calibri"/>
                <a:cs typeface="Calibri"/>
              </a:rPr>
              <a:t> </a:t>
            </a:r>
            <a:r>
              <a:rPr sz="1400" dirty="0">
                <a:latin typeface="Calibri"/>
                <a:cs typeface="Calibri"/>
              </a:rPr>
              <a:t>to</a:t>
            </a:r>
            <a:r>
              <a:rPr sz="1400" spc="160" dirty="0">
                <a:latin typeface="Calibri"/>
                <a:cs typeface="Calibri"/>
              </a:rPr>
              <a:t> </a:t>
            </a:r>
            <a:r>
              <a:rPr sz="1400" spc="40" dirty="0">
                <a:latin typeface="Calibri"/>
                <a:cs typeface="Calibri"/>
              </a:rPr>
              <a:t>turn.</a:t>
            </a:r>
            <a:endParaRPr sz="1400">
              <a:latin typeface="Calibri"/>
              <a:cs typeface="Calibri"/>
            </a:endParaRPr>
          </a:p>
        </p:txBody>
      </p:sp>
      <p:sp>
        <p:nvSpPr>
          <p:cNvPr id="8" name="object 8"/>
          <p:cNvSpPr txBox="1"/>
          <p:nvPr/>
        </p:nvSpPr>
        <p:spPr>
          <a:xfrm>
            <a:off x="480771" y="4248910"/>
            <a:ext cx="3124835" cy="1080770"/>
          </a:xfrm>
          <a:prstGeom prst="rect">
            <a:avLst/>
          </a:prstGeom>
        </p:spPr>
        <p:txBody>
          <a:bodyPr vert="horz" wrap="square" lIns="0" tIns="100330" rIns="0" bIns="0" rtlCol="0">
            <a:spAutoFit/>
          </a:bodyPr>
          <a:lstStyle/>
          <a:p>
            <a:pPr marL="12700">
              <a:lnSpc>
                <a:spcPct val="100000"/>
              </a:lnSpc>
              <a:spcBef>
                <a:spcPts val="790"/>
              </a:spcBef>
            </a:pPr>
            <a:r>
              <a:rPr sz="1600" b="1" u="sng" spc="-10" dirty="0">
                <a:uFill>
                  <a:solidFill>
                    <a:srgbClr val="000000"/>
                  </a:solidFill>
                </a:uFill>
                <a:latin typeface="Calibri"/>
                <a:cs typeface="Calibri"/>
              </a:rPr>
              <a:t>Easy</a:t>
            </a:r>
            <a:r>
              <a:rPr sz="1600" b="1" u="sng" spc="-75" dirty="0">
                <a:uFill>
                  <a:solidFill>
                    <a:srgbClr val="000000"/>
                  </a:solidFill>
                </a:uFill>
                <a:latin typeface="Calibri"/>
                <a:cs typeface="Calibri"/>
              </a:rPr>
              <a:t> </a:t>
            </a:r>
            <a:r>
              <a:rPr sz="1600" b="1" u="sng" dirty="0">
                <a:uFill>
                  <a:solidFill>
                    <a:srgbClr val="000000"/>
                  </a:solidFill>
                </a:uFill>
                <a:latin typeface="Calibri"/>
                <a:cs typeface="Calibri"/>
              </a:rPr>
              <a:t>Access</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Reservoir</a:t>
            </a:r>
            <a:r>
              <a:rPr sz="1600" b="1" spc="-10" dirty="0">
                <a:latin typeface="Calibri"/>
                <a:cs typeface="Calibri"/>
              </a:rPr>
              <a:t>:</a:t>
            </a:r>
            <a:endParaRPr sz="1600">
              <a:latin typeface="Calibri"/>
              <a:cs typeface="Calibri"/>
            </a:endParaRPr>
          </a:p>
          <a:p>
            <a:pPr marL="12700" marR="5080">
              <a:lnSpc>
                <a:spcPct val="102200"/>
              </a:lnSpc>
              <a:spcBef>
                <a:spcPts val="545"/>
              </a:spcBef>
            </a:pPr>
            <a:r>
              <a:rPr sz="1400" dirty="0">
                <a:latin typeface="Calibri"/>
                <a:cs typeface="Calibri"/>
              </a:rPr>
              <a:t>There</a:t>
            </a:r>
            <a:r>
              <a:rPr sz="1400" spc="95"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a</a:t>
            </a:r>
            <a:r>
              <a:rPr sz="1400" spc="70" dirty="0">
                <a:latin typeface="Calibri"/>
                <a:cs typeface="Calibri"/>
              </a:rPr>
              <a:t> </a:t>
            </a:r>
            <a:r>
              <a:rPr sz="1400" dirty="0">
                <a:latin typeface="Calibri"/>
                <a:cs typeface="Calibri"/>
              </a:rPr>
              <a:t>reservoir</a:t>
            </a:r>
            <a:r>
              <a:rPr sz="1400" spc="235" dirty="0">
                <a:latin typeface="Calibri"/>
                <a:cs typeface="Calibri"/>
              </a:rPr>
              <a:t> </a:t>
            </a:r>
            <a:r>
              <a:rPr sz="1400" spc="-10" dirty="0">
                <a:latin typeface="Calibri"/>
                <a:cs typeface="Calibri"/>
              </a:rPr>
              <a:t>f</a:t>
            </a:r>
            <a:r>
              <a:rPr sz="1400" spc="-175" dirty="0">
                <a:latin typeface="Calibri"/>
                <a:cs typeface="Calibri"/>
              </a:rPr>
              <a:t> </a:t>
            </a:r>
            <a:r>
              <a:rPr sz="1400" spc="70" dirty="0">
                <a:latin typeface="Calibri"/>
                <a:cs typeface="Calibri"/>
              </a:rPr>
              <a:t>ill</a:t>
            </a:r>
            <a:r>
              <a:rPr sz="1400" spc="200" dirty="0">
                <a:latin typeface="Calibri"/>
                <a:cs typeface="Calibri"/>
              </a:rPr>
              <a:t> </a:t>
            </a:r>
            <a:r>
              <a:rPr sz="1400" dirty="0">
                <a:latin typeface="Calibri"/>
                <a:cs typeface="Calibri"/>
              </a:rPr>
              <a:t>cap</a:t>
            </a:r>
            <a:r>
              <a:rPr sz="1400" spc="30" dirty="0">
                <a:latin typeface="Calibri"/>
                <a:cs typeface="Calibri"/>
              </a:rPr>
              <a:t> </a:t>
            </a:r>
            <a:r>
              <a:rPr sz="1400" dirty="0">
                <a:latin typeface="Calibri"/>
                <a:cs typeface="Calibri"/>
              </a:rPr>
              <a:t>located</a:t>
            </a:r>
            <a:r>
              <a:rPr sz="1400" spc="150" dirty="0">
                <a:latin typeface="Calibri"/>
                <a:cs typeface="Calibri"/>
              </a:rPr>
              <a:t> </a:t>
            </a:r>
            <a:r>
              <a:rPr sz="1400" spc="-25" dirty="0">
                <a:latin typeface="Calibri"/>
                <a:cs typeface="Calibri"/>
              </a:rPr>
              <a:t>on</a:t>
            </a:r>
            <a:r>
              <a:rPr sz="1400" spc="500" dirty="0">
                <a:latin typeface="Calibri"/>
                <a:cs typeface="Calibri"/>
              </a:rPr>
              <a:t> </a:t>
            </a:r>
            <a:r>
              <a:rPr sz="1400" dirty="0">
                <a:latin typeface="Calibri"/>
                <a:cs typeface="Calibri"/>
              </a:rPr>
              <a:t>the</a:t>
            </a:r>
            <a:r>
              <a:rPr sz="1400" spc="165" dirty="0">
                <a:latin typeface="Calibri"/>
                <a:cs typeface="Calibri"/>
              </a:rPr>
              <a:t> </a:t>
            </a:r>
            <a:r>
              <a:rPr sz="1400" dirty="0">
                <a:latin typeface="Calibri"/>
                <a:cs typeface="Calibri"/>
              </a:rPr>
              <a:t>helm</a:t>
            </a:r>
            <a:r>
              <a:rPr sz="1400" spc="130" dirty="0">
                <a:latin typeface="Calibri"/>
                <a:cs typeface="Calibri"/>
              </a:rPr>
              <a:t> </a:t>
            </a:r>
            <a:r>
              <a:rPr sz="1400" spc="85" dirty="0">
                <a:latin typeface="Calibri"/>
                <a:cs typeface="Calibri"/>
              </a:rPr>
              <a:t>for</a:t>
            </a:r>
            <a:r>
              <a:rPr sz="1400" spc="330" dirty="0">
                <a:latin typeface="Calibri"/>
                <a:cs typeface="Calibri"/>
              </a:rPr>
              <a:t> </a:t>
            </a:r>
            <a:r>
              <a:rPr sz="1400" dirty="0">
                <a:latin typeface="Calibri"/>
                <a:cs typeface="Calibri"/>
              </a:rPr>
              <a:t>adding</a:t>
            </a:r>
            <a:r>
              <a:rPr sz="1400" spc="245" dirty="0">
                <a:latin typeface="Calibri"/>
                <a:cs typeface="Calibri"/>
              </a:rPr>
              <a:t> </a:t>
            </a:r>
            <a:r>
              <a:rPr sz="1400" dirty="0">
                <a:latin typeface="Calibri"/>
                <a:cs typeface="Calibri"/>
              </a:rPr>
              <a:t>hydraulic</a:t>
            </a:r>
            <a:r>
              <a:rPr sz="1400" spc="229" dirty="0">
                <a:latin typeface="Calibri"/>
                <a:cs typeface="Calibri"/>
              </a:rPr>
              <a:t>  </a:t>
            </a:r>
            <a:r>
              <a:rPr sz="1400" dirty="0">
                <a:latin typeface="Calibri"/>
                <a:cs typeface="Calibri"/>
              </a:rPr>
              <a:t>fluid</a:t>
            </a:r>
            <a:r>
              <a:rPr sz="1400" spc="190" dirty="0">
                <a:latin typeface="Calibri"/>
                <a:cs typeface="Calibri"/>
              </a:rPr>
              <a:t> </a:t>
            </a:r>
            <a:r>
              <a:rPr sz="1400" spc="-25" dirty="0">
                <a:latin typeface="Calibri"/>
                <a:cs typeface="Calibri"/>
              </a:rPr>
              <a:t>and </a:t>
            </a:r>
            <a:r>
              <a:rPr sz="1400" spc="85" dirty="0">
                <a:latin typeface="Calibri"/>
                <a:cs typeface="Calibri"/>
              </a:rPr>
              <a:t>for </a:t>
            </a:r>
            <a:r>
              <a:rPr sz="1400" spc="-10" dirty="0">
                <a:latin typeface="Calibri"/>
                <a:cs typeface="Calibri"/>
              </a:rPr>
              <a:t>service.</a:t>
            </a:r>
            <a:endParaRPr sz="1400">
              <a:latin typeface="Calibri"/>
              <a:cs typeface="Calibri"/>
            </a:endParaRPr>
          </a:p>
        </p:txBody>
      </p:sp>
      <p:grpSp>
        <p:nvGrpSpPr>
          <p:cNvPr id="9" name="object 9"/>
          <p:cNvGrpSpPr/>
          <p:nvPr/>
        </p:nvGrpSpPr>
        <p:grpSpPr>
          <a:xfrm>
            <a:off x="1767801" y="5449795"/>
            <a:ext cx="1770380" cy="1438275"/>
            <a:chOff x="1767801" y="5449795"/>
            <a:chExt cx="1770380" cy="1438275"/>
          </a:xfrm>
        </p:grpSpPr>
        <p:pic>
          <p:nvPicPr>
            <p:cNvPr id="10" name="object 10"/>
            <p:cNvPicPr/>
            <p:nvPr/>
          </p:nvPicPr>
          <p:blipFill>
            <a:blip r:embed="rId5" cstate="print"/>
            <a:stretch>
              <a:fillRect/>
            </a:stretch>
          </p:blipFill>
          <p:spPr>
            <a:xfrm>
              <a:off x="1767801" y="5449795"/>
              <a:ext cx="1770193" cy="1437943"/>
            </a:xfrm>
            <a:prstGeom prst="rect">
              <a:avLst/>
            </a:prstGeom>
          </p:spPr>
        </p:pic>
        <p:pic>
          <p:nvPicPr>
            <p:cNvPr id="11" name="object 11"/>
            <p:cNvPicPr/>
            <p:nvPr/>
          </p:nvPicPr>
          <p:blipFill>
            <a:blip r:embed="rId6" cstate="print"/>
            <a:stretch>
              <a:fillRect/>
            </a:stretch>
          </p:blipFill>
          <p:spPr>
            <a:xfrm>
              <a:off x="1804415" y="5486400"/>
              <a:ext cx="1624583" cy="1292352"/>
            </a:xfrm>
            <a:prstGeom prst="rect">
              <a:avLst/>
            </a:prstGeom>
          </p:spPr>
        </p:pic>
        <p:sp>
          <p:nvSpPr>
            <p:cNvPr id="12" name="object 12"/>
            <p:cNvSpPr/>
            <p:nvPr/>
          </p:nvSpPr>
          <p:spPr>
            <a:xfrm>
              <a:off x="1790064" y="5472112"/>
              <a:ext cx="1653539" cy="1321435"/>
            </a:xfrm>
            <a:custGeom>
              <a:avLst/>
              <a:gdLst/>
              <a:ahLst/>
              <a:cxnLst/>
              <a:rect l="l" t="t" r="r" b="b"/>
              <a:pathLst>
                <a:path w="1653539" h="1321434">
                  <a:moveTo>
                    <a:pt x="0" y="1320927"/>
                  </a:moveTo>
                  <a:lnTo>
                    <a:pt x="1653159" y="1320927"/>
                  </a:lnTo>
                  <a:lnTo>
                    <a:pt x="1653159" y="0"/>
                  </a:lnTo>
                  <a:lnTo>
                    <a:pt x="0" y="0"/>
                  </a:lnTo>
                  <a:lnTo>
                    <a:pt x="0" y="1320927"/>
                  </a:lnTo>
                  <a:close/>
                </a:path>
              </a:pathLst>
            </a:custGeom>
            <a:ln w="28575">
              <a:solidFill>
                <a:srgbClr val="000000"/>
              </a:solidFill>
            </a:ln>
          </p:spPr>
          <p:txBody>
            <a:bodyPr wrap="square" lIns="0" tIns="0" rIns="0" bIns="0" rtlCol="0"/>
            <a:lstStyle/>
            <a:p>
              <a:endParaRPr/>
            </a:p>
          </p:txBody>
        </p:sp>
      </p:grpSp>
      <p:sp>
        <p:nvSpPr>
          <p:cNvPr id="13" name="object 13"/>
          <p:cNvSpPr txBox="1"/>
          <p:nvPr/>
        </p:nvSpPr>
        <p:spPr>
          <a:xfrm>
            <a:off x="5400802" y="1009201"/>
            <a:ext cx="4162425" cy="949325"/>
          </a:xfrm>
          <a:prstGeom prst="rect">
            <a:avLst/>
          </a:prstGeom>
        </p:spPr>
        <p:txBody>
          <a:bodyPr vert="horz" wrap="square" lIns="0" tIns="29845" rIns="0" bIns="0" rtlCol="0">
            <a:spAutoFit/>
          </a:bodyPr>
          <a:lstStyle/>
          <a:p>
            <a:pPr marL="12700">
              <a:lnSpc>
                <a:spcPct val="100000"/>
              </a:lnSpc>
              <a:spcBef>
                <a:spcPts val="235"/>
              </a:spcBef>
            </a:pPr>
            <a:r>
              <a:rPr sz="1600" b="1" u="sng" dirty="0">
                <a:uFill>
                  <a:solidFill>
                    <a:srgbClr val="000000"/>
                  </a:solidFill>
                </a:uFill>
                <a:latin typeface="Calibri"/>
                <a:cs typeface="Calibri"/>
              </a:rPr>
              <a:t>5-Position</a:t>
            </a:r>
            <a:r>
              <a:rPr sz="1600" b="1" u="sng" spc="204" dirty="0">
                <a:uFill>
                  <a:solidFill>
                    <a:srgbClr val="000000"/>
                  </a:solidFill>
                </a:uFill>
                <a:latin typeface="Calibri"/>
                <a:cs typeface="Calibri"/>
              </a:rPr>
              <a:t> </a:t>
            </a:r>
            <a:r>
              <a:rPr sz="1600" b="1" u="sng" spc="-20" dirty="0">
                <a:uFill>
                  <a:solidFill>
                    <a:srgbClr val="000000"/>
                  </a:solidFill>
                </a:uFill>
                <a:latin typeface="Calibri"/>
                <a:cs typeface="Calibri"/>
              </a:rPr>
              <a:t>Tilt</a:t>
            </a:r>
            <a:r>
              <a:rPr sz="1600" b="1" spc="-20" dirty="0">
                <a:latin typeface="Calibri"/>
                <a:cs typeface="Calibri"/>
              </a:rPr>
              <a:t>:</a:t>
            </a:r>
            <a:endParaRPr sz="1600">
              <a:latin typeface="Calibri"/>
              <a:cs typeface="Calibri"/>
            </a:endParaRPr>
          </a:p>
          <a:p>
            <a:pPr marL="12700" marR="5080">
              <a:lnSpc>
                <a:spcPct val="102200"/>
              </a:lnSpc>
              <a:spcBef>
                <a:spcPts val="65"/>
              </a:spcBef>
            </a:pPr>
            <a:r>
              <a:rPr sz="1400" dirty="0">
                <a:latin typeface="Calibri"/>
                <a:cs typeface="Calibri"/>
              </a:rPr>
              <a:t>The</a:t>
            </a:r>
            <a:r>
              <a:rPr sz="1400" spc="85" dirty="0">
                <a:latin typeface="Calibri"/>
                <a:cs typeface="Calibri"/>
              </a:rPr>
              <a:t> </a:t>
            </a:r>
            <a:r>
              <a:rPr sz="1400" dirty="0">
                <a:latin typeface="Calibri"/>
                <a:cs typeface="Calibri"/>
              </a:rPr>
              <a:t>Steering</a:t>
            </a:r>
            <a:r>
              <a:rPr sz="1400" spc="105" dirty="0">
                <a:latin typeface="Calibri"/>
                <a:cs typeface="Calibri"/>
              </a:rPr>
              <a:t> </a:t>
            </a:r>
            <a:r>
              <a:rPr sz="1400" dirty="0">
                <a:latin typeface="Calibri"/>
                <a:cs typeface="Calibri"/>
              </a:rPr>
              <a:t>System</a:t>
            </a:r>
            <a:r>
              <a:rPr sz="1400" spc="75" dirty="0">
                <a:latin typeface="Calibri"/>
                <a:cs typeface="Calibri"/>
              </a:rPr>
              <a:t> </a:t>
            </a:r>
            <a:r>
              <a:rPr sz="1400" dirty="0">
                <a:latin typeface="Calibri"/>
                <a:cs typeface="Calibri"/>
              </a:rPr>
              <a:t>also</a:t>
            </a:r>
            <a:r>
              <a:rPr sz="1400" spc="75" dirty="0">
                <a:latin typeface="Calibri"/>
                <a:cs typeface="Calibri"/>
              </a:rPr>
              <a:t> </a:t>
            </a:r>
            <a:r>
              <a:rPr sz="1400" dirty="0">
                <a:latin typeface="Calibri"/>
                <a:cs typeface="Calibri"/>
              </a:rPr>
              <a:t>includes</a:t>
            </a:r>
            <a:r>
              <a:rPr sz="1400" spc="90" dirty="0">
                <a:latin typeface="Calibri"/>
                <a:cs typeface="Calibri"/>
              </a:rPr>
              <a:t> </a:t>
            </a:r>
            <a:r>
              <a:rPr sz="1400" dirty="0">
                <a:latin typeface="Calibri"/>
                <a:cs typeface="Calibri"/>
              </a:rPr>
              <a:t>a</a:t>
            </a:r>
            <a:r>
              <a:rPr sz="1400" spc="70" dirty="0">
                <a:latin typeface="Calibri"/>
                <a:cs typeface="Calibri"/>
              </a:rPr>
              <a:t> </a:t>
            </a:r>
            <a:r>
              <a:rPr sz="1400" dirty="0">
                <a:latin typeface="Calibri"/>
                <a:cs typeface="Calibri"/>
              </a:rPr>
              <a:t>Tilt</a:t>
            </a:r>
            <a:r>
              <a:rPr sz="1400" spc="95" dirty="0">
                <a:latin typeface="Calibri"/>
                <a:cs typeface="Calibri"/>
              </a:rPr>
              <a:t> </a:t>
            </a:r>
            <a:r>
              <a:rPr sz="1400" dirty="0">
                <a:latin typeface="Calibri"/>
                <a:cs typeface="Calibri"/>
              </a:rPr>
              <a:t>Wheel</a:t>
            </a:r>
            <a:r>
              <a:rPr sz="1400" spc="400" dirty="0">
                <a:latin typeface="Calibri"/>
                <a:cs typeface="Calibri"/>
              </a:rPr>
              <a:t> </a:t>
            </a:r>
            <a:r>
              <a:rPr sz="1400" spc="-10" dirty="0">
                <a:latin typeface="Calibri"/>
                <a:cs typeface="Calibri"/>
              </a:rPr>
              <a:t>Feature, </a:t>
            </a:r>
            <a:r>
              <a:rPr sz="1400" dirty="0">
                <a:latin typeface="Calibri"/>
                <a:cs typeface="Calibri"/>
              </a:rPr>
              <a:t>which</a:t>
            </a:r>
            <a:r>
              <a:rPr sz="1400" spc="60" dirty="0">
                <a:latin typeface="Calibri"/>
                <a:cs typeface="Calibri"/>
              </a:rPr>
              <a:t> </a:t>
            </a:r>
            <a:r>
              <a:rPr sz="1400" dirty="0">
                <a:latin typeface="Calibri"/>
                <a:cs typeface="Calibri"/>
              </a:rPr>
              <a:t>allows</a:t>
            </a:r>
            <a:r>
              <a:rPr sz="1400" spc="85" dirty="0">
                <a:latin typeface="Calibri"/>
                <a:cs typeface="Calibri"/>
              </a:rPr>
              <a:t> </a:t>
            </a:r>
            <a:r>
              <a:rPr sz="1400" dirty="0">
                <a:latin typeface="Calibri"/>
                <a:cs typeface="Calibri"/>
              </a:rPr>
              <a:t>the</a:t>
            </a:r>
            <a:r>
              <a:rPr sz="1400" spc="425" dirty="0">
                <a:latin typeface="Calibri"/>
                <a:cs typeface="Calibri"/>
              </a:rPr>
              <a:t> </a:t>
            </a:r>
            <a:r>
              <a:rPr sz="1400" dirty="0">
                <a:latin typeface="Calibri"/>
                <a:cs typeface="Calibri"/>
              </a:rPr>
              <a:t>operator</a:t>
            </a:r>
            <a:r>
              <a:rPr sz="1400" spc="65" dirty="0">
                <a:latin typeface="Calibri"/>
                <a:cs typeface="Calibri"/>
              </a:rPr>
              <a:t> </a:t>
            </a:r>
            <a:r>
              <a:rPr sz="1400" dirty="0">
                <a:latin typeface="Calibri"/>
                <a:cs typeface="Calibri"/>
              </a:rPr>
              <a:t>to</a:t>
            </a:r>
            <a:r>
              <a:rPr sz="1400" spc="60" dirty="0">
                <a:latin typeface="Calibri"/>
                <a:cs typeface="Calibri"/>
              </a:rPr>
              <a:t> </a:t>
            </a:r>
            <a:r>
              <a:rPr sz="1400" dirty="0">
                <a:latin typeface="Calibri"/>
                <a:cs typeface="Calibri"/>
              </a:rPr>
              <a:t>position</a:t>
            </a:r>
            <a:r>
              <a:rPr sz="1400" spc="90" dirty="0">
                <a:latin typeface="Calibri"/>
                <a:cs typeface="Calibri"/>
              </a:rPr>
              <a:t> </a:t>
            </a:r>
            <a:r>
              <a:rPr sz="1400" dirty="0">
                <a:latin typeface="Calibri"/>
                <a:cs typeface="Calibri"/>
              </a:rPr>
              <a:t>the</a:t>
            </a:r>
            <a:r>
              <a:rPr sz="1400" spc="400" dirty="0">
                <a:latin typeface="Calibri"/>
                <a:cs typeface="Calibri"/>
              </a:rPr>
              <a:t> </a:t>
            </a:r>
            <a:r>
              <a:rPr sz="1400" spc="-10" dirty="0">
                <a:latin typeface="Calibri"/>
                <a:cs typeface="Calibri"/>
              </a:rPr>
              <a:t>steering </a:t>
            </a:r>
            <a:r>
              <a:rPr sz="1400" dirty="0">
                <a:latin typeface="Calibri"/>
                <a:cs typeface="Calibri"/>
              </a:rPr>
              <a:t>wheel</a:t>
            </a:r>
            <a:r>
              <a:rPr sz="1400" spc="80" dirty="0">
                <a:latin typeface="Calibri"/>
                <a:cs typeface="Calibri"/>
              </a:rPr>
              <a:t> </a:t>
            </a:r>
            <a:r>
              <a:rPr sz="1400" dirty="0">
                <a:latin typeface="Calibri"/>
                <a:cs typeface="Calibri"/>
              </a:rPr>
              <a:t>in</a:t>
            </a:r>
            <a:r>
              <a:rPr sz="1400" spc="75" dirty="0">
                <a:latin typeface="Calibri"/>
                <a:cs typeface="Calibri"/>
              </a:rPr>
              <a:t> </a:t>
            </a:r>
            <a:r>
              <a:rPr sz="1400" dirty="0">
                <a:latin typeface="Calibri"/>
                <a:cs typeface="Calibri"/>
              </a:rPr>
              <a:t>five</a:t>
            </a:r>
            <a:r>
              <a:rPr sz="1400" spc="450" dirty="0">
                <a:latin typeface="Calibri"/>
                <a:cs typeface="Calibri"/>
              </a:rPr>
              <a:t> </a:t>
            </a:r>
            <a:r>
              <a:rPr sz="1400" dirty="0">
                <a:latin typeface="Calibri"/>
                <a:cs typeface="Calibri"/>
              </a:rPr>
              <a:t>positions</a:t>
            </a:r>
            <a:r>
              <a:rPr sz="1400" spc="95" dirty="0">
                <a:latin typeface="Calibri"/>
                <a:cs typeface="Calibri"/>
              </a:rPr>
              <a:t> </a:t>
            </a:r>
            <a:r>
              <a:rPr sz="1400" dirty="0">
                <a:latin typeface="Calibri"/>
                <a:cs typeface="Calibri"/>
              </a:rPr>
              <a:t>for</a:t>
            </a:r>
            <a:r>
              <a:rPr sz="1400" spc="10" dirty="0">
                <a:latin typeface="Calibri"/>
                <a:cs typeface="Calibri"/>
              </a:rPr>
              <a:t> </a:t>
            </a:r>
            <a:r>
              <a:rPr sz="1400" spc="-10" dirty="0">
                <a:latin typeface="Calibri"/>
                <a:cs typeface="Calibri"/>
              </a:rPr>
              <a:t>comfort.</a:t>
            </a:r>
            <a:endParaRPr sz="1400">
              <a:latin typeface="Calibri"/>
              <a:cs typeface="Calibri"/>
            </a:endParaRPr>
          </a:p>
        </p:txBody>
      </p:sp>
      <p:sp>
        <p:nvSpPr>
          <p:cNvPr id="14" name="object 14"/>
          <p:cNvSpPr txBox="1"/>
          <p:nvPr/>
        </p:nvSpPr>
        <p:spPr>
          <a:xfrm>
            <a:off x="5400802" y="2180970"/>
            <a:ext cx="4169410" cy="890269"/>
          </a:xfrm>
          <a:prstGeom prst="rect">
            <a:avLst/>
          </a:prstGeom>
        </p:spPr>
        <p:txBody>
          <a:bodyPr vert="horz" wrap="square" lIns="0" tIns="11430" rIns="0" bIns="0" rtlCol="0">
            <a:spAutoFit/>
          </a:bodyPr>
          <a:lstStyle/>
          <a:p>
            <a:pPr marL="12700">
              <a:lnSpc>
                <a:spcPct val="100000"/>
              </a:lnSpc>
              <a:spcBef>
                <a:spcPts val="90"/>
              </a:spcBef>
            </a:pPr>
            <a:r>
              <a:rPr sz="1400" dirty="0">
                <a:latin typeface="Calibri"/>
                <a:cs typeface="Calibri"/>
              </a:rPr>
              <a:t>Activate</a:t>
            </a:r>
            <a:r>
              <a:rPr sz="1400" spc="130" dirty="0">
                <a:latin typeface="Calibri"/>
                <a:cs typeface="Calibri"/>
              </a:rPr>
              <a:t> </a:t>
            </a:r>
            <a:r>
              <a:rPr sz="1400" dirty="0">
                <a:latin typeface="Calibri"/>
                <a:cs typeface="Calibri"/>
              </a:rPr>
              <a:t>the</a:t>
            </a:r>
            <a:r>
              <a:rPr sz="1400" spc="114" dirty="0">
                <a:latin typeface="Calibri"/>
                <a:cs typeface="Calibri"/>
              </a:rPr>
              <a:t> </a:t>
            </a:r>
            <a:r>
              <a:rPr sz="1400" spc="55" dirty="0">
                <a:latin typeface="Calibri"/>
                <a:cs typeface="Calibri"/>
              </a:rPr>
              <a:t>tilt</a:t>
            </a:r>
            <a:r>
              <a:rPr sz="1400" spc="229" dirty="0">
                <a:latin typeface="Calibri"/>
                <a:cs typeface="Calibri"/>
              </a:rPr>
              <a:t> </a:t>
            </a:r>
            <a:r>
              <a:rPr sz="1400" dirty="0">
                <a:latin typeface="Calibri"/>
                <a:cs typeface="Calibri"/>
              </a:rPr>
              <a:t>lock</a:t>
            </a:r>
            <a:r>
              <a:rPr sz="1400" spc="165" dirty="0">
                <a:latin typeface="Calibri"/>
                <a:cs typeface="Calibri"/>
              </a:rPr>
              <a:t> </a:t>
            </a:r>
            <a:r>
              <a:rPr sz="1400" dirty="0">
                <a:latin typeface="Calibri"/>
                <a:cs typeface="Calibri"/>
              </a:rPr>
              <a:t>lever</a:t>
            </a:r>
            <a:r>
              <a:rPr sz="1400" spc="145" dirty="0">
                <a:latin typeface="Calibri"/>
                <a:cs typeface="Calibri"/>
              </a:rPr>
              <a:t> </a:t>
            </a:r>
            <a:r>
              <a:rPr sz="1400" dirty="0">
                <a:latin typeface="Calibri"/>
                <a:cs typeface="Calibri"/>
              </a:rPr>
              <a:t>below</a:t>
            </a:r>
            <a:r>
              <a:rPr sz="1400" spc="110"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steering</a:t>
            </a:r>
            <a:r>
              <a:rPr sz="1400" spc="180" dirty="0">
                <a:latin typeface="Calibri"/>
                <a:cs typeface="Calibri"/>
              </a:rPr>
              <a:t> </a:t>
            </a:r>
            <a:r>
              <a:rPr sz="1400" dirty="0">
                <a:latin typeface="Calibri"/>
                <a:cs typeface="Calibri"/>
              </a:rPr>
              <a:t>wheel</a:t>
            </a:r>
            <a:r>
              <a:rPr sz="1400" spc="140" dirty="0">
                <a:latin typeface="Calibri"/>
                <a:cs typeface="Calibri"/>
              </a:rPr>
              <a:t> </a:t>
            </a:r>
            <a:r>
              <a:rPr sz="1400" spc="-25" dirty="0">
                <a:latin typeface="Calibri"/>
                <a:cs typeface="Calibri"/>
              </a:rPr>
              <a:t>to</a:t>
            </a:r>
            <a:endParaRPr sz="1400">
              <a:latin typeface="Calibri"/>
              <a:cs typeface="Calibri"/>
            </a:endParaRPr>
          </a:p>
          <a:p>
            <a:pPr marL="12700">
              <a:lnSpc>
                <a:spcPct val="100000"/>
              </a:lnSpc>
              <a:spcBef>
                <a:spcPts val="25"/>
              </a:spcBef>
            </a:pPr>
            <a:r>
              <a:rPr sz="1400" dirty="0">
                <a:latin typeface="Calibri"/>
                <a:cs typeface="Calibri"/>
              </a:rPr>
              <a:t>adjust</a:t>
            </a:r>
            <a:r>
              <a:rPr sz="1400" spc="16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position.</a:t>
            </a:r>
            <a:r>
              <a:rPr sz="1400" spc="130" dirty="0">
                <a:latin typeface="Calibri"/>
                <a:cs typeface="Calibri"/>
              </a:rPr>
              <a:t>  </a:t>
            </a:r>
            <a:r>
              <a:rPr sz="1400" dirty="0">
                <a:latin typeface="Calibri"/>
                <a:cs typeface="Calibri"/>
              </a:rPr>
              <a:t>Releasing</a:t>
            </a:r>
            <a:r>
              <a:rPr sz="1400" spc="140" dirty="0">
                <a:latin typeface="Calibri"/>
                <a:cs typeface="Calibri"/>
              </a:rPr>
              <a:t> </a:t>
            </a:r>
            <a:r>
              <a:rPr sz="1400" spc="55" dirty="0">
                <a:latin typeface="Calibri"/>
                <a:cs typeface="Calibri"/>
              </a:rPr>
              <a:t>of</a:t>
            </a:r>
            <a:r>
              <a:rPr sz="1400" spc="140" dirty="0">
                <a:latin typeface="Calibri"/>
                <a:cs typeface="Calibri"/>
              </a:rPr>
              <a:t> </a:t>
            </a:r>
            <a:r>
              <a:rPr sz="1400" dirty="0">
                <a:latin typeface="Calibri"/>
                <a:cs typeface="Calibri"/>
              </a:rPr>
              <a:t>the</a:t>
            </a:r>
            <a:r>
              <a:rPr sz="1400" spc="130" dirty="0">
                <a:latin typeface="Calibri"/>
                <a:cs typeface="Calibri"/>
              </a:rPr>
              <a:t> </a:t>
            </a:r>
            <a:r>
              <a:rPr sz="1400" dirty="0">
                <a:latin typeface="Calibri"/>
                <a:cs typeface="Calibri"/>
              </a:rPr>
              <a:t>lock</a:t>
            </a:r>
            <a:r>
              <a:rPr sz="1400" spc="155" dirty="0">
                <a:latin typeface="Calibri"/>
                <a:cs typeface="Calibri"/>
              </a:rPr>
              <a:t> </a:t>
            </a:r>
            <a:r>
              <a:rPr sz="1400" dirty="0">
                <a:latin typeface="Calibri"/>
                <a:cs typeface="Calibri"/>
              </a:rPr>
              <a:t>lever</a:t>
            </a:r>
            <a:r>
              <a:rPr sz="1400" spc="155" dirty="0">
                <a:latin typeface="Calibri"/>
                <a:cs typeface="Calibri"/>
              </a:rPr>
              <a:t> </a:t>
            </a:r>
            <a:r>
              <a:rPr sz="1400" spc="55" dirty="0">
                <a:latin typeface="Calibri"/>
                <a:cs typeface="Calibri"/>
              </a:rPr>
              <a:t>will</a:t>
            </a:r>
            <a:endParaRPr sz="1400">
              <a:latin typeface="Calibri"/>
              <a:cs typeface="Calibri"/>
            </a:endParaRPr>
          </a:p>
          <a:p>
            <a:pPr marL="12700" marR="299720">
              <a:lnSpc>
                <a:spcPts val="1730"/>
              </a:lnSpc>
              <a:spcBef>
                <a:spcPts val="40"/>
              </a:spcBef>
            </a:pPr>
            <a:r>
              <a:rPr sz="1400" dirty="0">
                <a:latin typeface="Calibri"/>
                <a:cs typeface="Calibri"/>
              </a:rPr>
              <a:t>lock</a:t>
            </a:r>
            <a:r>
              <a:rPr sz="1400" spc="29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steering</a:t>
            </a:r>
            <a:r>
              <a:rPr sz="1400" spc="135" dirty="0">
                <a:latin typeface="Calibri"/>
                <a:cs typeface="Calibri"/>
              </a:rPr>
              <a:t> </a:t>
            </a:r>
            <a:r>
              <a:rPr sz="1400" dirty="0">
                <a:latin typeface="Calibri"/>
                <a:cs typeface="Calibri"/>
              </a:rPr>
              <a:t>wheel</a:t>
            </a:r>
            <a:r>
              <a:rPr sz="1400" spc="135" dirty="0">
                <a:latin typeface="Calibri"/>
                <a:cs typeface="Calibri"/>
              </a:rPr>
              <a:t> </a:t>
            </a:r>
            <a:r>
              <a:rPr sz="1400" dirty="0">
                <a:latin typeface="Calibri"/>
                <a:cs typeface="Calibri"/>
              </a:rPr>
              <a:t>into</a:t>
            </a:r>
            <a:r>
              <a:rPr sz="1400" spc="23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desired</a:t>
            </a:r>
            <a:r>
              <a:rPr sz="1400" spc="75" dirty="0">
                <a:latin typeface="Calibri"/>
                <a:cs typeface="Calibri"/>
              </a:rPr>
              <a:t> </a:t>
            </a:r>
            <a:r>
              <a:rPr sz="1400" dirty="0">
                <a:latin typeface="Calibri"/>
                <a:cs typeface="Calibri"/>
              </a:rPr>
              <a:t>angle</a:t>
            </a:r>
            <a:r>
              <a:rPr sz="1400" spc="135" dirty="0">
                <a:latin typeface="Calibri"/>
                <a:cs typeface="Calibri"/>
              </a:rPr>
              <a:t>  </a:t>
            </a:r>
            <a:r>
              <a:rPr sz="1400" spc="-25" dirty="0">
                <a:latin typeface="Calibri"/>
                <a:cs typeface="Calibri"/>
              </a:rPr>
              <a:t>and </a:t>
            </a:r>
            <a:r>
              <a:rPr sz="1400" spc="-10" dirty="0">
                <a:latin typeface="Calibri"/>
                <a:cs typeface="Calibri"/>
              </a:rPr>
              <a:t>position.</a:t>
            </a:r>
            <a:endParaRPr sz="1400">
              <a:latin typeface="Calibri"/>
              <a:cs typeface="Calibri"/>
            </a:endParaRPr>
          </a:p>
        </p:txBody>
      </p:sp>
      <p:sp>
        <p:nvSpPr>
          <p:cNvPr id="15" name="object 15"/>
          <p:cNvSpPr txBox="1"/>
          <p:nvPr/>
        </p:nvSpPr>
        <p:spPr>
          <a:xfrm>
            <a:off x="5400802" y="3358133"/>
            <a:ext cx="3874770" cy="673735"/>
          </a:xfrm>
          <a:prstGeom prst="rect">
            <a:avLst/>
          </a:prstGeom>
        </p:spPr>
        <p:txBody>
          <a:bodyPr vert="horz" wrap="square" lIns="0" tIns="6985" rIns="0" bIns="0" rtlCol="0">
            <a:spAutoFit/>
          </a:bodyPr>
          <a:lstStyle/>
          <a:p>
            <a:pPr marL="12700" marR="5080">
              <a:lnSpc>
                <a:spcPct val="102099"/>
              </a:lnSpc>
              <a:spcBef>
                <a:spcPts val="55"/>
              </a:spcBef>
            </a:pPr>
            <a:r>
              <a:rPr sz="1400" dirty="0">
                <a:latin typeface="Calibri"/>
                <a:cs typeface="Calibri"/>
              </a:rPr>
              <a:t>If</a:t>
            </a:r>
            <a:r>
              <a:rPr sz="1400" spc="150" dirty="0">
                <a:latin typeface="Calibri"/>
                <a:cs typeface="Calibri"/>
              </a:rPr>
              <a:t> </a:t>
            </a:r>
            <a:r>
              <a:rPr sz="1400" dirty="0">
                <a:latin typeface="Calibri"/>
                <a:cs typeface="Calibri"/>
              </a:rPr>
              <a:t>your</a:t>
            </a:r>
            <a:r>
              <a:rPr sz="1400" spc="200" dirty="0">
                <a:latin typeface="Calibri"/>
                <a:cs typeface="Calibri"/>
              </a:rPr>
              <a:t> </a:t>
            </a:r>
            <a:r>
              <a:rPr sz="1400" i="1" dirty="0">
                <a:latin typeface="Calibri"/>
                <a:cs typeface="Calibri"/>
              </a:rPr>
              <a:t>SEA</a:t>
            </a:r>
            <a:r>
              <a:rPr sz="1400" i="1" spc="50" dirty="0">
                <a:latin typeface="Calibri"/>
                <a:cs typeface="Calibri"/>
              </a:rPr>
              <a:t> </a:t>
            </a:r>
            <a:r>
              <a:rPr sz="1400" i="1" dirty="0">
                <a:latin typeface="Calibri"/>
                <a:cs typeface="Calibri"/>
              </a:rPr>
              <a:t>PRO</a:t>
            </a:r>
            <a:r>
              <a:rPr sz="1400" i="1" spc="25" dirty="0">
                <a:latin typeface="Calibri"/>
                <a:cs typeface="Calibri"/>
              </a:rPr>
              <a:t> </a:t>
            </a:r>
            <a:r>
              <a:rPr sz="1400" dirty="0">
                <a:latin typeface="Calibri"/>
                <a:cs typeface="Calibri"/>
              </a:rPr>
              <a:t>boat</a:t>
            </a:r>
            <a:r>
              <a:rPr sz="1400" spc="85" dirty="0">
                <a:latin typeface="Calibri"/>
                <a:cs typeface="Calibri"/>
              </a:rPr>
              <a:t> </a:t>
            </a:r>
            <a:r>
              <a:rPr sz="1400" dirty="0">
                <a:latin typeface="Calibri"/>
                <a:cs typeface="Calibri"/>
              </a:rPr>
              <a:t>has</a:t>
            </a:r>
            <a:r>
              <a:rPr sz="1400" spc="105" dirty="0">
                <a:latin typeface="Calibri"/>
                <a:cs typeface="Calibri"/>
              </a:rPr>
              <a:t> </a:t>
            </a:r>
            <a:r>
              <a:rPr sz="1400" spc="-35" dirty="0">
                <a:latin typeface="Calibri"/>
                <a:cs typeface="Calibri"/>
              </a:rPr>
              <a:t>been</a:t>
            </a:r>
            <a:r>
              <a:rPr sz="1400" spc="-45" dirty="0">
                <a:latin typeface="Calibri"/>
                <a:cs typeface="Calibri"/>
              </a:rPr>
              <a:t> </a:t>
            </a:r>
            <a:r>
              <a:rPr sz="1400" spc="-30" dirty="0">
                <a:latin typeface="Calibri"/>
                <a:cs typeface="Calibri"/>
              </a:rPr>
              <a:t>equipped</a:t>
            </a:r>
            <a:r>
              <a:rPr sz="1400" spc="55" dirty="0">
                <a:latin typeface="Calibri"/>
                <a:cs typeface="Calibri"/>
              </a:rPr>
              <a:t> </a:t>
            </a:r>
            <a:r>
              <a:rPr sz="1400" dirty="0">
                <a:latin typeface="Calibri"/>
                <a:cs typeface="Calibri"/>
              </a:rPr>
              <a:t>with</a:t>
            </a:r>
            <a:r>
              <a:rPr sz="1400" spc="190" dirty="0">
                <a:latin typeface="Calibri"/>
                <a:cs typeface="Calibri"/>
              </a:rPr>
              <a:t> </a:t>
            </a:r>
            <a:r>
              <a:rPr sz="1400" spc="-25" dirty="0">
                <a:latin typeface="Calibri"/>
                <a:cs typeface="Calibri"/>
              </a:rPr>
              <a:t>the </a:t>
            </a:r>
            <a:r>
              <a:rPr sz="1400" dirty="0">
                <a:latin typeface="Calibri"/>
                <a:cs typeface="Calibri"/>
              </a:rPr>
              <a:t>Optimus</a:t>
            </a:r>
            <a:r>
              <a:rPr sz="1400" spc="100" dirty="0">
                <a:latin typeface="Calibri"/>
                <a:cs typeface="Calibri"/>
              </a:rPr>
              <a:t> </a:t>
            </a:r>
            <a:r>
              <a:rPr sz="1400" dirty="0">
                <a:latin typeface="Calibri"/>
                <a:cs typeface="Calibri"/>
              </a:rPr>
              <a:t>EPS</a:t>
            </a:r>
            <a:r>
              <a:rPr sz="1400" spc="80" dirty="0">
                <a:latin typeface="Calibri"/>
                <a:cs typeface="Calibri"/>
              </a:rPr>
              <a:t> </a:t>
            </a:r>
            <a:r>
              <a:rPr sz="1400" dirty="0">
                <a:latin typeface="Calibri"/>
                <a:cs typeface="Calibri"/>
              </a:rPr>
              <a:t>steering</a:t>
            </a:r>
            <a:r>
              <a:rPr sz="1400" spc="130" dirty="0">
                <a:latin typeface="Calibri"/>
                <a:cs typeface="Calibri"/>
              </a:rPr>
              <a:t> </a:t>
            </a:r>
            <a:r>
              <a:rPr sz="1400" spc="-20" dirty="0">
                <a:latin typeface="Calibri"/>
                <a:cs typeface="Calibri"/>
              </a:rPr>
              <a:t>system</a:t>
            </a:r>
            <a:r>
              <a:rPr sz="1400" spc="-5" dirty="0">
                <a:latin typeface="Calibri"/>
                <a:cs typeface="Calibri"/>
              </a:rPr>
              <a:t> </a:t>
            </a:r>
            <a:r>
              <a:rPr sz="1400" dirty="0">
                <a:latin typeface="Calibri"/>
                <a:cs typeface="Calibri"/>
              </a:rPr>
              <a:t>please</a:t>
            </a:r>
            <a:r>
              <a:rPr sz="1400" spc="-20" dirty="0">
                <a:latin typeface="Calibri"/>
                <a:cs typeface="Calibri"/>
              </a:rPr>
              <a:t> </a:t>
            </a:r>
            <a:r>
              <a:rPr sz="1400" spc="-25" dirty="0">
                <a:latin typeface="Calibri"/>
                <a:cs typeface="Calibri"/>
              </a:rPr>
              <a:t>refer</a:t>
            </a:r>
            <a:r>
              <a:rPr sz="1400" spc="-45" dirty="0">
                <a:latin typeface="Calibri"/>
                <a:cs typeface="Calibri"/>
              </a:rPr>
              <a:t> </a:t>
            </a:r>
            <a:r>
              <a:rPr sz="1400" dirty="0">
                <a:latin typeface="Calibri"/>
                <a:cs typeface="Calibri"/>
              </a:rPr>
              <a:t>to</a:t>
            </a:r>
            <a:r>
              <a:rPr sz="1400" spc="10" dirty="0">
                <a:latin typeface="Calibri"/>
                <a:cs typeface="Calibri"/>
              </a:rPr>
              <a:t> </a:t>
            </a:r>
            <a:r>
              <a:rPr sz="1400" dirty="0">
                <a:latin typeface="Calibri"/>
                <a:cs typeface="Calibri"/>
              </a:rPr>
              <a:t>the </a:t>
            </a:r>
            <a:r>
              <a:rPr sz="1400" spc="-20" dirty="0">
                <a:latin typeface="Calibri"/>
                <a:cs typeface="Calibri"/>
              </a:rPr>
              <a:t>next page.</a:t>
            </a:r>
            <a:endParaRPr sz="1400">
              <a:latin typeface="Calibri"/>
              <a:cs typeface="Calibri"/>
            </a:endParaRPr>
          </a:p>
        </p:txBody>
      </p:sp>
      <p:grpSp>
        <p:nvGrpSpPr>
          <p:cNvPr id="16" name="object 16"/>
          <p:cNvGrpSpPr/>
          <p:nvPr/>
        </p:nvGrpSpPr>
        <p:grpSpPr>
          <a:xfrm>
            <a:off x="6163050" y="4383015"/>
            <a:ext cx="2395220" cy="1645285"/>
            <a:chOff x="6163050" y="4383015"/>
            <a:chExt cx="2395220" cy="1645285"/>
          </a:xfrm>
        </p:grpSpPr>
        <p:pic>
          <p:nvPicPr>
            <p:cNvPr id="17" name="object 17"/>
            <p:cNvPicPr/>
            <p:nvPr/>
          </p:nvPicPr>
          <p:blipFill>
            <a:blip r:embed="rId7" cstate="print"/>
            <a:stretch>
              <a:fillRect/>
            </a:stretch>
          </p:blipFill>
          <p:spPr>
            <a:xfrm>
              <a:off x="6163050" y="4383015"/>
              <a:ext cx="2394976" cy="1645172"/>
            </a:xfrm>
            <a:prstGeom prst="rect">
              <a:avLst/>
            </a:prstGeom>
          </p:spPr>
        </p:pic>
        <p:pic>
          <p:nvPicPr>
            <p:cNvPr id="18" name="object 18"/>
            <p:cNvPicPr/>
            <p:nvPr/>
          </p:nvPicPr>
          <p:blipFill>
            <a:blip r:embed="rId8" cstate="print"/>
            <a:stretch>
              <a:fillRect/>
            </a:stretch>
          </p:blipFill>
          <p:spPr>
            <a:xfrm>
              <a:off x="6199631" y="4419600"/>
              <a:ext cx="2249423" cy="1499616"/>
            </a:xfrm>
            <a:prstGeom prst="rect">
              <a:avLst/>
            </a:prstGeom>
          </p:spPr>
        </p:pic>
        <p:sp>
          <p:nvSpPr>
            <p:cNvPr id="19" name="object 19"/>
            <p:cNvSpPr/>
            <p:nvPr/>
          </p:nvSpPr>
          <p:spPr>
            <a:xfrm>
              <a:off x="6185280" y="4405249"/>
              <a:ext cx="2278380" cy="1528445"/>
            </a:xfrm>
            <a:custGeom>
              <a:avLst/>
              <a:gdLst/>
              <a:ahLst/>
              <a:cxnLst/>
              <a:rect l="l" t="t" r="r" b="b"/>
              <a:pathLst>
                <a:path w="2278379" h="1528445">
                  <a:moveTo>
                    <a:pt x="0" y="1528190"/>
                  </a:moveTo>
                  <a:lnTo>
                    <a:pt x="2277999" y="1528190"/>
                  </a:lnTo>
                  <a:lnTo>
                    <a:pt x="2277999" y="0"/>
                  </a:lnTo>
                  <a:lnTo>
                    <a:pt x="0" y="0"/>
                  </a:lnTo>
                  <a:lnTo>
                    <a:pt x="0" y="1528190"/>
                  </a:lnTo>
                  <a:close/>
                </a:path>
              </a:pathLst>
            </a:custGeom>
            <a:ln w="28575">
              <a:solidFill>
                <a:srgbClr val="000000"/>
              </a:solidFill>
            </a:ln>
          </p:spPr>
          <p:txBody>
            <a:bodyPr wrap="square" lIns="0" tIns="0" rIns="0" bIns="0" rtlCol="0"/>
            <a:lstStyle/>
            <a:p>
              <a:endParaRPr/>
            </a:p>
          </p:txBody>
        </p:sp>
      </p:grpSp>
      <p:sp>
        <p:nvSpPr>
          <p:cNvPr id="20" name="object 20"/>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21" name="object 21"/>
          <p:cNvSpPr txBox="1"/>
          <p:nvPr/>
        </p:nvSpPr>
        <p:spPr>
          <a:xfrm>
            <a:off x="9375140" y="7338466"/>
            <a:ext cx="16573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Calibri"/>
                <a:cs typeface="Calibri"/>
              </a:rPr>
              <a:t>21</a:t>
            </a:r>
            <a:endParaRPr sz="11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ject 4">
            <a:extLst>
              <a:ext uri="{FF2B5EF4-FFF2-40B4-BE49-F238E27FC236}">
                <a16:creationId xmlns:a16="http://schemas.microsoft.com/office/drawing/2014/main" id="{41BE6813-0B46-5D3A-7C45-3EE85BD1CBEF}"/>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3" name="object 3"/>
          <p:cNvPicPr/>
          <p:nvPr/>
        </p:nvPicPr>
        <p:blipFill>
          <a:blip r:embed="rId3" cstate="print"/>
          <a:stretch>
            <a:fillRect/>
          </a:stretch>
        </p:blipFill>
        <p:spPr>
          <a:xfrm>
            <a:off x="4145279" y="7242046"/>
            <a:ext cx="1764792" cy="530350"/>
          </a:xfrm>
          <a:prstGeom prst="rect">
            <a:avLst/>
          </a:prstGeom>
        </p:spPr>
      </p:pic>
      <p:sp>
        <p:nvSpPr>
          <p:cNvPr id="4" name="object 4"/>
          <p:cNvSpPr txBox="1"/>
          <p:nvPr/>
        </p:nvSpPr>
        <p:spPr>
          <a:xfrm>
            <a:off x="5316473" y="1097013"/>
            <a:ext cx="3735070" cy="1316355"/>
          </a:xfrm>
          <a:prstGeom prst="rect">
            <a:avLst/>
          </a:prstGeom>
        </p:spPr>
        <p:txBody>
          <a:bodyPr vert="horz" wrap="square" lIns="0" tIns="110490" rIns="0" bIns="0" rtlCol="0">
            <a:spAutoFit/>
          </a:bodyPr>
          <a:lstStyle/>
          <a:p>
            <a:pPr marL="12700">
              <a:lnSpc>
                <a:spcPct val="100000"/>
              </a:lnSpc>
              <a:spcBef>
                <a:spcPts val="870"/>
              </a:spcBef>
            </a:pPr>
            <a:r>
              <a:rPr sz="1600" b="1" dirty="0">
                <a:latin typeface="Calibri"/>
                <a:cs typeface="Calibri"/>
              </a:rPr>
              <a:t>Optimus</a:t>
            </a:r>
            <a:r>
              <a:rPr sz="1600" b="1" spc="180" dirty="0">
                <a:latin typeface="Calibri"/>
                <a:cs typeface="Calibri"/>
              </a:rPr>
              <a:t> </a:t>
            </a:r>
            <a:r>
              <a:rPr sz="1600" b="1" spc="-25" dirty="0">
                <a:latin typeface="Calibri"/>
                <a:cs typeface="Calibri"/>
              </a:rPr>
              <a:t>360</a:t>
            </a:r>
            <a:endParaRPr sz="1600">
              <a:latin typeface="Calibri"/>
              <a:cs typeface="Calibri"/>
            </a:endParaRPr>
          </a:p>
          <a:p>
            <a:pPr marL="12700" marR="5080">
              <a:lnSpc>
                <a:spcPct val="102000"/>
              </a:lnSpc>
              <a:spcBef>
                <a:spcPts val="620"/>
              </a:spcBef>
            </a:pPr>
            <a:r>
              <a:rPr sz="1400" dirty="0">
                <a:latin typeface="Calibri"/>
                <a:cs typeface="Calibri"/>
              </a:rPr>
              <a:t>Your</a:t>
            </a:r>
            <a:r>
              <a:rPr sz="1400" spc="145" dirty="0">
                <a:latin typeface="Calibri"/>
                <a:cs typeface="Calibri"/>
              </a:rPr>
              <a:t> </a:t>
            </a:r>
            <a:r>
              <a:rPr sz="1400" i="1" dirty="0">
                <a:latin typeface="Calibri"/>
                <a:cs typeface="Calibri"/>
              </a:rPr>
              <a:t>SEA</a:t>
            </a:r>
            <a:r>
              <a:rPr sz="1400" i="1" spc="5" dirty="0">
                <a:latin typeface="Calibri"/>
                <a:cs typeface="Calibri"/>
              </a:rPr>
              <a:t> </a:t>
            </a:r>
            <a:r>
              <a:rPr sz="1400" i="1" dirty="0">
                <a:latin typeface="Calibri"/>
                <a:cs typeface="Calibri"/>
              </a:rPr>
              <a:t>PRO</a:t>
            </a:r>
            <a:r>
              <a:rPr sz="1400" i="1" spc="-15" dirty="0">
                <a:latin typeface="Calibri"/>
                <a:cs typeface="Calibri"/>
              </a:rPr>
              <a:t> </a:t>
            </a:r>
            <a:r>
              <a:rPr sz="1400" i="1" dirty="0">
                <a:latin typeface="Calibri"/>
                <a:cs typeface="Calibri"/>
              </a:rPr>
              <a:t>259 DLX</a:t>
            </a:r>
            <a:r>
              <a:rPr sz="1400" i="1" spc="-5" dirty="0">
                <a:latin typeface="Calibri"/>
                <a:cs typeface="Calibri"/>
              </a:rPr>
              <a:t> </a:t>
            </a:r>
            <a:r>
              <a:rPr sz="1400" dirty="0">
                <a:latin typeface="Calibri"/>
                <a:cs typeface="Calibri"/>
              </a:rPr>
              <a:t>comes</a:t>
            </a:r>
            <a:r>
              <a:rPr sz="1400" spc="65" dirty="0">
                <a:latin typeface="Calibri"/>
                <a:cs typeface="Calibri"/>
              </a:rPr>
              <a:t> </a:t>
            </a:r>
            <a:r>
              <a:rPr sz="1400" dirty="0">
                <a:latin typeface="Calibri"/>
                <a:cs typeface="Calibri"/>
              </a:rPr>
              <a:t>standard</a:t>
            </a:r>
            <a:r>
              <a:rPr sz="1400" spc="140" dirty="0">
                <a:latin typeface="Calibri"/>
                <a:cs typeface="Calibri"/>
              </a:rPr>
              <a:t> </a:t>
            </a:r>
            <a:r>
              <a:rPr sz="1400" dirty="0">
                <a:latin typeface="Calibri"/>
                <a:cs typeface="Calibri"/>
              </a:rPr>
              <a:t>with</a:t>
            </a:r>
            <a:r>
              <a:rPr sz="1400" spc="120" dirty="0">
                <a:latin typeface="Calibri"/>
                <a:cs typeface="Calibri"/>
              </a:rPr>
              <a:t> </a:t>
            </a:r>
            <a:r>
              <a:rPr sz="1400" spc="-25" dirty="0">
                <a:latin typeface="Calibri"/>
                <a:cs typeface="Calibri"/>
              </a:rPr>
              <a:t>the </a:t>
            </a:r>
            <a:r>
              <a:rPr sz="1400" dirty="0">
                <a:latin typeface="Calibri"/>
                <a:cs typeface="Calibri"/>
              </a:rPr>
              <a:t>Optimus</a:t>
            </a:r>
            <a:r>
              <a:rPr sz="1400" spc="220" dirty="0">
                <a:latin typeface="Calibri"/>
                <a:cs typeface="Calibri"/>
              </a:rPr>
              <a:t> </a:t>
            </a:r>
            <a:r>
              <a:rPr sz="1400" dirty="0">
                <a:latin typeface="Calibri"/>
                <a:cs typeface="Calibri"/>
              </a:rPr>
              <a:t>Electric</a:t>
            </a:r>
            <a:r>
              <a:rPr sz="1400" spc="229" dirty="0">
                <a:latin typeface="Calibri"/>
                <a:cs typeface="Calibri"/>
              </a:rPr>
              <a:t> </a:t>
            </a:r>
            <a:r>
              <a:rPr sz="1400" dirty="0">
                <a:latin typeface="Calibri"/>
                <a:cs typeface="Calibri"/>
              </a:rPr>
              <a:t>Power</a:t>
            </a:r>
            <a:r>
              <a:rPr sz="1400" spc="125" dirty="0">
                <a:latin typeface="Calibri"/>
                <a:cs typeface="Calibri"/>
              </a:rPr>
              <a:t> </a:t>
            </a:r>
            <a:r>
              <a:rPr sz="1400" dirty="0">
                <a:latin typeface="Calibri"/>
                <a:cs typeface="Calibri"/>
              </a:rPr>
              <a:t>Steering</a:t>
            </a:r>
            <a:r>
              <a:rPr sz="1400" spc="204" dirty="0">
                <a:latin typeface="Calibri"/>
                <a:cs typeface="Calibri"/>
              </a:rPr>
              <a:t> </a:t>
            </a:r>
            <a:r>
              <a:rPr sz="1400" dirty="0">
                <a:latin typeface="Calibri"/>
                <a:cs typeface="Calibri"/>
              </a:rPr>
              <a:t>(EPS).</a:t>
            </a:r>
            <a:r>
              <a:rPr sz="1400" spc="95" dirty="0">
                <a:latin typeface="Calibri"/>
                <a:cs typeface="Calibri"/>
              </a:rPr>
              <a:t> </a:t>
            </a:r>
            <a:r>
              <a:rPr sz="1400" dirty="0">
                <a:latin typeface="Calibri"/>
                <a:cs typeface="Calibri"/>
              </a:rPr>
              <a:t>It</a:t>
            </a:r>
            <a:r>
              <a:rPr sz="1400" spc="70" dirty="0">
                <a:latin typeface="Calibri"/>
                <a:cs typeface="Calibri"/>
              </a:rPr>
              <a:t> </a:t>
            </a:r>
            <a:r>
              <a:rPr sz="1400" dirty="0">
                <a:latin typeface="Calibri"/>
                <a:cs typeface="Calibri"/>
              </a:rPr>
              <a:t>has</a:t>
            </a:r>
            <a:r>
              <a:rPr sz="1400" spc="90" dirty="0">
                <a:latin typeface="Calibri"/>
                <a:cs typeface="Calibri"/>
              </a:rPr>
              <a:t> </a:t>
            </a:r>
            <a:r>
              <a:rPr sz="1400" spc="-25" dirty="0">
                <a:latin typeface="Calibri"/>
                <a:cs typeface="Calibri"/>
              </a:rPr>
              <a:t>an </a:t>
            </a:r>
            <a:r>
              <a:rPr sz="1400" dirty="0">
                <a:latin typeface="Calibri"/>
                <a:cs typeface="Calibri"/>
              </a:rPr>
              <a:t>optional</a:t>
            </a:r>
            <a:r>
              <a:rPr sz="1400" spc="65" dirty="0">
                <a:latin typeface="Calibri"/>
                <a:cs typeface="Calibri"/>
              </a:rPr>
              <a:t> </a:t>
            </a:r>
            <a:r>
              <a:rPr sz="1400" dirty="0">
                <a:latin typeface="Calibri"/>
                <a:cs typeface="Calibri"/>
              </a:rPr>
              <a:t>Optimus</a:t>
            </a:r>
            <a:r>
              <a:rPr sz="1400" spc="110" dirty="0">
                <a:latin typeface="Calibri"/>
                <a:cs typeface="Calibri"/>
              </a:rPr>
              <a:t> </a:t>
            </a:r>
            <a:r>
              <a:rPr sz="1400" dirty="0">
                <a:latin typeface="Calibri"/>
                <a:cs typeface="Calibri"/>
              </a:rPr>
              <a:t>360</a:t>
            </a:r>
            <a:r>
              <a:rPr sz="1400" spc="90" dirty="0">
                <a:latin typeface="Calibri"/>
                <a:cs typeface="Calibri"/>
              </a:rPr>
              <a:t> </a:t>
            </a:r>
            <a:r>
              <a:rPr sz="1400" dirty="0">
                <a:latin typeface="Calibri"/>
                <a:cs typeface="Calibri"/>
              </a:rPr>
              <a:t>which</a:t>
            </a:r>
            <a:r>
              <a:rPr sz="1400" spc="65"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referred</a:t>
            </a:r>
            <a:r>
              <a:rPr sz="1400" spc="65" dirty="0">
                <a:latin typeface="Calibri"/>
                <a:cs typeface="Calibri"/>
              </a:rPr>
              <a:t> </a:t>
            </a:r>
            <a:r>
              <a:rPr sz="1400" dirty="0">
                <a:latin typeface="Calibri"/>
                <a:cs typeface="Calibri"/>
              </a:rPr>
              <a:t>to</a:t>
            </a:r>
            <a:r>
              <a:rPr sz="1400" spc="65" dirty="0">
                <a:latin typeface="Calibri"/>
                <a:cs typeface="Calibri"/>
              </a:rPr>
              <a:t> </a:t>
            </a:r>
            <a:r>
              <a:rPr sz="1400" dirty="0">
                <a:latin typeface="Calibri"/>
                <a:cs typeface="Calibri"/>
              </a:rPr>
              <a:t>as</a:t>
            </a:r>
            <a:r>
              <a:rPr sz="1400" spc="55" dirty="0">
                <a:latin typeface="Calibri"/>
                <a:cs typeface="Calibri"/>
              </a:rPr>
              <a:t> </a:t>
            </a:r>
            <a:r>
              <a:rPr sz="1400" spc="-20" dirty="0">
                <a:latin typeface="Calibri"/>
                <a:cs typeface="Calibri"/>
              </a:rPr>
              <a:t>“The </a:t>
            </a:r>
            <a:r>
              <a:rPr sz="1400" spc="-10" dirty="0">
                <a:latin typeface="Calibri"/>
                <a:cs typeface="Calibri"/>
              </a:rPr>
              <a:t>Joystick”.</a:t>
            </a:r>
            <a:endParaRPr sz="1400">
              <a:latin typeface="Calibri"/>
              <a:cs typeface="Calibri"/>
            </a:endParaRPr>
          </a:p>
        </p:txBody>
      </p:sp>
      <p:sp>
        <p:nvSpPr>
          <p:cNvPr id="5" name="object 5"/>
          <p:cNvSpPr txBox="1"/>
          <p:nvPr/>
        </p:nvSpPr>
        <p:spPr>
          <a:xfrm>
            <a:off x="5316473" y="3252319"/>
            <a:ext cx="3147695" cy="1753235"/>
          </a:xfrm>
          <a:prstGeom prst="rect">
            <a:avLst/>
          </a:prstGeom>
        </p:spPr>
        <p:txBody>
          <a:bodyPr vert="horz" wrap="square" lIns="0" tIns="110489" rIns="0" bIns="0" rtlCol="0">
            <a:spAutoFit/>
          </a:bodyPr>
          <a:lstStyle/>
          <a:p>
            <a:pPr marL="12700">
              <a:lnSpc>
                <a:spcPct val="100000"/>
              </a:lnSpc>
              <a:spcBef>
                <a:spcPts val="869"/>
              </a:spcBef>
            </a:pPr>
            <a:r>
              <a:rPr sz="1600" b="1" spc="-25" dirty="0">
                <a:latin typeface="Calibri"/>
                <a:cs typeface="Calibri"/>
              </a:rPr>
              <a:t>Hydraulic</a:t>
            </a:r>
            <a:r>
              <a:rPr sz="1600" b="1" spc="-5" dirty="0">
                <a:latin typeface="Calibri"/>
                <a:cs typeface="Calibri"/>
              </a:rPr>
              <a:t> </a:t>
            </a:r>
            <a:r>
              <a:rPr sz="1600" b="1" spc="-20" dirty="0">
                <a:latin typeface="Calibri"/>
                <a:cs typeface="Calibri"/>
              </a:rPr>
              <a:t>Steering</a:t>
            </a:r>
            <a:r>
              <a:rPr sz="1600" b="1" spc="-40" dirty="0">
                <a:latin typeface="Calibri"/>
                <a:cs typeface="Calibri"/>
              </a:rPr>
              <a:t> </a:t>
            </a:r>
            <a:r>
              <a:rPr sz="1600" b="1" spc="-20" dirty="0">
                <a:latin typeface="Calibri"/>
                <a:cs typeface="Calibri"/>
              </a:rPr>
              <a:t>Pump:</a:t>
            </a:r>
            <a:endParaRPr sz="1600">
              <a:latin typeface="Calibri"/>
              <a:cs typeface="Calibri"/>
            </a:endParaRPr>
          </a:p>
          <a:p>
            <a:pPr marL="12700" marR="5080">
              <a:lnSpc>
                <a:spcPct val="102099"/>
              </a:lnSpc>
              <a:spcBef>
                <a:spcPts val="620"/>
              </a:spcBef>
            </a:pPr>
            <a:r>
              <a:rPr sz="1400" spc="-10" dirty="0">
                <a:latin typeface="Calibri"/>
                <a:cs typeface="Calibri"/>
              </a:rPr>
              <a:t>This</a:t>
            </a:r>
            <a:r>
              <a:rPr sz="1400" spc="-25" dirty="0">
                <a:latin typeface="Calibri"/>
                <a:cs typeface="Calibri"/>
              </a:rPr>
              <a:t> </a:t>
            </a:r>
            <a:r>
              <a:rPr sz="1400" spc="-20" dirty="0">
                <a:latin typeface="Calibri"/>
                <a:cs typeface="Calibri"/>
              </a:rPr>
              <a:t>pump</a:t>
            </a:r>
            <a:r>
              <a:rPr sz="1400" spc="-35" dirty="0">
                <a:latin typeface="Calibri"/>
                <a:cs typeface="Calibri"/>
              </a:rPr>
              <a:t> </a:t>
            </a:r>
            <a:r>
              <a:rPr sz="1400" dirty="0">
                <a:latin typeface="Calibri"/>
                <a:cs typeface="Calibri"/>
              </a:rPr>
              <a:t>is</a:t>
            </a:r>
            <a:r>
              <a:rPr sz="1400" spc="-60" dirty="0">
                <a:latin typeface="Calibri"/>
                <a:cs typeface="Calibri"/>
              </a:rPr>
              <a:t> </a:t>
            </a:r>
            <a:r>
              <a:rPr sz="1400" spc="-25" dirty="0">
                <a:latin typeface="Calibri"/>
                <a:cs typeface="Calibri"/>
              </a:rPr>
              <a:t>located</a:t>
            </a:r>
            <a:r>
              <a:rPr sz="1400" spc="-20" dirty="0">
                <a:latin typeface="Calibri"/>
                <a:cs typeface="Calibri"/>
              </a:rPr>
              <a:t> </a:t>
            </a:r>
            <a:r>
              <a:rPr sz="1400" dirty="0">
                <a:latin typeface="Calibri"/>
                <a:cs typeface="Calibri"/>
              </a:rPr>
              <a:t>in</a:t>
            </a:r>
            <a:r>
              <a:rPr sz="1400" spc="-70" dirty="0">
                <a:latin typeface="Calibri"/>
                <a:cs typeface="Calibri"/>
              </a:rPr>
              <a:t> </a:t>
            </a:r>
            <a:r>
              <a:rPr sz="1400" dirty="0">
                <a:latin typeface="Calibri"/>
                <a:cs typeface="Calibri"/>
              </a:rPr>
              <a:t>the</a:t>
            </a:r>
            <a:r>
              <a:rPr sz="1400" spc="-45" dirty="0">
                <a:latin typeface="Calibri"/>
                <a:cs typeface="Calibri"/>
              </a:rPr>
              <a:t> </a:t>
            </a:r>
            <a:r>
              <a:rPr sz="1400" spc="-30" dirty="0">
                <a:latin typeface="Calibri"/>
                <a:cs typeface="Calibri"/>
              </a:rPr>
              <a:t>lazarette</a:t>
            </a:r>
            <a:r>
              <a:rPr sz="1400" spc="15" dirty="0">
                <a:latin typeface="Calibri"/>
                <a:cs typeface="Calibri"/>
              </a:rPr>
              <a:t> </a:t>
            </a:r>
            <a:r>
              <a:rPr sz="1400" spc="-25" dirty="0">
                <a:latin typeface="Calibri"/>
                <a:cs typeface="Calibri"/>
              </a:rPr>
              <a:t>and significantly</a:t>
            </a:r>
            <a:r>
              <a:rPr sz="1400" spc="-10" dirty="0">
                <a:latin typeface="Calibri"/>
                <a:cs typeface="Calibri"/>
              </a:rPr>
              <a:t> </a:t>
            </a:r>
            <a:r>
              <a:rPr sz="1400" spc="-25" dirty="0">
                <a:latin typeface="Calibri"/>
                <a:cs typeface="Calibri"/>
              </a:rPr>
              <a:t>reduces</a:t>
            </a:r>
            <a:r>
              <a:rPr sz="1400" spc="5" dirty="0">
                <a:latin typeface="Calibri"/>
                <a:cs typeface="Calibri"/>
              </a:rPr>
              <a:t> </a:t>
            </a:r>
            <a:r>
              <a:rPr sz="1400" dirty="0">
                <a:latin typeface="Calibri"/>
                <a:cs typeface="Calibri"/>
              </a:rPr>
              <a:t>the</a:t>
            </a:r>
            <a:r>
              <a:rPr sz="1400" spc="-40" dirty="0">
                <a:latin typeface="Calibri"/>
                <a:cs typeface="Calibri"/>
              </a:rPr>
              <a:t> </a:t>
            </a:r>
            <a:r>
              <a:rPr sz="1400" spc="-25" dirty="0">
                <a:latin typeface="Calibri"/>
                <a:cs typeface="Calibri"/>
              </a:rPr>
              <a:t>overall</a:t>
            </a:r>
            <a:r>
              <a:rPr sz="1400" spc="-10" dirty="0">
                <a:latin typeface="Calibri"/>
                <a:cs typeface="Calibri"/>
              </a:rPr>
              <a:t> </a:t>
            </a:r>
            <a:r>
              <a:rPr sz="1400" spc="-20" dirty="0">
                <a:latin typeface="Calibri"/>
                <a:cs typeface="Calibri"/>
              </a:rPr>
              <a:t>power </a:t>
            </a:r>
            <a:r>
              <a:rPr sz="1400" spc="-25" dirty="0">
                <a:latin typeface="Calibri"/>
                <a:cs typeface="Calibri"/>
              </a:rPr>
              <a:t>consumption.</a:t>
            </a:r>
            <a:r>
              <a:rPr sz="1400" spc="-5" dirty="0">
                <a:latin typeface="Calibri"/>
                <a:cs typeface="Calibri"/>
              </a:rPr>
              <a:t> </a:t>
            </a:r>
            <a:r>
              <a:rPr sz="1400" dirty="0">
                <a:latin typeface="Calibri"/>
                <a:cs typeface="Calibri"/>
              </a:rPr>
              <a:t>It</a:t>
            </a:r>
            <a:r>
              <a:rPr sz="1400" spc="-80" dirty="0">
                <a:latin typeface="Calibri"/>
                <a:cs typeface="Calibri"/>
              </a:rPr>
              <a:t> </a:t>
            </a:r>
            <a:r>
              <a:rPr sz="1400" spc="-20" dirty="0">
                <a:latin typeface="Calibri"/>
                <a:cs typeface="Calibri"/>
              </a:rPr>
              <a:t>meets</a:t>
            </a:r>
            <a:r>
              <a:rPr sz="1400" spc="-40" dirty="0">
                <a:latin typeface="Calibri"/>
                <a:cs typeface="Calibri"/>
              </a:rPr>
              <a:t> </a:t>
            </a:r>
            <a:r>
              <a:rPr sz="1400" dirty="0">
                <a:latin typeface="Calibri"/>
                <a:cs typeface="Calibri"/>
              </a:rPr>
              <a:t>the</a:t>
            </a:r>
            <a:r>
              <a:rPr sz="1400" spc="-45" dirty="0">
                <a:latin typeface="Calibri"/>
                <a:cs typeface="Calibri"/>
              </a:rPr>
              <a:t> </a:t>
            </a:r>
            <a:r>
              <a:rPr sz="1400" spc="-10" dirty="0">
                <a:latin typeface="Calibri"/>
                <a:cs typeface="Calibri"/>
              </a:rPr>
              <a:t>Coast</a:t>
            </a:r>
            <a:r>
              <a:rPr sz="1400" spc="-35" dirty="0">
                <a:latin typeface="Calibri"/>
                <a:cs typeface="Calibri"/>
              </a:rPr>
              <a:t> </a:t>
            </a:r>
            <a:r>
              <a:rPr sz="1400" spc="-10" dirty="0">
                <a:latin typeface="Calibri"/>
                <a:cs typeface="Calibri"/>
              </a:rPr>
              <a:t>Guards </a:t>
            </a:r>
            <a:r>
              <a:rPr sz="1400" spc="-25" dirty="0">
                <a:latin typeface="Calibri"/>
                <a:cs typeface="Calibri"/>
              </a:rPr>
              <a:t>requirements</a:t>
            </a:r>
            <a:r>
              <a:rPr sz="1400" dirty="0">
                <a:latin typeface="Calibri"/>
                <a:cs typeface="Calibri"/>
              </a:rPr>
              <a:t> </a:t>
            </a:r>
            <a:r>
              <a:rPr sz="1400" spc="-20" dirty="0">
                <a:latin typeface="Calibri"/>
                <a:cs typeface="Calibri"/>
              </a:rPr>
              <a:t>for</a:t>
            </a:r>
            <a:r>
              <a:rPr sz="1400" spc="-60" dirty="0">
                <a:latin typeface="Calibri"/>
                <a:cs typeface="Calibri"/>
              </a:rPr>
              <a:t> </a:t>
            </a:r>
            <a:r>
              <a:rPr sz="1400" spc="-20" dirty="0">
                <a:latin typeface="Calibri"/>
                <a:cs typeface="Calibri"/>
              </a:rPr>
              <a:t>ignition</a:t>
            </a:r>
            <a:r>
              <a:rPr sz="1400" spc="-15" dirty="0">
                <a:latin typeface="Calibri"/>
                <a:cs typeface="Calibri"/>
              </a:rPr>
              <a:t> </a:t>
            </a:r>
            <a:r>
              <a:rPr sz="1400" spc="-25" dirty="0">
                <a:latin typeface="Calibri"/>
                <a:cs typeface="Calibri"/>
              </a:rPr>
              <a:t>protection</a:t>
            </a:r>
            <a:r>
              <a:rPr sz="1400" spc="10" dirty="0">
                <a:latin typeface="Calibri"/>
                <a:cs typeface="Calibri"/>
              </a:rPr>
              <a:t> </a:t>
            </a:r>
            <a:r>
              <a:rPr sz="1400" dirty="0">
                <a:latin typeface="Calibri"/>
                <a:cs typeface="Calibri"/>
              </a:rPr>
              <a:t>and</a:t>
            </a:r>
            <a:r>
              <a:rPr sz="1400" spc="-50" dirty="0">
                <a:latin typeface="Calibri"/>
                <a:cs typeface="Calibri"/>
              </a:rPr>
              <a:t> </a:t>
            </a:r>
            <a:r>
              <a:rPr sz="1400" spc="-25" dirty="0">
                <a:latin typeface="Calibri"/>
                <a:cs typeface="Calibri"/>
              </a:rPr>
              <a:t>has </a:t>
            </a:r>
            <a:r>
              <a:rPr sz="1400" dirty="0">
                <a:latin typeface="Calibri"/>
                <a:cs typeface="Calibri"/>
              </a:rPr>
              <a:t>a</a:t>
            </a:r>
            <a:r>
              <a:rPr sz="1400" spc="-80" dirty="0">
                <a:latin typeface="Calibri"/>
                <a:cs typeface="Calibri"/>
              </a:rPr>
              <a:t> </a:t>
            </a:r>
            <a:r>
              <a:rPr sz="1400" spc="-10" dirty="0">
                <a:latin typeface="Calibri"/>
                <a:cs typeface="Calibri"/>
              </a:rPr>
              <a:t>limp</a:t>
            </a:r>
            <a:r>
              <a:rPr sz="1400" spc="-30" dirty="0">
                <a:latin typeface="Calibri"/>
                <a:cs typeface="Calibri"/>
              </a:rPr>
              <a:t> </a:t>
            </a:r>
            <a:r>
              <a:rPr sz="1400" spc="-10" dirty="0">
                <a:latin typeface="Calibri"/>
                <a:cs typeface="Calibri"/>
              </a:rPr>
              <a:t>home</a:t>
            </a:r>
            <a:r>
              <a:rPr sz="1400" spc="-40" dirty="0">
                <a:latin typeface="Calibri"/>
                <a:cs typeface="Calibri"/>
              </a:rPr>
              <a:t> </a:t>
            </a:r>
            <a:r>
              <a:rPr sz="1400" spc="-10" dirty="0">
                <a:latin typeface="Calibri"/>
                <a:cs typeface="Calibri"/>
              </a:rPr>
              <a:t>mode</a:t>
            </a:r>
            <a:r>
              <a:rPr sz="1400" spc="-40" dirty="0">
                <a:latin typeface="Calibri"/>
                <a:cs typeface="Calibri"/>
              </a:rPr>
              <a:t> </a:t>
            </a:r>
            <a:r>
              <a:rPr sz="1400" dirty="0">
                <a:latin typeface="Calibri"/>
                <a:cs typeface="Calibri"/>
              </a:rPr>
              <a:t>on</a:t>
            </a:r>
            <a:r>
              <a:rPr sz="1400" spc="-80" dirty="0">
                <a:latin typeface="Calibri"/>
                <a:cs typeface="Calibri"/>
              </a:rPr>
              <a:t> </a:t>
            </a:r>
            <a:r>
              <a:rPr sz="1400" spc="-25" dirty="0">
                <a:latin typeface="Calibri"/>
                <a:cs typeface="Calibri"/>
              </a:rPr>
              <a:t>remaining</a:t>
            </a:r>
            <a:r>
              <a:rPr sz="1400" spc="-5" dirty="0">
                <a:latin typeface="Calibri"/>
                <a:cs typeface="Calibri"/>
              </a:rPr>
              <a:t> </a:t>
            </a:r>
            <a:r>
              <a:rPr sz="1400" spc="-10" dirty="0">
                <a:latin typeface="Calibri"/>
                <a:cs typeface="Calibri"/>
              </a:rPr>
              <a:t>functional engines.</a:t>
            </a:r>
            <a:endParaRPr sz="1400">
              <a:latin typeface="Calibri"/>
              <a:cs typeface="Calibri"/>
            </a:endParaRPr>
          </a:p>
        </p:txBody>
      </p:sp>
      <p:grpSp>
        <p:nvGrpSpPr>
          <p:cNvPr id="6" name="object 6"/>
          <p:cNvGrpSpPr/>
          <p:nvPr/>
        </p:nvGrpSpPr>
        <p:grpSpPr>
          <a:xfrm>
            <a:off x="2809875" y="1282827"/>
            <a:ext cx="2076450" cy="2003425"/>
            <a:chOff x="2809875" y="1282827"/>
            <a:chExt cx="2076450" cy="2003425"/>
          </a:xfrm>
        </p:grpSpPr>
        <p:pic>
          <p:nvPicPr>
            <p:cNvPr id="7" name="object 7"/>
            <p:cNvPicPr/>
            <p:nvPr/>
          </p:nvPicPr>
          <p:blipFill>
            <a:blip r:embed="rId4" cstate="print"/>
            <a:stretch>
              <a:fillRect/>
            </a:stretch>
          </p:blipFill>
          <p:spPr>
            <a:xfrm>
              <a:off x="2819400" y="1292352"/>
              <a:ext cx="2057400" cy="1984248"/>
            </a:xfrm>
            <a:prstGeom prst="rect">
              <a:avLst/>
            </a:prstGeom>
          </p:spPr>
        </p:pic>
        <p:sp>
          <p:nvSpPr>
            <p:cNvPr id="8" name="object 8"/>
            <p:cNvSpPr/>
            <p:nvPr/>
          </p:nvSpPr>
          <p:spPr>
            <a:xfrm>
              <a:off x="2819400" y="1292352"/>
              <a:ext cx="2057400" cy="1984375"/>
            </a:xfrm>
            <a:custGeom>
              <a:avLst/>
              <a:gdLst/>
              <a:ahLst/>
              <a:cxnLst/>
              <a:rect l="l" t="t" r="r" b="b"/>
              <a:pathLst>
                <a:path w="2057400" h="1984375">
                  <a:moveTo>
                    <a:pt x="0" y="1983994"/>
                  </a:moveTo>
                  <a:lnTo>
                    <a:pt x="2057273" y="1983994"/>
                  </a:lnTo>
                  <a:lnTo>
                    <a:pt x="2057273" y="0"/>
                  </a:lnTo>
                  <a:lnTo>
                    <a:pt x="0" y="0"/>
                  </a:lnTo>
                  <a:lnTo>
                    <a:pt x="0" y="1983994"/>
                  </a:lnTo>
                  <a:close/>
                </a:path>
              </a:pathLst>
            </a:custGeom>
            <a:ln w="19050">
              <a:solidFill>
                <a:srgbClr val="000000"/>
              </a:solidFill>
            </a:ln>
          </p:spPr>
          <p:txBody>
            <a:bodyPr wrap="square" lIns="0" tIns="0" rIns="0" bIns="0" rtlCol="0"/>
            <a:lstStyle/>
            <a:p>
              <a:endParaRPr/>
            </a:p>
          </p:txBody>
        </p:sp>
      </p:grpSp>
      <p:sp>
        <p:nvSpPr>
          <p:cNvPr id="9" name="object 9"/>
          <p:cNvSpPr txBox="1"/>
          <p:nvPr/>
        </p:nvSpPr>
        <p:spPr>
          <a:xfrm>
            <a:off x="480771" y="627633"/>
            <a:ext cx="3936365" cy="3759835"/>
          </a:xfrm>
          <a:prstGeom prst="rect">
            <a:avLst/>
          </a:prstGeom>
        </p:spPr>
        <p:txBody>
          <a:bodyPr vert="horz" wrap="square" lIns="0" tIns="12700" rIns="0" bIns="0" rtlCol="0">
            <a:spAutoFit/>
          </a:bodyPr>
          <a:lstStyle/>
          <a:p>
            <a:pPr marL="91440">
              <a:lnSpc>
                <a:spcPct val="100000"/>
              </a:lnSpc>
              <a:spcBef>
                <a:spcPts val="100"/>
              </a:spcBef>
            </a:pPr>
            <a:r>
              <a:rPr sz="1800" i="1" u="sng" dirty="0">
                <a:uFill>
                  <a:solidFill>
                    <a:srgbClr val="000000"/>
                  </a:solidFill>
                </a:uFill>
                <a:latin typeface="Calibri"/>
                <a:cs typeface="Calibri"/>
              </a:rPr>
              <a:t>SEA</a:t>
            </a:r>
            <a:r>
              <a:rPr sz="1800" i="1" u="sng" spc="-30" dirty="0">
                <a:uFill>
                  <a:solidFill>
                    <a:srgbClr val="000000"/>
                  </a:solidFill>
                </a:uFill>
                <a:latin typeface="Calibri"/>
                <a:cs typeface="Calibri"/>
              </a:rPr>
              <a:t> </a:t>
            </a:r>
            <a:r>
              <a:rPr sz="1800" i="1" u="sng" dirty="0">
                <a:uFill>
                  <a:solidFill>
                    <a:srgbClr val="000000"/>
                  </a:solidFill>
                </a:uFill>
                <a:latin typeface="Calibri"/>
                <a:cs typeface="Calibri"/>
              </a:rPr>
              <a:t>PRO</a:t>
            </a:r>
            <a:r>
              <a:rPr sz="1800" i="1" u="sng" spc="-15" dirty="0">
                <a:uFill>
                  <a:solidFill>
                    <a:srgbClr val="000000"/>
                  </a:solidFill>
                </a:uFill>
                <a:latin typeface="Calibri"/>
                <a:cs typeface="Calibri"/>
              </a:rPr>
              <a:t> </a:t>
            </a:r>
            <a:r>
              <a:rPr sz="1800" i="1" u="sng" dirty="0">
                <a:uFill>
                  <a:solidFill>
                    <a:srgbClr val="000000"/>
                  </a:solidFill>
                </a:uFill>
                <a:latin typeface="Calibri"/>
                <a:cs typeface="Calibri"/>
              </a:rPr>
              <a:t>259</a:t>
            </a:r>
            <a:r>
              <a:rPr sz="1800" i="1" u="sng" spc="-10" dirty="0">
                <a:uFill>
                  <a:solidFill>
                    <a:srgbClr val="000000"/>
                  </a:solidFill>
                </a:uFill>
                <a:latin typeface="Calibri"/>
                <a:cs typeface="Calibri"/>
              </a:rPr>
              <a:t> </a:t>
            </a:r>
            <a:r>
              <a:rPr sz="1800" i="1" u="sng" spc="-25" dirty="0">
                <a:uFill>
                  <a:solidFill>
                    <a:srgbClr val="000000"/>
                  </a:solidFill>
                </a:uFill>
                <a:latin typeface="Calibri"/>
                <a:cs typeface="Calibri"/>
              </a:rPr>
              <a:t>DLX</a:t>
            </a:r>
            <a:endParaRPr sz="1800">
              <a:latin typeface="Calibri"/>
              <a:cs typeface="Calibri"/>
            </a:endParaRPr>
          </a:p>
          <a:p>
            <a:pPr>
              <a:lnSpc>
                <a:spcPct val="100000"/>
              </a:lnSpc>
            </a:pPr>
            <a:endParaRPr sz="1800">
              <a:latin typeface="Calibri"/>
              <a:cs typeface="Calibri"/>
            </a:endParaRPr>
          </a:p>
          <a:p>
            <a:pPr>
              <a:lnSpc>
                <a:spcPct val="100000"/>
              </a:lnSpc>
              <a:spcBef>
                <a:spcPts val="10"/>
              </a:spcBef>
            </a:pPr>
            <a:endParaRPr sz="1750">
              <a:latin typeface="Calibri"/>
              <a:cs typeface="Calibri"/>
            </a:endParaRPr>
          </a:p>
          <a:p>
            <a:pPr marL="12700">
              <a:lnSpc>
                <a:spcPct val="100000"/>
              </a:lnSpc>
            </a:pPr>
            <a:r>
              <a:rPr sz="1600" b="1" dirty="0">
                <a:latin typeface="Calibri"/>
                <a:cs typeface="Calibri"/>
              </a:rPr>
              <a:t>Steering</a:t>
            </a:r>
            <a:r>
              <a:rPr sz="1600" b="1" spc="290" dirty="0">
                <a:latin typeface="Calibri"/>
                <a:cs typeface="Calibri"/>
              </a:rPr>
              <a:t> </a:t>
            </a:r>
            <a:r>
              <a:rPr sz="1600" b="1" spc="60" dirty="0">
                <a:latin typeface="Calibri"/>
                <a:cs typeface="Calibri"/>
              </a:rPr>
              <a:t>Controls:</a:t>
            </a:r>
            <a:endParaRPr sz="1600">
              <a:latin typeface="Calibri"/>
              <a:cs typeface="Calibri"/>
            </a:endParaRPr>
          </a:p>
          <a:p>
            <a:pPr marL="12700" marR="1881505">
              <a:lnSpc>
                <a:spcPct val="101800"/>
              </a:lnSpc>
              <a:spcBef>
                <a:spcPts val="580"/>
              </a:spcBef>
            </a:pPr>
            <a:r>
              <a:rPr sz="1400" dirty="0">
                <a:latin typeface="Calibri"/>
                <a:cs typeface="Calibri"/>
              </a:rPr>
              <a:t>Your</a:t>
            </a:r>
            <a:r>
              <a:rPr sz="1400" spc="130" dirty="0">
                <a:latin typeface="Calibri"/>
                <a:cs typeface="Calibri"/>
              </a:rPr>
              <a:t> </a:t>
            </a:r>
            <a:r>
              <a:rPr sz="1400" i="1" dirty="0">
                <a:latin typeface="Calibri"/>
                <a:cs typeface="Calibri"/>
              </a:rPr>
              <a:t>SEA</a:t>
            </a:r>
            <a:r>
              <a:rPr sz="1400" i="1" spc="-30" dirty="0">
                <a:latin typeface="Calibri"/>
                <a:cs typeface="Calibri"/>
              </a:rPr>
              <a:t> </a:t>
            </a:r>
            <a:r>
              <a:rPr sz="1400" i="1" dirty="0">
                <a:latin typeface="Calibri"/>
                <a:cs typeface="Calibri"/>
              </a:rPr>
              <a:t>PRO</a:t>
            </a:r>
            <a:r>
              <a:rPr sz="1400" i="1" spc="-60" dirty="0">
                <a:latin typeface="Calibri"/>
                <a:cs typeface="Calibri"/>
              </a:rPr>
              <a:t> </a:t>
            </a:r>
            <a:r>
              <a:rPr sz="1400" i="1" dirty="0">
                <a:latin typeface="Calibri"/>
                <a:cs typeface="Calibri"/>
              </a:rPr>
              <a:t>259</a:t>
            </a:r>
            <a:r>
              <a:rPr sz="1400" i="1" spc="-45" dirty="0">
                <a:latin typeface="Calibri"/>
                <a:cs typeface="Calibri"/>
              </a:rPr>
              <a:t> </a:t>
            </a:r>
            <a:r>
              <a:rPr sz="1400" i="1" dirty="0">
                <a:latin typeface="Calibri"/>
                <a:cs typeface="Calibri"/>
              </a:rPr>
              <a:t>DLX</a:t>
            </a:r>
            <a:r>
              <a:rPr sz="1400" i="1" spc="-55" dirty="0">
                <a:latin typeface="Calibri"/>
                <a:cs typeface="Calibri"/>
              </a:rPr>
              <a:t> </a:t>
            </a:r>
            <a:r>
              <a:rPr sz="1400" spc="-20" dirty="0">
                <a:latin typeface="Calibri"/>
                <a:cs typeface="Calibri"/>
              </a:rPr>
              <a:t>boat </a:t>
            </a:r>
            <a:r>
              <a:rPr sz="1400" dirty="0">
                <a:latin typeface="Calibri"/>
                <a:cs typeface="Calibri"/>
              </a:rPr>
              <a:t>has</a:t>
            </a:r>
            <a:r>
              <a:rPr sz="1400" spc="105" dirty="0">
                <a:latin typeface="Calibri"/>
                <a:cs typeface="Calibri"/>
              </a:rPr>
              <a:t> </a:t>
            </a:r>
            <a:r>
              <a:rPr sz="1400" spc="-35" dirty="0">
                <a:latin typeface="Calibri"/>
                <a:cs typeface="Calibri"/>
              </a:rPr>
              <a:t>been</a:t>
            </a:r>
            <a:r>
              <a:rPr sz="1400" spc="-40" dirty="0">
                <a:latin typeface="Calibri"/>
                <a:cs typeface="Calibri"/>
              </a:rPr>
              <a:t> </a:t>
            </a:r>
            <a:r>
              <a:rPr sz="1400" spc="-30" dirty="0">
                <a:latin typeface="Calibri"/>
                <a:cs typeface="Calibri"/>
              </a:rPr>
              <a:t>equipped</a:t>
            </a:r>
            <a:r>
              <a:rPr sz="1400" spc="60" dirty="0">
                <a:latin typeface="Calibri"/>
                <a:cs typeface="Calibri"/>
              </a:rPr>
              <a:t> </a:t>
            </a:r>
            <a:r>
              <a:rPr sz="1400" dirty="0">
                <a:latin typeface="Calibri"/>
                <a:cs typeface="Calibri"/>
              </a:rPr>
              <a:t>with</a:t>
            </a:r>
            <a:r>
              <a:rPr sz="1400" spc="195" dirty="0">
                <a:latin typeface="Calibri"/>
                <a:cs typeface="Calibri"/>
              </a:rPr>
              <a:t> </a:t>
            </a:r>
            <a:r>
              <a:rPr sz="1400" spc="-50" dirty="0">
                <a:latin typeface="Calibri"/>
                <a:cs typeface="Calibri"/>
              </a:rPr>
              <a:t>a </a:t>
            </a:r>
            <a:r>
              <a:rPr sz="1400" dirty="0">
                <a:latin typeface="Calibri"/>
                <a:cs typeface="Calibri"/>
              </a:rPr>
              <a:t>Stainless</a:t>
            </a:r>
            <a:r>
              <a:rPr sz="1400" spc="135" dirty="0">
                <a:latin typeface="Calibri"/>
                <a:cs typeface="Calibri"/>
              </a:rPr>
              <a:t> </a:t>
            </a:r>
            <a:r>
              <a:rPr sz="1400" dirty="0">
                <a:latin typeface="Calibri"/>
                <a:cs typeface="Calibri"/>
              </a:rPr>
              <a:t>Steel</a:t>
            </a:r>
            <a:r>
              <a:rPr sz="1400" spc="30" dirty="0">
                <a:latin typeface="Calibri"/>
                <a:cs typeface="Calibri"/>
              </a:rPr>
              <a:t> </a:t>
            </a:r>
            <a:r>
              <a:rPr sz="1400" spc="-10" dirty="0">
                <a:latin typeface="Calibri"/>
                <a:cs typeface="Calibri"/>
              </a:rPr>
              <a:t>Steering </a:t>
            </a:r>
            <a:r>
              <a:rPr sz="1400" dirty="0">
                <a:latin typeface="Calibri"/>
                <a:cs typeface="Calibri"/>
              </a:rPr>
              <a:t>Wheel</a:t>
            </a:r>
            <a:r>
              <a:rPr sz="1400" spc="35" dirty="0">
                <a:latin typeface="Calibri"/>
                <a:cs typeface="Calibri"/>
              </a:rPr>
              <a:t> </a:t>
            </a:r>
            <a:r>
              <a:rPr sz="1400" dirty="0">
                <a:latin typeface="Calibri"/>
                <a:cs typeface="Calibri"/>
              </a:rPr>
              <a:t>and</a:t>
            </a:r>
            <a:r>
              <a:rPr sz="1400" spc="130" dirty="0">
                <a:latin typeface="Calibri"/>
                <a:cs typeface="Calibri"/>
              </a:rPr>
              <a:t> </a:t>
            </a:r>
            <a:r>
              <a:rPr sz="1400" dirty="0">
                <a:latin typeface="Calibri"/>
                <a:cs typeface="Calibri"/>
              </a:rPr>
              <a:t>Optimus</a:t>
            </a:r>
            <a:r>
              <a:rPr sz="1400" spc="155" dirty="0">
                <a:latin typeface="Calibri"/>
                <a:cs typeface="Calibri"/>
              </a:rPr>
              <a:t> </a:t>
            </a:r>
            <a:r>
              <a:rPr sz="1400" spc="-25" dirty="0">
                <a:latin typeface="Calibri"/>
                <a:cs typeface="Calibri"/>
              </a:rPr>
              <a:t>Electric </a:t>
            </a:r>
            <a:r>
              <a:rPr sz="1400" dirty="0">
                <a:latin typeface="Calibri"/>
                <a:cs typeface="Calibri"/>
              </a:rPr>
              <a:t>Power</a:t>
            </a:r>
            <a:r>
              <a:rPr sz="1400" spc="165" dirty="0">
                <a:latin typeface="Calibri"/>
                <a:cs typeface="Calibri"/>
              </a:rPr>
              <a:t> </a:t>
            </a:r>
            <a:r>
              <a:rPr sz="1400" dirty="0">
                <a:latin typeface="Calibri"/>
                <a:cs typeface="Calibri"/>
              </a:rPr>
              <a:t>Steering</a:t>
            </a:r>
            <a:r>
              <a:rPr sz="1400" spc="280" dirty="0">
                <a:latin typeface="Calibri"/>
                <a:cs typeface="Calibri"/>
              </a:rPr>
              <a:t> </a:t>
            </a:r>
            <a:r>
              <a:rPr sz="1400" spc="-10" dirty="0">
                <a:latin typeface="Calibri"/>
                <a:cs typeface="Calibri"/>
              </a:rPr>
              <a:t>System.</a:t>
            </a:r>
            <a:endParaRPr sz="1400">
              <a:latin typeface="Calibri"/>
              <a:cs typeface="Calibri"/>
            </a:endParaRPr>
          </a:p>
          <a:p>
            <a:pPr>
              <a:lnSpc>
                <a:spcPct val="100000"/>
              </a:lnSpc>
            </a:pPr>
            <a:endParaRPr sz="1400">
              <a:latin typeface="Calibri"/>
              <a:cs typeface="Calibri"/>
            </a:endParaRPr>
          </a:p>
          <a:p>
            <a:pPr>
              <a:lnSpc>
                <a:spcPct val="100000"/>
              </a:lnSpc>
              <a:spcBef>
                <a:spcPts val="5"/>
              </a:spcBef>
            </a:pPr>
            <a:endParaRPr sz="2000">
              <a:latin typeface="Calibri"/>
              <a:cs typeface="Calibri"/>
            </a:endParaRPr>
          </a:p>
          <a:p>
            <a:pPr marL="67310">
              <a:lnSpc>
                <a:spcPct val="100000"/>
              </a:lnSpc>
            </a:pPr>
            <a:r>
              <a:rPr sz="1600" b="1" spc="-25" dirty="0">
                <a:latin typeface="Calibri"/>
                <a:cs typeface="Calibri"/>
              </a:rPr>
              <a:t>Electronic</a:t>
            </a:r>
            <a:r>
              <a:rPr sz="1600" b="1" spc="-5" dirty="0">
                <a:latin typeface="Calibri"/>
                <a:cs typeface="Calibri"/>
              </a:rPr>
              <a:t> </a:t>
            </a:r>
            <a:r>
              <a:rPr sz="1600" b="1" spc="-20" dirty="0">
                <a:latin typeface="Calibri"/>
                <a:cs typeface="Calibri"/>
              </a:rPr>
              <a:t>Helm:</a:t>
            </a:r>
            <a:endParaRPr sz="1600">
              <a:latin typeface="Calibri"/>
              <a:cs typeface="Calibri"/>
            </a:endParaRPr>
          </a:p>
          <a:p>
            <a:pPr marL="67310" marR="5080">
              <a:lnSpc>
                <a:spcPct val="102200"/>
              </a:lnSpc>
              <a:spcBef>
                <a:spcPts val="620"/>
              </a:spcBef>
            </a:pPr>
            <a:r>
              <a:rPr sz="1400" dirty="0">
                <a:latin typeface="Calibri"/>
                <a:cs typeface="Calibri"/>
              </a:rPr>
              <a:t>The</a:t>
            </a:r>
            <a:r>
              <a:rPr sz="1400" spc="-80" dirty="0">
                <a:latin typeface="Calibri"/>
                <a:cs typeface="Calibri"/>
              </a:rPr>
              <a:t> </a:t>
            </a:r>
            <a:r>
              <a:rPr sz="1400" spc="-10" dirty="0">
                <a:latin typeface="Calibri"/>
                <a:cs typeface="Calibri"/>
              </a:rPr>
              <a:t>helm</a:t>
            </a:r>
            <a:r>
              <a:rPr sz="1400" spc="-50" dirty="0">
                <a:latin typeface="Calibri"/>
                <a:cs typeface="Calibri"/>
              </a:rPr>
              <a:t> </a:t>
            </a:r>
            <a:r>
              <a:rPr sz="1400" spc="-20" dirty="0">
                <a:latin typeface="Calibri"/>
                <a:cs typeface="Calibri"/>
              </a:rPr>
              <a:t>comes</a:t>
            </a:r>
            <a:r>
              <a:rPr sz="1400" spc="-60" dirty="0">
                <a:latin typeface="Calibri"/>
                <a:cs typeface="Calibri"/>
              </a:rPr>
              <a:t> </a:t>
            </a:r>
            <a:r>
              <a:rPr sz="1400" spc="-10" dirty="0">
                <a:latin typeface="Calibri"/>
                <a:cs typeface="Calibri"/>
              </a:rPr>
              <a:t>with</a:t>
            </a:r>
            <a:r>
              <a:rPr sz="1400" spc="-20" dirty="0">
                <a:latin typeface="Calibri"/>
                <a:cs typeface="Calibri"/>
              </a:rPr>
              <a:t> </a:t>
            </a:r>
            <a:r>
              <a:rPr sz="1400" spc="-25" dirty="0">
                <a:latin typeface="Calibri"/>
                <a:cs typeface="Calibri"/>
              </a:rPr>
              <a:t>adjustable</a:t>
            </a:r>
            <a:r>
              <a:rPr sz="1400" spc="15" dirty="0">
                <a:latin typeface="Calibri"/>
                <a:cs typeface="Calibri"/>
              </a:rPr>
              <a:t> </a:t>
            </a:r>
            <a:r>
              <a:rPr sz="1400" spc="-25" dirty="0">
                <a:latin typeface="Calibri"/>
                <a:cs typeface="Calibri"/>
              </a:rPr>
              <a:t>steering</a:t>
            </a:r>
            <a:r>
              <a:rPr sz="1400" spc="5" dirty="0">
                <a:latin typeface="Calibri"/>
                <a:cs typeface="Calibri"/>
              </a:rPr>
              <a:t> </a:t>
            </a:r>
            <a:r>
              <a:rPr sz="1400" spc="-20" dirty="0">
                <a:latin typeface="Calibri"/>
                <a:cs typeface="Calibri"/>
              </a:rPr>
              <a:t>for</a:t>
            </a:r>
            <a:r>
              <a:rPr sz="1400" spc="-60" dirty="0">
                <a:latin typeface="Calibri"/>
                <a:cs typeface="Calibri"/>
              </a:rPr>
              <a:t> </a:t>
            </a:r>
            <a:r>
              <a:rPr sz="1400" spc="-10" dirty="0">
                <a:latin typeface="Calibri"/>
                <a:cs typeface="Calibri"/>
              </a:rPr>
              <a:t>maximum </a:t>
            </a:r>
            <a:r>
              <a:rPr sz="1400" spc="-30" dirty="0">
                <a:latin typeface="Calibri"/>
                <a:cs typeface="Calibri"/>
              </a:rPr>
              <a:t>comfort.</a:t>
            </a:r>
            <a:r>
              <a:rPr sz="1400" spc="-50" dirty="0">
                <a:latin typeface="Calibri"/>
                <a:cs typeface="Calibri"/>
              </a:rPr>
              <a:t> </a:t>
            </a:r>
            <a:r>
              <a:rPr sz="1400" dirty="0">
                <a:latin typeface="Calibri"/>
                <a:cs typeface="Calibri"/>
              </a:rPr>
              <a:t>It</a:t>
            </a:r>
            <a:r>
              <a:rPr sz="1400" spc="-55" dirty="0">
                <a:latin typeface="Calibri"/>
                <a:cs typeface="Calibri"/>
              </a:rPr>
              <a:t> </a:t>
            </a:r>
            <a:r>
              <a:rPr sz="1400" spc="-30" dirty="0">
                <a:latin typeface="Calibri"/>
                <a:cs typeface="Calibri"/>
              </a:rPr>
              <a:t>provides</a:t>
            </a:r>
            <a:r>
              <a:rPr sz="1400" spc="25" dirty="0">
                <a:latin typeface="Calibri"/>
                <a:cs typeface="Calibri"/>
              </a:rPr>
              <a:t> </a:t>
            </a:r>
            <a:r>
              <a:rPr sz="1400" spc="-25" dirty="0">
                <a:latin typeface="Calibri"/>
                <a:cs typeface="Calibri"/>
              </a:rPr>
              <a:t>redundancy</a:t>
            </a:r>
            <a:r>
              <a:rPr sz="1400" spc="10" dirty="0">
                <a:latin typeface="Calibri"/>
                <a:cs typeface="Calibri"/>
              </a:rPr>
              <a:t> </a:t>
            </a:r>
            <a:r>
              <a:rPr sz="1400" spc="-20" dirty="0">
                <a:latin typeface="Calibri"/>
                <a:cs typeface="Calibri"/>
              </a:rPr>
              <a:t>for</a:t>
            </a:r>
            <a:r>
              <a:rPr sz="1400" spc="-60" dirty="0">
                <a:latin typeface="Calibri"/>
                <a:cs typeface="Calibri"/>
              </a:rPr>
              <a:t> </a:t>
            </a:r>
            <a:r>
              <a:rPr sz="1400" spc="-20" dirty="0">
                <a:latin typeface="Calibri"/>
                <a:cs typeface="Calibri"/>
              </a:rPr>
              <a:t>reliable</a:t>
            </a:r>
            <a:r>
              <a:rPr sz="1400" spc="20" dirty="0">
                <a:latin typeface="Calibri"/>
                <a:cs typeface="Calibri"/>
              </a:rPr>
              <a:t> </a:t>
            </a:r>
            <a:r>
              <a:rPr sz="1400" spc="-10" dirty="0">
                <a:latin typeface="Calibri"/>
                <a:cs typeface="Calibri"/>
              </a:rPr>
              <a:t>operation </a:t>
            </a:r>
            <a:r>
              <a:rPr sz="1400" dirty="0">
                <a:latin typeface="Calibri"/>
                <a:cs typeface="Calibri"/>
              </a:rPr>
              <a:t>and</a:t>
            </a:r>
            <a:r>
              <a:rPr sz="1400" spc="-70" dirty="0">
                <a:latin typeface="Calibri"/>
                <a:cs typeface="Calibri"/>
              </a:rPr>
              <a:t> </a:t>
            </a:r>
            <a:r>
              <a:rPr sz="1400" dirty="0">
                <a:latin typeface="Calibri"/>
                <a:cs typeface="Calibri"/>
              </a:rPr>
              <a:t>no</a:t>
            </a:r>
            <a:r>
              <a:rPr sz="1400" spc="-65" dirty="0">
                <a:latin typeface="Calibri"/>
                <a:cs typeface="Calibri"/>
              </a:rPr>
              <a:t> </a:t>
            </a:r>
            <a:r>
              <a:rPr sz="1400" spc="-30" dirty="0">
                <a:latin typeface="Calibri"/>
                <a:cs typeface="Calibri"/>
              </a:rPr>
              <a:t>hydraulic</a:t>
            </a:r>
            <a:r>
              <a:rPr sz="1400" spc="-10" dirty="0">
                <a:latin typeface="Calibri"/>
                <a:cs typeface="Calibri"/>
              </a:rPr>
              <a:t> </a:t>
            </a:r>
            <a:r>
              <a:rPr sz="1400" dirty="0">
                <a:latin typeface="Calibri"/>
                <a:cs typeface="Calibri"/>
              </a:rPr>
              <a:t>oil</a:t>
            </a:r>
            <a:r>
              <a:rPr sz="1400" spc="-60" dirty="0">
                <a:latin typeface="Calibri"/>
                <a:cs typeface="Calibri"/>
              </a:rPr>
              <a:t> </a:t>
            </a:r>
            <a:r>
              <a:rPr sz="1400" dirty="0">
                <a:latin typeface="Calibri"/>
                <a:cs typeface="Calibri"/>
              </a:rPr>
              <a:t>at</a:t>
            </a:r>
            <a:r>
              <a:rPr sz="1400" spc="-80" dirty="0">
                <a:latin typeface="Calibri"/>
                <a:cs typeface="Calibri"/>
              </a:rPr>
              <a:t> </a:t>
            </a:r>
            <a:r>
              <a:rPr sz="1400" dirty="0">
                <a:latin typeface="Calibri"/>
                <a:cs typeface="Calibri"/>
              </a:rPr>
              <a:t>the</a:t>
            </a:r>
            <a:r>
              <a:rPr sz="1400" spc="-50" dirty="0">
                <a:latin typeface="Calibri"/>
                <a:cs typeface="Calibri"/>
              </a:rPr>
              <a:t> </a:t>
            </a:r>
            <a:r>
              <a:rPr sz="1400" spc="-20" dirty="0">
                <a:latin typeface="Calibri"/>
                <a:cs typeface="Calibri"/>
              </a:rPr>
              <a:t>helm.</a:t>
            </a:r>
            <a:endParaRPr sz="1400">
              <a:latin typeface="Calibri"/>
              <a:cs typeface="Calibri"/>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grpSp>
        <p:nvGrpSpPr>
          <p:cNvPr id="11" name="object 11"/>
          <p:cNvGrpSpPr/>
          <p:nvPr/>
        </p:nvGrpSpPr>
        <p:grpSpPr>
          <a:xfrm>
            <a:off x="1182618" y="4611594"/>
            <a:ext cx="2651125" cy="2355850"/>
            <a:chOff x="1182618" y="4611594"/>
            <a:chExt cx="2651125" cy="2355850"/>
          </a:xfrm>
        </p:grpSpPr>
        <p:pic>
          <p:nvPicPr>
            <p:cNvPr id="12" name="object 12"/>
            <p:cNvPicPr/>
            <p:nvPr/>
          </p:nvPicPr>
          <p:blipFill>
            <a:blip r:embed="rId5" cstate="print"/>
            <a:stretch>
              <a:fillRect/>
            </a:stretch>
          </p:blipFill>
          <p:spPr>
            <a:xfrm>
              <a:off x="1182618" y="4611594"/>
              <a:ext cx="2651007" cy="2355392"/>
            </a:xfrm>
            <a:prstGeom prst="rect">
              <a:avLst/>
            </a:prstGeom>
          </p:spPr>
        </p:pic>
        <p:pic>
          <p:nvPicPr>
            <p:cNvPr id="13" name="object 13"/>
            <p:cNvPicPr/>
            <p:nvPr/>
          </p:nvPicPr>
          <p:blipFill>
            <a:blip r:embed="rId6" cstate="print"/>
            <a:stretch>
              <a:fillRect/>
            </a:stretch>
          </p:blipFill>
          <p:spPr>
            <a:xfrm>
              <a:off x="1219199" y="4648200"/>
              <a:ext cx="2505455" cy="2209800"/>
            </a:xfrm>
            <a:prstGeom prst="rect">
              <a:avLst/>
            </a:prstGeom>
          </p:spPr>
        </p:pic>
        <p:sp>
          <p:nvSpPr>
            <p:cNvPr id="14" name="object 14"/>
            <p:cNvSpPr/>
            <p:nvPr/>
          </p:nvSpPr>
          <p:spPr>
            <a:xfrm>
              <a:off x="1204912" y="4633912"/>
              <a:ext cx="2534285" cy="2238375"/>
            </a:xfrm>
            <a:custGeom>
              <a:avLst/>
              <a:gdLst/>
              <a:ahLst/>
              <a:cxnLst/>
              <a:rect l="l" t="t" r="r" b="b"/>
              <a:pathLst>
                <a:path w="2534285" h="2238375">
                  <a:moveTo>
                    <a:pt x="0" y="2238375"/>
                  </a:moveTo>
                  <a:lnTo>
                    <a:pt x="2534030" y="2238375"/>
                  </a:lnTo>
                  <a:lnTo>
                    <a:pt x="2534030" y="0"/>
                  </a:lnTo>
                  <a:lnTo>
                    <a:pt x="0" y="0"/>
                  </a:lnTo>
                  <a:lnTo>
                    <a:pt x="0" y="2238375"/>
                  </a:lnTo>
                  <a:close/>
                </a:path>
              </a:pathLst>
            </a:custGeom>
            <a:ln w="28575">
              <a:solidFill>
                <a:srgbClr val="000000"/>
              </a:solidFill>
            </a:ln>
          </p:spPr>
          <p:txBody>
            <a:bodyPr wrap="square" lIns="0" tIns="0" rIns="0" bIns="0" rtlCol="0"/>
            <a:lstStyle/>
            <a:p>
              <a:endParaRPr/>
            </a:p>
          </p:txBody>
        </p:sp>
      </p:grpSp>
      <p:grpSp>
        <p:nvGrpSpPr>
          <p:cNvPr id="15" name="object 15"/>
          <p:cNvGrpSpPr/>
          <p:nvPr/>
        </p:nvGrpSpPr>
        <p:grpSpPr>
          <a:xfrm>
            <a:off x="6239250" y="5068791"/>
            <a:ext cx="2651125" cy="2127250"/>
            <a:chOff x="6239250" y="5068791"/>
            <a:chExt cx="2651125" cy="2127250"/>
          </a:xfrm>
        </p:grpSpPr>
        <p:pic>
          <p:nvPicPr>
            <p:cNvPr id="16" name="object 16"/>
            <p:cNvPicPr/>
            <p:nvPr/>
          </p:nvPicPr>
          <p:blipFill>
            <a:blip r:embed="rId7" cstate="print"/>
            <a:stretch>
              <a:fillRect/>
            </a:stretch>
          </p:blipFill>
          <p:spPr>
            <a:xfrm>
              <a:off x="6239250" y="5068791"/>
              <a:ext cx="2651007" cy="2126798"/>
            </a:xfrm>
            <a:prstGeom prst="rect">
              <a:avLst/>
            </a:prstGeom>
          </p:spPr>
        </p:pic>
        <p:pic>
          <p:nvPicPr>
            <p:cNvPr id="17" name="object 17"/>
            <p:cNvPicPr/>
            <p:nvPr/>
          </p:nvPicPr>
          <p:blipFill>
            <a:blip r:embed="rId8" cstate="print"/>
            <a:stretch>
              <a:fillRect/>
            </a:stretch>
          </p:blipFill>
          <p:spPr>
            <a:xfrm>
              <a:off x="6275832" y="5105399"/>
              <a:ext cx="2505456" cy="1981200"/>
            </a:xfrm>
            <a:prstGeom prst="rect">
              <a:avLst/>
            </a:prstGeom>
          </p:spPr>
        </p:pic>
        <p:sp>
          <p:nvSpPr>
            <p:cNvPr id="18" name="object 18"/>
            <p:cNvSpPr/>
            <p:nvPr/>
          </p:nvSpPr>
          <p:spPr>
            <a:xfrm>
              <a:off x="6261481" y="5091112"/>
              <a:ext cx="2534285" cy="2009775"/>
            </a:xfrm>
            <a:custGeom>
              <a:avLst/>
              <a:gdLst/>
              <a:ahLst/>
              <a:cxnLst/>
              <a:rect l="l" t="t" r="r" b="b"/>
              <a:pathLst>
                <a:path w="2534284" h="2009775">
                  <a:moveTo>
                    <a:pt x="0" y="2009775"/>
                  </a:moveTo>
                  <a:lnTo>
                    <a:pt x="2534030" y="2009775"/>
                  </a:lnTo>
                  <a:lnTo>
                    <a:pt x="2534030" y="0"/>
                  </a:lnTo>
                  <a:lnTo>
                    <a:pt x="0" y="0"/>
                  </a:lnTo>
                  <a:lnTo>
                    <a:pt x="0" y="2009775"/>
                  </a:lnTo>
                  <a:close/>
                </a:path>
              </a:pathLst>
            </a:custGeom>
            <a:ln w="28575">
              <a:solidFill>
                <a:srgbClr val="000000"/>
              </a:solidFill>
            </a:ln>
          </p:spPr>
          <p:txBody>
            <a:bodyPr wrap="square" lIns="0" tIns="0" rIns="0" bIns="0" rtlCol="0"/>
            <a:lstStyle/>
            <a:p>
              <a:endParaRPr/>
            </a:p>
          </p:txBody>
        </p:sp>
      </p:grpSp>
      <p:pic>
        <p:nvPicPr>
          <p:cNvPr id="19" name="object 19"/>
          <p:cNvPicPr/>
          <p:nvPr/>
        </p:nvPicPr>
        <p:blipFill>
          <a:blip r:embed="rId9" cstate="print"/>
          <a:stretch>
            <a:fillRect/>
          </a:stretch>
        </p:blipFill>
        <p:spPr>
          <a:xfrm>
            <a:off x="7772400" y="2401090"/>
            <a:ext cx="823494" cy="1181385"/>
          </a:xfrm>
          <a:prstGeom prst="rect">
            <a:avLst/>
          </a:prstGeom>
        </p:spPr>
      </p:pic>
      <p:sp>
        <p:nvSpPr>
          <p:cNvPr id="20" name="object 20"/>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22</a:t>
            </a:r>
            <a:endParaRPr sz="11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4">
            <a:extLst>
              <a:ext uri="{FF2B5EF4-FFF2-40B4-BE49-F238E27FC236}">
                <a16:creationId xmlns:a16="http://schemas.microsoft.com/office/drawing/2014/main" id="{48D7E892-A829-C343-32FF-B24F942717E7}"/>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30893" y="7338466"/>
            <a:ext cx="15811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Calibri"/>
                <a:cs typeface="Calibri"/>
              </a:rPr>
              <a:t>23</a:t>
            </a:r>
            <a:endParaRPr sz="1100">
              <a:latin typeface="Calibri"/>
              <a:cs typeface="Calibri"/>
            </a:endParaRPr>
          </a:p>
        </p:txBody>
      </p:sp>
      <p:grpSp>
        <p:nvGrpSpPr>
          <p:cNvPr id="4" name="object 4"/>
          <p:cNvGrpSpPr/>
          <p:nvPr/>
        </p:nvGrpSpPr>
        <p:grpSpPr>
          <a:xfrm>
            <a:off x="4145279" y="5303139"/>
            <a:ext cx="4441825" cy="2469515"/>
            <a:chOff x="4145279" y="5303139"/>
            <a:chExt cx="4441825" cy="2469515"/>
          </a:xfrm>
        </p:grpSpPr>
        <p:pic>
          <p:nvPicPr>
            <p:cNvPr id="5" name="object 5"/>
            <p:cNvPicPr/>
            <p:nvPr/>
          </p:nvPicPr>
          <p:blipFill>
            <a:blip r:embed="rId3" cstate="print"/>
            <a:stretch>
              <a:fillRect/>
            </a:stretch>
          </p:blipFill>
          <p:spPr>
            <a:xfrm>
              <a:off x="4145279" y="7242046"/>
              <a:ext cx="1764792" cy="530350"/>
            </a:xfrm>
            <a:prstGeom prst="rect">
              <a:avLst/>
            </a:prstGeom>
          </p:spPr>
        </p:pic>
        <p:pic>
          <p:nvPicPr>
            <p:cNvPr id="6" name="object 6"/>
            <p:cNvPicPr/>
            <p:nvPr/>
          </p:nvPicPr>
          <p:blipFill>
            <a:blip r:embed="rId4" cstate="print"/>
            <a:stretch>
              <a:fillRect/>
            </a:stretch>
          </p:blipFill>
          <p:spPr>
            <a:xfrm>
              <a:off x="5855207" y="5312664"/>
              <a:ext cx="2721864" cy="1911096"/>
            </a:xfrm>
            <a:prstGeom prst="rect">
              <a:avLst/>
            </a:prstGeom>
          </p:spPr>
        </p:pic>
        <p:sp>
          <p:nvSpPr>
            <p:cNvPr id="7" name="object 7"/>
            <p:cNvSpPr/>
            <p:nvPr/>
          </p:nvSpPr>
          <p:spPr>
            <a:xfrm>
              <a:off x="5855207" y="5312664"/>
              <a:ext cx="2722245" cy="1910714"/>
            </a:xfrm>
            <a:custGeom>
              <a:avLst/>
              <a:gdLst/>
              <a:ahLst/>
              <a:cxnLst/>
              <a:rect l="l" t="t" r="r" b="b"/>
              <a:pathLst>
                <a:path w="2722245" h="1910715">
                  <a:moveTo>
                    <a:pt x="0" y="1910714"/>
                  </a:moveTo>
                  <a:lnTo>
                    <a:pt x="2721864" y="1910714"/>
                  </a:lnTo>
                  <a:lnTo>
                    <a:pt x="2721864" y="0"/>
                  </a:lnTo>
                  <a:lnTo>
                    <a:pt x="0" y="0"/>
                  </a:lnTo>
                  <a:lnTo>
                    <a:pt x="0" y="1910714"/>
                  </a:lnTo>
                  <a:close/>
                </a:path>
              </a:pathLst>
            </a:custGeom>
            <a:ln w="19050">
              <a:solidFill>
                <a:srgbClr val="000000"/>
              </a:solidFill>
            </a:ln>
          </p:spPr>
          <p:txBody>
            <a:bodyPr wrap="square" lIns="0" tIns="0" rIns="0" bIns="0" rtlCol="0"/>
            <a:lstStyle/>
            <a:p>
              <a:endParaRPr/>
            </a:p>
          </p:txBody>
        </p:sp>
      </p:grpSp>
      <p:sp>
        <p:nvSpPr>
          <p:cNvPr id="8" name="object 8"/>
          <p:cNvSpPr txBox="1"/>
          <p:nvPr/>
        </p:nvSpPr>
        <p:spPr>
          <a:xfrm>
            <a:off x="488391" y="364115"/>
            <a:ext cx="4314190" cy="1957070"/>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Helm</a:t>
            </a:r>
            <a:r>
              <a:rPr sz="1600" b="1" spc="25" dirty="0">
                <a:latin typeface="Calibri"/>
                <a:cs typeface="Calibri"/>
              </a:rPr>
              <a:t> </a:t>
            </a:r>
            <a:r>
              <a:rPr sz="1600" b="1" dirty="0">
                <a:latin typeface="Calibri"/>
                <a:cs typeface="Calibri"/>
              </a:rPr>
              <a:t>Switch</a:t>
            </a:r>
            <a:r>
              <a:rPr sz="1600" b="1" spc="170" dirty="0">
                <a:latin typeface="Calibri"/>
                <a:cs typeface="Calibri"/>
              </a:rPr>
              <a:t> </a:t>
            </a:r>
            <a:r>
              <a:rPr sz="1600" b="1" spc="-10" dirty="0">
                <a:latin typeface="Calibri"/>
                <a:cs typeface="Calibri"/>
              </a:rPr>
              <a:t>Panel:</a:t>
            </a:r>
            <a:endParaRPr sz="1600">
              <a:latin typeface="Calibri"/>
              <a:cs typeface="Calibri"/>
            </a:endParaRPr>
          </a:p>
          <a:p>
            <a:pPr marL="12700" marR="5080">
              <a:lnSpc>
                <a:spcPct val="101899"/>
              </a:lnSpc>
              <a:spcBef>
                <a:spcPts val="580"/>
              </a:spcBef>
            </a:pPr>
            <a:r>
              <a:rPr sz="1400" spc="-30" dirty="0">
                <a:latin typeface="Calibri"/>
                <a:cs typeface="Calibri"/>
              </a:rPr>
              <a:t>The</a:t>
            </a:r>
            <a:r>
              <a:rPr sz="1400" spc="-5" dirty="0">
                <a:latin typeface="Calibri"/>
                <a:cs typeface="Calibri"/>
              </a:rPr>
              <a:t> </a:t>
            </a:r>
            <a:r>
              <a:rPr sz="1400" dirty="0">
                <a:latin typeface="Calibri"/>
                <a:cs typeface="Calibri"/>
              </a:rPr>
              <a:t>Helm</a:t>
            </a:r>
            <a:r>
              <a:rPr sz="1400" spc="75" dirty="0">
                <a:latin typeface="Calibri"/>
                <a:cs typeface="Calibri"/>
              </a:rPr>
              <a:t> </a:t>
            </a:r>
            <a:r>
              <a:rPr sz="1400" dirty="0">
                <a:latin typeface="Calibri"/>
                <a:cs typeface="Calibri"/>
              </a:rPr>
              <a:t>Switch</a:t>
            </a:r>
            <a:r>
              <a:rPr sz="1400" spc="100" dirty="0">
                <a:latin typeface="Calibri"/>
                <a:cs typeface="Calibri"/>
              </a:rPr>
              <a:t> </a:t>
            </a:r>
            <a:r>
              <a:rPr sz="1400" dirty="0">
                <a:latin typeface="Calibri"/>
                <a:cs typeface="Calibri"/>
              </a:rPr>
              <a:t>Panel</a:t>
            </a:r>
            <a:r>
              <a:rPr sz="1400" spc="100" dirty="0">
                <a:latin typeface="Calibri"/>
                <a:cs typeface="Calibri"/>
              </a:rPr>
              <a:t> </a:t>
            </a:r>
            <a:r>
              <a:rPr sz="1400" dirty="0">
                <a:latin typeface="Calibri"/>
                <a:cs typeface="Calibri"/>
              </a:rPr>
              <a:t>contains</a:t>
            </a:r>
            <a:r>
              <a:rPr sz="1400" spc="180" dirty="0">
                <a:latin typeface="Calibri"/>
                <a:cs typeface="Calibri"/>
              </a:rPr>
              <a:t> </a:t>
            </a:r>
            <a:r>
              <a:rPr sz="1400" spc="70" dirty="0">
                <a:latin typeface="Calibri"/>
                <a:cs typeface="Calibri"/>
              </a:rPr>
              <a:t>all</a:t>
            </a:r>
            <a:r>
              <a:rPr sz="1400" spc="335" dirty="0">
                <a:latin typeface="Calibri"/>
                <a:cs typeface="Calibri"/>
              </a:rPr>
              <a:t> </a:t>
            </a:r>
            <a:r>
              <a:rPr sz="1400" spc="55" dirty="0">
                <a:latin typeface="Calibri"/>
                <a:cs typeface="Calibri"/>
              </a:rPr>
              <a:t>of</a:t>
            </a:r>
            <a:r>
              <a:rPr sz="1400" spc="245" dirty="0">
                <a:latin typeface="Calibri"/>
                <a:cs typeface="Calibri"/>
              </a:rPr>
              <a:t> </a:t>
            </a:r>
            <a:r>
              <a:rPr sz="1400" dirty="0">
                <a:latin typeface="Calibri"/>
                <a:cs typeface="Calibri"/>
              </a:rPr>
              <a:t>the</a:t>
            </a:r>
            <a:r>
              <a:rPr sz="1400" spc="135" dirty="0">
                <a:latin typeface="Calibri"/>
                <a:cs typeface="Calibri"/>
              </a:rPr>
              <a:t> </a:t>
            </a:r>
            <a:r>
              <a:rPr sz="1400" spc="-10" dirty="0">
                <a:latin typeface="Calibri"/>
                <a:cs typeface="Calibri"/>
              </a:rPr>
              <a:t>Activation </a:t>
            </a:r>
            <a:r>
              <a:rPr sz="1400" dirty="0">
                <a:latin typeface="Calibri"/>
                <a:cs typeface="Calibri"/>
              </a:rPr>
              <a:t>Switches</a:t>
            </a:r>
            <a:r>
              <a:rPr sz="1400" spc="90" dirty="0">
                <a:latin typeface="Calibri"/>
                <a:cs typeface="Calibri"/>
              </a:rPr>
              <a:t> </a:t>
            </a:r>
            <a:r>
              <a:rPr sz="1400" dirty="0">
                <a:latin typeface="Calibri"/>
                <a:cs typeface="Calibri"/>
              </a:rPr>
              <a:t>and</a:t>
            </a:r>
            <a:r>
              <a:rPr sz="1400" spc="140" dirty="0">
                <a:latin typeface="Calibri"/>
                <a:cs typeface="Calibri"/>
              </a:rPr>
              <a:t> </a:t>
            </a:r>
            <a:r>
              <a:rPr sz="1400" dirty="0">
                <a:latin typeface="Calibri"/>
                <a:cs typeface="Calibri"/>
              </a:rPr>
              <a:t>Circuit</a:t>
            </a:r>
            <a:r>
              <a:rPr sz="1400" spc="240" dirty="0">
                <a:latin typeface="Calibri"/>
                <a:cs typeface="Calibri"/>
              </a:rPr>
              <a:t> </a:t>
            </a:r>
            <a:r>
              <a:rPr sz="1400" dirty="0">
                <a:latin typeface="Calibri"/>
                <a:cs typeface="Calibri"/>
              </a:rPr>
              <a:t>Breakers</a:t>
            </a:r>
            <a:r>
              <a:rPr sz="1400" spc="165" dirty="0">
                <a:latin typeface="Calibri"/>
                <a:cs typeface="Calibri"/>
              </a:rPr>
              <a:t> </a:t>
            </a:r>
            <a:r>
              <a:rPr sz="1400" dirty="0">
                <a:latin typeface="Calibri"/>
                <a:cs typeface="Calibri"/>
              </a:rPr>
              <a:t>that</a:t>
            </a:r>
            <a:r>
              <a:rPr sz="1400" spc="210" dirty="0">
                <a:latin typeface="Calibri"/>
                <a:cs typeface="Calibri"/>
              </a:rPr>
              <a:t> </a:t>
            </a:r>
            <a:r>
              <a:rPr sz="1400" spc="65" dirty="0">
                <a:latin typeface="Calibri"/>
                <a:cs typeface="Calibri"/>
              </a:rPr>
              <a:t>control</a:t>
            </a:r>
            <a:r>
              <a:rPr sz="1400" spc="26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Horn</a:t>
            </a:r>
            <a:r>
              <a:rPr sz="1400" spc="204" dirty="0">
                <a:latin typeface="Calibri"/>
                <a:cs typeface="Calibri"/>
              </a:rPr>
              <a:t> </a:t>
            </a:r>
            <a:r>
              <a:rPr sz="1400" spc="-25" dirty="0">
                <a:latin typeface="Calibri"/>
                <a:cs typeface="Calibri"/>
              </a:rPr>
              <a:t>and </a:t>
            </a:r>
            <a:r>
              <a:rPr sz="1400" dirty="0">
                <a:latin typeface="Calibri"/>
                <a:cs typeface="Calibri"/>
              </a:rPr>
              <a:t>12-volt</a:t>
            </a:r>
            <a:r>
              <a:rPr sz="1400" spc="260" dirty="0">
                <a:latin typeface="Calibri"/>
                <a:cs typeface="Calibri"/>
              </a:rPr>
              <a:t> </a:t>
            </a:r>
            <a:r>
              <a:rPr sz="1400" dirty="0">
                <a:latin typeface="Calibri"/>
                <a:cs typeface="Calibri"/>
              </a:rPr>
              <a:t>features</a:t>
            </a:r>
            <a:r>
              <a:rPr sz="1400" spc="260" dirty="0">
                <a:latin typeface="Calibri"/>
                <a:cs typeface="Calibri"/>
              </a:rPr>
              <a:t> </a:t>
            </a:r>
            <a:r>
              <a:rPr sz="1400" dirty="0">
                <a:latin typeface="Calibri"/>
                <a:cs typeface="Calibri"/>
              </a:rPr>
              <a:t>installed</a:t>
            </a:r>
            <a:r>
              <a:rPr sz="1400" spc="300" dirty="0">
                <a:latin typeface="Calibri"/>
                <a:cs typeface="Calibri"/>
              </a:rPr>
              <a:t> </a:t>
            </a:r>
            <a:r>
              <a:rPr sz="1400" dirty="0">
                <a:latin typeface="Calibri"/>
                <a:cs typeface="Calibri"/>
              </a:rPr>
              <a:t>on</a:t>
            </a:r>
            <a:r>
              <a:rPr sz="1400" spc="195" dirty="0">
                <a:latin typeface="Calibri"/>
                <a:cs typeface="Calibri"/>
              </a:rPr>
              <a:t> </a:t>
            </a:r>
            <a:r>
              <a:rPr sz="1400" dirty="0">
                <a:latin typeface="Calibri"/>
                <a:cs typeface="Calibri"/>
              </a:rPr>
              <a:t>your</a:t>
            </a:r>
            <a:r>
              <a:rPr sz="1400" spc="250" dirty="0">
                <a:latin typeface="Calibri"/>
                <a:cs typeface="Calibri"/>
              </a:rPr>
              <a:t> </a:t>
            </a:r>
            <a:r>
              <a:rPr sz="1400" dirty="0">
                <a:latin typeface="Calibri"/>
                <a:cs typeface="Calibri"/>
              </a:rPr>
              <a:t>vessel.</a:t>
            </a:r>
            <a:r>
              <a:rPr sz="1400" spc="85" dirty="0">
                <a:latin typeface="Calibri"/>
                <a:cs typeface="Calibri"/>
              </a:rPr>
              <a:t> </a:t>
            </a:r>
            <a:r>
              <a:rPr sz="1400" dirty="0">
                <a:latin typeface="Calibri"/>
                <a:cs typeface="Calibri"/>
              </a:rPr>
              <a:t>This</a:t>
            </a:r>
            <a:r>
              <a:rPr sz="1400" spc="114" dirty="0">
                <a:latin typeface="Calibri"/>
                <a:cs typeface="Calibri"/>
              </a:rPr>
              <a:t> </a:t>
            </a:r>
            <a:r>
              <a:rPr sz="1400" dirty="0">
                <a:latin typeface="Calibri"/>
                <a:cs typeface="Calibri"/>
              </a:rPr>
              <a:t>panel</a:t>
            </a:r>
            <a:r>
              <a:rPr sz="1400" spc="125" dirty="0">
                <a:latin typeface="Calibri"/>
                <a:cs typeface="Calibri"/>
              </a:rPr>
              <a:t> </a:t>
            </a:r>
            <a:r>
              <a:rPr sz="1400" spc="-20" dirty="0">
                <a:latin typeface="Calibri"/>
                <a:cs typeface="Calibri"/>
              </a:rPr>
              <a:t>also </a:t>
            </a:r>
            <a:r>
              <a:rPr sz="1400" dirty="0">
                <a:latin typeface="Calibri"/>
                <a:cs typeface="Calibri"/>
              </a:rPr>
              <a:t>includes</a:t>
            </a:r>
            <a:r>
              <a:rPr sz="1400" spc="235" dirty="0">
                <a:latin typeface="Calibri"/>
                <a:cs typeface="Calibri"/>
              </a:rPr>
              <a:t> </a:t>
            </a:r>
            <a:r>
              <a:rPr sz="1400" dirty="0">
                <a:latin typeface="Calibri"/>
                <a:cs typeface="Calibri"/>
              </a:rPr>
              <a:t>a</a:t>
            </a:r>
            <a:r>
              <a:rPr sz="1400" spc="95" dirty="0">
                <a:latin typeface="Calibri"/>
                <a:cs typeface="Calibri"/>
              </a:rPr>
              <a:t> </a:t>
            </a:r>
            <a:r>
              <a:rPr sz="1400" dirty="0">
                <a:latin typeface="Calibri"/>
                <a:cs typeface="Calibri"/>
              </a:rPr>
              <a:t>12-volt</a:t>
            </a:r>
            <a:r>
              <a:rPr sz="1400" spc="229" dirty="0">
                <a:latin typeface="Calibri"/>
                <a:cs typeface="Calibri"/>
              </a:rPr>
              <a:t> </a:t>
            </a:r>
            <a:r>
              <a:rPr sz="1400" dirty="0">
                <a:latin typeface="Calibri"/>
                <a:cs typeface="Calibri"/>
              </a:rPr>
              <a:t>Power</a:t>
            </a:r>
            <a:r>
              <a:rPr sz="1400" spc="155" dirty="0">
                <a:latin typeface="Calibri"/>
                <a:cs typeface="Calibri"/>
              </a:rPr>
              <a:t> </a:t>
            </a:r>
            <a:r>
              <a:rPr sz="1400" dirty="0">
                <a:latin typeface="Calibri"/>
                <a:cs typeface="Calibri"/>
              </a:rPr>
              <a:t>Accessory</a:t>
            </a:r>
            <a:r>
              <a:rPr sz="1400" spc="105" dirty="0">
                <a:latin typeface="Calibri"/>
                <a:cs typeface="Calibri"/>
              </a:rPr>
              <a:t> </a:t>
            </a:r>
            <a:r>
              <a:rPr sz="1400" dirty="0">
                <a:latin typeface="Calibri"/>
                <a:cs typeface="Calibri"/>
              </a:rPr>
              <a:t>Port.</a:t>
            </a:r>
            <a:r>
              <a:rPr sz="1400" spc="100" dirty="0">
                <a:latin typeface="Calibri"/>
                <a:cs typeface="Calibri"/>
              </a:rPr>
              <a:t>  </a:t>
            </a:r>
            <a:r>
              <a:rPr sz="1400" spc="-30" dirty="0">
                <a:latin typeface="Calibri"/>
                <a:cs typeface="Calibri"/>
              </a:rPr>
              <a:t>The</a:t>
            </a:r>
            <a:r>
              <a:rPr sz="1400" spc="35" dirty="0">
                <a:latin typeface="Calibri"/>
                <a:cs typeface="Calibri"/>
              </a:rPr>
              <a:t> </a:t>
            </a:r>
            <a:r>
              <a:rPr sz="1400" spc="40" dirty="0">
                <a:latin typeface="Calibri"/>
                <a:cs typeface="Calibri"/>
              </a:rPr>
              <a:t>circuit </a:t>
            </a:r>
            <a:r>
              <a:rPr sz="1400" dirty="0">
                <a:latin typeface="Calibri"/>
                <a:cs typeface="Calibri"/>
              </a:rPr>
              <a:t>breaker</a:t>
            </a:r>
            <a:r>
              <a:rPr sz="1400" spc="175" dirty="0">
                <a:latin typeface="Calibri"/>
                <a:cs typeface="Calibri"/>
              </a:rPr>
              <a:t> </a:t>
            </a:r>
            <a:r>
              <a:rPr sz="1400" spc="85" dirty="0">
                <a:latin typeface="Calibri"/>
                <a:cs typeface="Calibri"/>
              </a:rPr>
              <a:t>for</a:t>
            </a:r>
            <a:r>
              <a:rPr sz="1400" spc="330" dirty="0">
                <a:latin typeface="Calibri"/>
                <a:cs typeface="Calibri"/>
              </a:rPr>
              <a:t> </a:t>
            </a:r>
            <a:r>
              <a:rPr sz="1400" dirty="0">
                <a:latin typeface="Calibri"/>
                <a:cs typeface="Calibri"/>
              </a:rPr>
              <a:t>each</a:t>
            </a:r>
            <a:r>
              <a:rPr sz="1400" spc="110" dirty="0">
                <a:latin typeface="Calibri"/>
                <a:cs typeface="Calibri"/>
              </a:rPr>
              <a:t> </a:t>
            </a:r>
            <a:r>
              <a:rPr sz="1400" spc="50" dirty="0">
                <a:latin typeface="Calibri"/>
                <a:cs typeface="Calibri"/>
              </a:rPr>
              <a:t>switch/function</a:t>
            </a:r>
            <a:r>
              <a:rPr sz="1400" spc="215" dirty="0">
                <a:latin typeface="Calibri"/>
                <a:cs typeface="Calibri"/>
              </a:rPr>
              <a:t> </a:t>
            </a:r>
            <a:r>
              <a:rPr sz="1400" dirty="0">
                <a:latin typeface="Calibri"/>
                <a:cs typeface="Calibri"/>
              </a:rPr>
              <a:t>is</a:t>
            </a:r>
            <a:r>
              <a:rPr sz="1400" spc="185" dirty="0">
                <a:latin typeface="Calibri"/>
                <a:cs typeface="Calibri"/>
              </a:rPr>
              <a:t> </a:t>
            </a:r>
            <a:r>
              <a:rPr sz="1400" dirty="0">
                <a:latin typeface="Calibri"/>
                <a:cs typeface="Calibri"/>
              </a:rPr>
              <a:t>located</a:t>
            </a:r>
            <a:r>
              <a:rPr sz="1400" spc="195" dirty="0">
                <a:latin typeface="Calibri"/>
                <a:cs typeface="Calibri"/>
              </a:rPr>
              <a:t> </a:t>
            </a:r>
            <a:r>
              <a:rPr sz="1400" spc="-10" dirty="0">
                <a:latin typeface="Calibri"/>
                <a:cs typeface="Calibri"/>
              </a:rPr>
              <a:t>directly </a:t>
            </a:r>
            <a:r>
              <a:rPr sz="1400" dirty="0">
                <a:latin typeface="Calibri"/>
                <a:cs typeface="Calibri"/>
              </a:rPr>
              <a:t>below</a:t>
            </a:r>
            <a:r>
              <a:rPr sz="1400" spc="150" dirty="0">
                <a:latin typeface="Calibri"/>
                <a:cs typeface="Calibri"/>
              </a:rPr>
              <a:t> </a:t>
            </a:r>
            <a:r>
              <a:rPr sz="1400" dirty="0">
                <a:latin typeface="Calibri"/>
                <a:cs typeface="Calibri"/>
              </a:rPr>
              <a:t>that</a:t>
            </a:r>
            <a:r>
              <a:rPr sz="1400" spc="140" dirty="0">
                <a:latin typeface="Calibri"/>
                <a:cs typeface="Calibri"/>
              </a:rPr>
              <a:t> </a:t>
            </a:r>
            <a:r>
              <a:rPr sz="1400" dirty="0">
                <a:latin typeface="Calibri"/>
                <a:cs typeface="Calibri"/>
              </a:rPr>
              <a:t>switch,</a:t>
            </a:r>
            <a:r>
              <a:rPr sz="1400" spc="150" dirty="0">
                <a:latin typeface="Calibri"/>
                <a:cs typeface="Calibri"/>
              </a:rPr>
              <a:t> </a:t>
            </a:r>
            <a:r>
              <a:rPr sz="1400" dirty="0">
                <a:latin typeface="Calibri"/>
                <a:cs typeface="Calibri"/>
              </a:rPr>
              <a:t>and</a:t>
            </a:r>
            <a:r>
              <a:rPr sz="1400" spc="145" dirty="0">
                <a:latin typeface="Calibri"/>
                <a:cs typeface="Calibri"/>
              </a:rPr>
              <a:t> </a:t>
            </a:r>
            <a:r>
              <a:rPr sz="1400" dirty="0">
                <a:latin typeface="Calibri"/>
                <a:cs typeface="Calibri"/>
              </a:rPr>
              <a:t>can</a:t>
            </a:r>
            <a:r>
              <a:rPr sz="1400" spc="145" dirty="0">
                <a:latin typeface="Calibri"/>
                <a:cs typeface="Calibri"/>
              </a:rPr>
              <a:t> </a:t>
            </a:r>
            <a:r>
              <a:rPr sz="1400" spc="-30" dirty="0">
                <a:latin typeface="Calibri"/>
                <a:cs typeface="Calibri"/>
              </a:rPr>
              <a:t>be</a:t>
            </a:r>
            <a:r>
              <a:rPr sz="1400" spc="40" dirty="0">
                <a:latin typeface="Calibri"/>
                <a:cs typeface="Calibri"/>
              </a:rPr>
              <a:t> </a:t>
            </a:r>
            <a:r>
              <a:rPr sz="1400" dirty="0">
                <a:latin typeface="Calibri"/>
                <a:cs typeface="Calibri"/>
              </a:rPr>
              <a:t>reset</a:t>
            </a:r>
            <a:r>
              <a:rPr sz="1400" spc="125" dirty="0">
                <a:latin typeface="Calibri"/>
                <a:cs typeface="Calibri"/>
              </a:rPr>
              <a:t> </a:t>
            </a:r>
            <a:r>
              <a:rPr sz="1400" dirty="0">
                <a:latin typeface="Calibri"/>
                <a:cs typeface="Calibri"/>
              </a:rPr>
              <a:t>by</a:t>
            </a:r>
            <a:r>
              <a:rPr sz="1400" spc="55" dirty="0">
                <a:latin typeface="Calibri"/>
                <a:cs typeface="Calibri"/>
              </a:rPr>
              <a:t> </a:t>
            </a:r>
            <a:r>
              <a:rPr sz="1400" dirty="0">
                <a:latin typeface="Calibri"/>
                <a:cs typeface="Calibri"/>
              </a:rPr>
              <a:t>pushing</a:t>
            </a:r>
            <a:r>
              <a:rPr sz="1400" spc="155" dirty="0">
                <a:latin typeface="Calibri"/>
                <a:cs typeface="Calibri"/>
              </a:rPr>
              <a:t> </a:t>
            </a:r>
            <a:r>
              <a:rPr sz="1400" dirty="0">
                <a:latin typeface="Calibri"/>
                <a:cs typeface="Calibri"/>
              </a:rPr>
              <a:t>in</a:t>
            </a:r>
            <a:r>
              <a:rPr sz="1400" spc="145" dirty="0">
                <a:latin typeface="Calibri"/>
                <a:cs typeface="Calibri"/>
              </a:rPr>
              <a:t> </a:t>
            </a:r>
            <a:r>
              <a:rPr sz="1400" spc="-25" dirty="0">
                <a:latin typeface="Calibri"/>
                <a:cs typeface="Calibri"/>
              </a:rPr>
              <a:t>the </a:t>
            </a:r>
            <a:r>
              <a:rPr sz="1400" spc="-10" dirty="0">
                <a:latin typeface="Calibri"/>
                <a:cs typeface="Calibri"/>
              </a:rPr>
              <a:t>button.</a:t>
            </a:r>
            <a:endParaRPr sz="1400">
              <a:latin typeface="Calibri"/>
              <a:cs typeface="Calibri"/>
            </a:endParaRPr>
          </a:p>
        </p:txBody>
      </p:sp>
      <p:sp>
        <p:nvSpPr>
          <p:cNvPr id="9" name="object 9"/>
          <p:cNvSpPr txBox="1"/>
          <p:nvPr/>
        </p:nvSpPr>
        <p:spPr>
          <a:xfrm>
            <a:off x="488391" y="3998213"/>
            <a:ext cx="4429125" cy="2924175"/>
          </a:xfrm>
          <a:prstGeom prst="rect">
            <a:avLst/>
          </a:prstGeom>
        </p:spPr>
        <p:txBody>
          <a:bodyPr vert="horz" wrap="square" lIns="0" tIns="8255" rIns="0" bIns="0" rtlCol="0">
            <a:spAutoFit/>
          </a:bodyPr>
          <a:lstStyle/>
          <a:p>
            <a:pPr marL="241300" marR="291465" indent="-228600">
              <a:lnSpc>
                <a:spcPct val="101400"/>
              </a:lnSpc>
              <a:spcBef>
                <a:spcPts val="65"/>
              </a:spcBef>
              <a:buSzPct val="71428"/>
              <a:buFont typeface="Symbol"/>
              <a:buChar char=""/>
              <a:tabLst>
                <a:tab pos="240665" algn="l"/>
                <a:tab pos="241300" algn="l"/>
              </a:tabLst>
            </a:pPr>
            <a:r>
              <a:rPr sz="1400" dirty="0">
                <a:latin typeface="Calibri"/>
                <a:cs typeface="Calibri"/>
              </a:rPr>
              <a:t>PUMPS</a:t>
            </a:r>
            <a:r>
              <a:rPr sz="1400" spc="-10" dirty="0">
                <a:latin typeface="Calibri"/>
                <a:cs typeface="Calibri"/>
              </a:rPr>
              <a:t> </a:t>
            </a:r>
            <a:r>
              <a:rPr sz="1400" dirty="0">
                <a:latin typeface="Calibri"/>
                <a:cs typeface="Calibri"/>
              </a:rPr>
              <a:t>-</a:t>
            </a:r>
            <a:r>
              <a:rPr sz="1400" spc="15" dirty="0">
                <a:latin typeface="Calibri"/>
                <a:cs typeface="Calibri"/>
              </a:rPr>
              <a:t> </a:t>
            </a:r>
            <a:r>
              <a:rPr sz="1400" spc="-20" dirty="0">
                <a:latin typeface="Calibri"/>
                <a:cs typeface="Calibri"/>
              </a:rPr>
              <a:t>BILGE:</a:t>
            </a:r>
            <a:r>
              <a:rPr sz="1400" spc="-55" dirty="0">
                <a:latin typeface="Calibri"/>
                <a:cs typeface="Calibri"/>
              </a:rPr>
              <a:t> </a:t>
            </a:r>
            <a:r>
              <a:rPr sz="1400" dirty="0">
                <a:latin typeface="Calibri"/>
                <a:cs typeface="Calibri"/>
              </a:rPr>
              <a:t>A</a:t>
            </a:r>
            <a:r>
              <a:rPr sz="1400" spc="70" dirty="0">
                <a:latin typeface="Calibri"/>
                <a:cs typeface="Calibri"/>
              </a:rPr>
              <a:t> </a:t>
            </a:r>
            <a:r>
              <a:rPr sz="1400" dirty="0">
                <a:latin typeface="Calibri"/>
                <a:cs typeface="Calibri"/>
              </a:rPr>
              <a:t>single</a:t>
            </a:r>
            <a:r>
              <a:rPr sz="1400" spc="80" dirty="0">
                <a:latin typeface="Calibri"/>
                <a:cs typeface="Calibri"/>
              </a:rPr>
              <a:t> </a:t>
            </a:r>
            <a:r>
              <a:rPr sz="1400" dirty="0">
                <a:latin typeface="Calibri"/>
                <a:cs typeface="Calibri"/>
              </a:rPr>
              <a:t>switch</a:t>
            </a:r>
            <a:r>
              <a:rPr sz="1400" spc="70" dirty="0">
                <a:latin typeface="Calibri"/>
                <a:cs typeface="Calibri"/>
              </a:rPr>
              <a:t> </a:t>
            </a:r>
            <a:r>
              <a:rPr sz="1400" dirty="0">
                <a:latin typeface="Calibri"/>
                <a:cs typeface="Calibri"/>
              </a:rPr>
              <a:t>activates</a:t>
            </a:r>
            <a:r>
              <a:rPr sz="1400" spc="114" dirty="0">
                <a:latin typeface="Calibri"/>
                <a:cs typeface="Calibri"/>
              </a:rPr>
              <a:t> </a:t>
            </a:r>
            <a:r>
              <a:rPr sz="1400" dirty="0">
                <a:latin typeface="Calibri"/>
                <a:cs typeface="Calibri"/>
              </a:rPr>
              <a:t>both</a:t>
            </a:r>
            <a:r>
              <a:rPr sz="1400" spc="65" dirty="0">
                <a:latin typeface="Calibri"/>
                <a:cs typeface="Calibri"/>
              </a:rPr>
              <a:t> </a:t>
            </a:r>
            <a:r>
              <a:rPr sz="1400" spc="-10" dirty="0">
                <a:latin typeface="Calibri"/>
                <a:cs typeface="Calibri"/>
              </a:rPr>
              <a:t>pumps </a:t>
            </a:r>
            <a:r>
              <a:rPr sz="1400" dirty="0">
                <a:latin typeface="Calibri"/>
                <a:cs typeface="Calibri"/>
              </a:rPr>
              <a:t>located</a:t>
            </a:r>
            <a:r>
              <a:rPr sz="1400" spc="60"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the</a:t>
            </a:r>
            <a:r>
              <a:rPr sz="1400" spc="80" dirty="0">
                <a:latin typeface="Calibri"/>
                <a:cs typeface="Calibri"/>
              </a:rPr>
              <a:t> </a:t>
            </a:r>
            <a:r>
              <a:rPr sz="1400" spc="-20" dirty="0">
                <a:latin typeface="Calibri"/>
                <a:cs typeface="Calibri"/>
              </a:rPr>
              <a:t>bilge</a:t>
            </a:r>
            <a:endParaRPr sz="1400">
              <a:latin typeface="Calibri"/>
              <a:cs typeface="Calibri"/>
            </a:endParaRPr>
          </a:p>
          <a:p>
            <a:pPr marL="241300" indent="-228600">
              <a:lnSpc>
                <a:spcPct val="100000"/>
              </a:lnSpc>
              <a:spcBef>
                <a:spcPts val="625"/>
              </a:spcBef>
              <a:buSzPct val="71428"/>
              <a:buFont typeface="Symbol"/>
              <a:buChar char=""/>
              <a:tabLst>
                <a:tab pos="240665" algn="l"/>
                <a:tab pos="241300" algn="l"/>
              </a:tabLst>
            </a:pPr>
            <a:r>
              <a:rPr sz="1400" dirty="0">
                <a:latin typeface="Calibri"/>
                <a:cs typeface="Calibri"/>
              </a:rPr>
              <a:t>PUMPS</a:t>
            </a:r>
            <a:r>
              <a:rPr sz="1400" spc="-35" dirty="0">
                <a:latin typeface="Calibri"/>
                <a:cs typeface="Calibri"/>
              </a:rPr>
              <a:t> </a:t>
            </a:r>
            <a:r>
              <a:rPr sz="1400" dirty="0">
                <a:latin typeface="Calibri"/>
                <a:cs typeface="Calibri"/>
              </a:rPr>
              <a:t>-</a:t>
            </a:r>
            <a:r>
              <a:rPr sz="1400" spc="-10" dirty="0">
                <a:latin typeface="Calibri"/>
                <a:cs typeface="Calibri"/>
              </a:rPr>
              <a:t> LIVEWELL</a:t>
            </a:r>
            <a:r>
              <a:rPr sz="1400" dirty="0">
                <a:latin typeface="Calibri"/>
                <a:cs typeface="Calibri"/>
              </a:rPr>
              <a:t> 1</a:t>
            </a:r>
            <a:r>
              <a:rPr sz="1400" spc="-5" dirty="0">
                <a:latin typeface="Calibri"/>
                <a:cs typeface="Calibri"/>
              </a:rPr>
              <a:t> </a:t>
            </a:r>
            <a:r>
              <a:rPr sz="1400" dirty="0">
                <a:latin typeface="Calibri"/>
                <a:cs typeface="Calibri"/>
              </a:rPr>
              <a:t>&amp;</a:t>
            </a:r>
            <a:r>
              <a:rPr sz="1400" spc="-55" dirty="0">
                <a:latin typeface="Calibri"/>
                <a:cs typeface="Calibri"/>
              </a:rPr>
              <a:t> </a:t>
            </a:r>
            <a:r>
              <a:rPr sz="1400" spc="-10" dirty="0">
                <a:latin typeface="Calibri"/>
                <a:cs typeface="Calibri"/>
              </a:rPr>
              <a:t>LIVEWELL</a:t>
            </a:r>
            <a:r>
              <a:rPr sz="1400" spc="-20" dirty="0">
                <a:latin typeface="Calibri"/>
                <a:cs typeface="Calibri"/>
              </a:rPr>
              <a:t> </a:t>
            </a:r>
            <a:r>
              <a:rPr sz="1400" dirty="0">
                <a:latin typeface="Calibri"/>
                <a:cs typeface="Calibri"/>
              </a:rPr>
              <a:t>2:</a:t>
            </a:r>
            <a:r>
              <a:rPr sz="1400" spc="15" dirty="0">
                <a:latin typeface="Calibri"/>
                <a:cs typeface="Calibri"/>
              </a:rPr>
              <a:t> </a:t>
            </a:r>
            <a:r>
              <a:rPr sz="1400" dirty="0">
                <a:latin typeface="Calibri"/>
                <a:cs typeface="Calibri"/>
              </a:rPr>
              <a:t>Activates</a:t>
            </a:r>
            <a:r>
              <a:rPr sz="1400" spc="65" dirty="0">
                <a:latin typeface="Calibri"/>
                <a:cs typeface="Calibri"/>
              </a:rPr>
              <a:t> </a:t>
            </a:r>
            <a:r>
              <a:rPr sz="1400" dirty="0">
                <a:latin typeface="Calibri"/>
                <a:cs typeface="Calibri"/>
              </a:rPr>
              <a:t>the</a:t>
            </a:r>
            <a:r>
              <a:rPr sz="1400" spc="80" dirty="0">
                <a:latin typeface="Calibri"/>
                <a:cs typeface="Calibri"/>
              </a:rPr>
              <a:t> </a:t>
            </a:r>
            <a:r>
              <a:rPr sz="1400" spc="-10" dirty="0">
                <a:latin typeface="Calibri"/>
                <a:cs typeface="Calibri"/>
              </a:rPr>
              <a:t>pumps</a:t>
            </a:r>
            <a:endParaRPr sz="1400">
              <a:latin typeface="Calibri"/>
              <a:cs typeface="Calibri"/>
            </a:endParaRPr>
          </a:p>
          <a:p>
            <a:pPr marL="241300">
              <a:lnSpc>
                <a:spcPct val="100000"/>
              </a:lnSpc>
              <a:spcBef>
                <a:spcPts val="50"/>
              </a:spcBef>
            </a:pPr>
            <a:r>
              <a:rPr sz="1400" dirty="0">
                <a:latin typeface="Calibri"/>
                <a:cs typeface="Calibri"/>
              </a:rPr>
              <a:t>that</a:t>
            </a:r>
            <a:r>
              <a:rPr sz="1400" spc="145" dirty="0">
                <a:latin typeface="Calibri"/>
                <a:cs typeface="Calibri"/>
              </a:rPr>
              <a:t> </a:t>
            </a:r>
            <a:r>
              <a:rPr sz="1400" dirty="0">
                <a:latin typeface="Calibri"/>
                <a:cs typeface="Calibri"/>
              </a:rPr>
              <a:t>supply</a:t>
            </a:r>
            <a:r>
              <a:rPr sz="1400" spc="40" dirty="0">
                <a:latin typeface="Calibri"/>
                <a:cs typeface="Calibri"/>
              </a:rPr>
              <a:t> </a:t>
            </a:r>
            <a:r>
              <a:rPr sz="1400" dirty="0">
                <a:latin typeface="Calibri"/>
                <a:cs typeface="Calibri"/>
              </a:rPr>
              <a:t>water</a:t>
            </a:r>
            <a:r>
              <a:rPr sz="1400" spc="90" dirty="0">
                <a:latin typeface="Calibri"/>
                <a:cs typeface="Calibri"/>
              </a:rPr>
              <a:t> </a:t>
            </a:r>
            <a:r>
              <a:rPr sz="1400" dirty="0">
                <a:latin typeface="Calibri"/>
                <a:cs typeface="Calibri"/>
              </a:rPr>
              <a:t>to</a:t>
            </a:r>
            <a:r>
              <a:rPr sz="1400" spc="140" dirty="0">
                <a:latin typeface="Calibri"/>
                <a:cs typeface="Calibri"/>
              </a:rPr>
              <a:t> </a:t>
            </a:r>
            <a:r>
              <a:rPr sz="1400" dirty="0">
                <a:latin typeface="Calibri"/>
                <a:cs typeface="Calibri"/>
              </a:rPr>
              <a:t>the</a:t>
            </a:r>
            <a:r>
              <a:rPr sz="1400" spc="65" dirty="0">
                <a:latin typeface="Calibri"/>
                <a:cs typeface="Calibri"/>
              </a:rPr>
              <a:t> </a:t>
            </a:r>
            <a:r>
              <a:rPr sz="1400" spc="-10" dirty="0">
                <a:latin typeface="Calibri"/>
                <a:cs typeface="Calibri"/>
              </a:rPr>
              <a:t>livewells</a:t>
            </a:r>
            <a:endParaRPr sz="1400">
              <a:latin typeface="Calibri"/>
              <a:cs typeface="Calibri"/>
            </a:endParaRPr>
          </a:p>
          <a:p>
            <a:pPr marL="241300" marR="19685" indent="-228600">
              <a:lnSpc>
                <a:spcPct val="100000"/>
              </a:lnSpc>
              <a:spcBef>
                <a:spcPts val="650"/>
              </a:spcBef>
              <a:buSzPct val="71428"/>
              <a:buFont typeface="Symbol"/>
              <a:buChar char=""/>
              <a:tabLst>
                <a:tab pos="240665" algn="l"/>
                <a:tab pos="241300" algn="l"/>
              </a:tabLst>
            </a:pPr>
            <a:r>
              <a:rPr sz="1400" dirty="0">
                <a:latin typeface="Calibri"/>
                <a:cs typeface="Calibri"/>
              </a:rPr>
              <a:t>PUMPS</a:t>
            </a:r>
            <a:r>
              <a:rPr sz="1400" spc="-30" dirty="0">
                <a:latin typeface="Calibri"/>
                <a:cs typeface="Calibri"/>
              </a:rPr>
              <a:t> </a:t>
            </a:r>
            <a:r>
              <a:rPr sz="1400" dirty="0">
                <a:latin typeface="Calibri"/>
                <a:cs typeface="Calibri"/>
              </a:rPr>
              <a:t>-</a:t>
            </a:r>
            <a:r>
              <a:rPr sz="1400" spc="-10" dirty="0">
                <a:latin typeface="Calibri"/>
                <a:cs typeface="Calibri"/>
              </a:rPr>
              <a:t> FRESH</a:t>
            </a:r>
            <a:r>
              <a:rPr sz="1400" spc="-40" dirty="0">
                <a:latin typeface="Calibri"/>
                <a:cs typeface="Calibri"/>
              </a:rPr>
              <a:t> </a:t>
            </a:r>
            <a:r>
              <a:rPr sz="1400" spc="-35" dirty="0">
                <a:latin typeface="Calibri"/>
                <a:cs typeface="Calibri"/>
              </a:rPr>
              <a:t>WATER:</a:t>
            </a:r>
            <a:r>
              <a:rPr sz="1400" spc="229" dirty="0">
                <a:latin typeface="Calibri"/>
                <a:cs typeface="Calibri"/>
              </a:rPr>
              <a:t> </a:t>
            </a:r>
            <a:r>
              <a:rPr sz="1400" dirty="0">
                <a:latin typeface="Calibri"/>
                <a:cs typeface="Calibri"/>
              </a:rPr>
              <a:t>Activates</a:t>
            </a:r>
            <a:r>
              <a:rPr sz="1400" spc="20" dirty="0">
                <a:latin typeface="Calibri"/>
                <a:cs typeface="Calibri"/>
              </a:rPr>
              <a:t> </a:t>
            </a:r>
            <a:r>
              <a:rPr sz="1400" dirty="0">
                <a:latin typeface="Calibri"/>
                <a:cs typeface="Calibri"/>
              </a:rPr>
              <a:t>the</a:t>
            </a:r>
            <a:r>
              <a:rPr sz="1400" spc="35" dirty="0">
                <a:latin typeface="Calibri"/>
                <a:cs typeface="Calibri"/>
              </a:rPr>
              <a:t> </a:t>
            </a:r>
            <a:r>
              <a:rPr sz="1400" spc="-50" dirty="0">
                <a:latin typeface="Calibri"/>
                <a:cs typeface="Calibri"/>
              </a:rPr>
              <a:t>pump</a:t>
            </a:r>
            <a:r>
              <a:rPr sz="1400" spc="-5" dirty="0">
                <a:latin typeface="Calibri"/>
                <a:cs typeface="Calibri"/>
              </a:rPr>
              <a:t> </a:t>
            </a:r>
            <a:r>
              <a:rPr sz="1400" dirty="0">
                <a:latin typeface="Calibri"/>
                <a:cs typeface="Calibri"/>
              </a:rPr>
              <a:t>that</a:t>
            </a:r>
            <a:r>
              <a:rPr sz="1400" spc="110" dirty="0">
                <a:latin typeface="Calibri"/>
                <a:cs typeface="Calibri"/>
              </a:rPr>
              <a:t> </a:t>
            </a:r>
            <a:r>
              <a:rPr sz="1400" spc="-10" dirty="0">
                <a:latin typeface="Calibri"/>
                <a:cs typeface="Calibri"/>
              </a:rPr>
              <a:t>supplies </a:t>
            </a:r>
            <a:r>
              <a:rPr sz="1400" dirty="0">
                <a:latin typeface="Calibri"/>
                <a:cs typeface="Calibri"/>
              </a:rPr>
              <a:t>fresh</a:t>
            </a:r>
            <a:r>
              <a:rPr sz="1400" spc="170" dirty="0">
                <a:latin typeface="Calibri"/>
                <a:cs typeface="Calibri"/>
              </a:rPr>
              <a:t> </a:t>
            </a:r>
            <a:r>
              <a:rPr sz="1400" dirty="0">
                <a:latin typeface="Calibri"/>
                <a:cs typeface="Calibri"/>
              </a:rPr>
              <a:t>water</a:t>
            </a:r>
            <a:r>
              <a:rPr sz="1400" spc="120" dirty="0">
                <a:latin typeface="Calibri"/>
                <a:cs typeface="Calibri"/>
              </a:rPr>
              <a:t> </a:t>
            </a:r>
            <a:r>
              <a:rPr sz="1400" dirty="0">
                <a:latin typeface="Calibri"/>
                <a:cs typeface="Calibri"/>
              </a:rPr>
              <a:t>to</a:t>
            </a:r>
            <a:r>
              <a:rPr sz="1400" spc="16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boat’s</a:t>
            </a:r>
            <a:r>
              <a:rPr sz="1400" spc="140" dirty="0">
                <a:latin typeface="Calibri"/>
                <a:cs typeface="Calibri"/>
              </a:rPr>
              <a:t> </a:t>
            </a:r>
            <a:r>
              <a:rPr sz="1400" dirty="0">
                <a:latin typeface="Calibri"/>
                <a:cs typeface="Calibri"/>
              </a:rPr>
              <a:t>fresh</a:t>
            </a:r>
            <a:r>
              <a:rPr sz="1400" spc="170" dirty="0">
                <a:latin typeface="Calibri"/>
                <a:cs typeface="Calibri"/>
              </a:rPr>
              <a:t> </a:t>
            </a:r>
            <a:r>
              <a:rPr sz="1400" dirty="0">
                <a:latin typeface="Calibri"/>
                <a:cs typeface="Calibri"/>
              </a:rPr>
              <a:t>water</a:t>
            </a:r>
            <a:r>
              <a:rPr sz="1400" spc="125" dirty="0">
                <a:latin typeface="Calibri"/>
                <a:cs typeface="Calibri"/>
              </a:rPr>
              <a:t> </a:t>
            </a:r>
            <a:r>
              <a:rPr sz="1400" dirty="0">
                <a:latin typeface="Calibri"/>
                <a:cs typeface="Calibri"/>
              </a:rPr>
              <a:t>&amp;</a:t>
            </a:r>
            <a:r>
              <a:rPr sz="1400" spc="20" dirty="0">
                <a:latin typeface="Calibri"/>
                <a:cs typeface="Calibri"/>
              </a:rPr>
              <a:t> </a:t>
            </a:r>
            <a:r>
              <a:rPr sz="1400" dirty="0">
                <a:latin typeface="Calibri"/>
                <a:cs typeface="Calibri"/>
              </a:rPr>
              <a:t>shower</a:t>
            </a:r>
            <a:r>
              <a:rPr sz="1400" spc="180" dirty="0">
                <a:latin typeface="Calibri"/>
                <a:cs typeface="Calibri"/>
              </a:rPr>
              <a:t> </a:t>
            </a:r>
            <a:r>
              <a:rPr sz="1400" spc="-10" dirty="0">
                <a:latin typeface="Calibri"/>
                <a:cs typeface="Calibri"/>
              </a:rPr>
              <a:t>system</a:t>
            </a:r>
            <a:endParaRPr sz="1400">
              <a:latin typeface="Calibri"/>
              <a:cs typeface="Calibri"/>
            </a:endParaRPr>
          </a:p>
          <a:p>
            <a:pPr marL="241300" marR="162560" indent="-228600">
              <a:lnSpc>
                <a:spcPct val="102899"/>
              </a:lnSpc>
              <a:spcBef>
                <a:spcPts val="530"/>
              </a:spcBef>
              <a:buSzPct val="71428"/>
              <a:buFont typeface="Symbol"/>
              <a:buChar char=""/>
              <a:tabLst>
                <a:tab pos="240665" algn="l"/>
                <a:tab pos="241300" algn="l"/>
              </a:tabLst>
            </a:pPr>
            <a:r>
              <a:rPr sz="1400" dirty="0">
                <a:latin typeface="Calibri"/>
                <a:cs typeface="Calibri"/>
              </a:rPr>
              <a:t>PUMPS</a:t>
            </a:r>
            <a:r>
              <a:rPr sz="1400" spc="-5" dirty="0">
                <a:latin typeface="Calibri"/>
                <a:cs typeface="Calibri"/>
              </a:rPr>
              <a:t> </a:t>
            </a:r>
            <a:r>
              <a:rPr sz="1400" dirty="0">
                <a:latin typeface="Calibri"/>
                <a:cs typeface="Calibri"/>
              </a:rPr>
              <a:t>-</a:t>
            </a:r>
            <a:r>
              <a:rPr sz="1400" spc="15" dirty="0">
                <a:latin typeface="Calibri"/>
                <a:cs typeface="Calibri"/>
              </a:rPr>
              <a:t> </a:t>
            </a:r>
            <a:r>
              <a:rPr sz="1400" spc="-40" dirty="0">
                <a:latin typeface="Calibri"/>
                <a:cs typeface="Calibri"/>
              </a:rPr>
              <a:t>RAW</a:t>
            </a:r>
            <a:r>
              <a:rPr sz="1400" spc="-35" dirty="0">
                <a:latin typeface="Calibri"/>
                <a:cs typeface="Calibri"/>
              </a:rPr>
              <a:t> </a:t>
            </a:r>
            <a:r>
              <a:rPr sz="1400" spc="-65" dirty="0">
                <a:latin typeface="Calibri"/>
                <a:cs typeface="Calibri"/>
              </a:rPr>
              <a:t>WATER:</a:t>
            </a:r>
            <a:r>
              <a:rPr sz="1400" spc="-50" dirty="0">
                <a:latin typeface="Calibri"/>
                <a:cs typeface="Calibri"/>
              </a:rPr>
              <a:t> </a:t>
            </a:r>
            <a:r>
              <a:rPr sz="1400" dirty="0">
                <a:latin typeface="Calibri"/>
                <a:cs typeface="Calibri"/>
              </a:rPr>
              <a:t>Activates</a:t>
            </a:r>
            <a:r>
              <a:rPr sz="1400" spc="105" dirty="0">
                <a:latin typeface="Calibri"/>
                <a:cs typeface="Calibri"/>
              </a:rPr>
              <a:t> </a:t>
            </a:r>
            <a:r>
              <a:rPr sz="1400" dirty="0">
                <a:latin typeface="Calibri"/>
                <a:cs typeface="Calibri"/>
              </a:rPr>
              <a:t>the</a:t>
            </a:r>
            <a:r>
              <a:rPr sz="1400" spc="114" dirty="0">
                <a:latin typeface="Calibri"/>
                <a:cs typeface="Calibri"/>
              </a:rPr>
              <a:t> </a:t>
            </a:r>
            <a:r>
              <a:rPr sz="1400" spc="-60" dirty="0">
                <a:latin typeface="Calibri"/>
                <a:cs typeface="Calibri"/>
              </a:rPr>
              <a:t>pump</a:t>
            </a:r>
            <a:r>
              <a:rPr sz="1400" spc="-30" dirty="0">
                <a:latin typeface="Calibri"/>
                <a:cs typeface="Calibri"/>
              </a:rPr>
              <a:t> </a:t>
            </a:r>
            <a:r>
              <a:rPr sz="1400" dirty="0">
                <a:latin typeface="Calibri"/>
                <a:cs typeface="Calibri"/>
              </a:rPr>
              <a:t>that</a:t>
            </a:r>
            <a:r>
              <a:rPr sz="1400" spc="204" dirty="0">
                <a:latin typeface="Calibri"/>
                <a:cs typeface="Calibri"/>
              </a:rPr>
              <a:t> </a:t>
            </a:r>
            <a:r>
              <a:rPr sz="1400" spc="-10" dirty="0">
                <a:latin typeface="Calibri"/>
                <a:cs typeface="Calibri"/>
              </a:rPr>
              <a:t>supplies </a:t>
            </a:r>
            <a:r>
              <a:rPr sz="1400" dirty="0">
                <a:latin typeface="Calibri"/>
                <a:cs typeface="Calibri"/>
              </a:rPr>
              <a:t>raw</a:t>
            </a:r>
            <a:r>
              <a:rPr sz="1400" spc="145" dirty="0">
                <a:latin typeface="Calibri"/>
                <a:cs typeface="Calibri"/>
              </a:rPr>
              <a:t> </a:t>
            </a:r>
            <a:r>
              <a:rPr sz="1400" dirty="0">
                <a:latin typeface="Calibri"/>
                <a:cs typeface="Calibri"/>
              </a:rPr>
              <a:t>water</a:t>
            </a:r>
            <a:r>
              <a:rPr sz="1400" spc="114" dirty="0">
                <a:latin typeface="Calibri"/>
                <a:cs typeface="Calibri"/>
              </a:rPr>
              <a:t> </a:t>
            </a:r>
            <a:r>
              <a:rPr sz="1400" dirty="0">
                <a:latin typeface="Calibri"/>
                <a:cs typeface="Calibri"/>
              </a:rPr>
              <a:t>to</a:t>
            </a:r>
            <a:r>
              <a:rPr sz="1400" spc="17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boat’s</a:t>
            </a:r>
            <a:r>
              <a:rPr sz="1400" spc="105" dirty="0">
                <a:latin typeface="Calibri"/>
                <a:cs typeface="Calibri"/>
              </a:rPr>
              <a:t> </a:t>
            </a:r>
            <a:r>
              <a:rPr sz="1400" dirty="0">
                <a:latin typeface="Calibri"/>
                <a:cs typeface="Calibri"/>
              </a:rPr>
              <a:t>washdown</a:t>
            </a:r>
            <a:r>
              <a:rPr sz="1400" spc="155" dirty="0">
                <a:latin typeface="Calibri"/>
                <a:cs typeface="Calibri"/>
              </a:rPr>
              <a:t> </a:t>
            </a:r>
            <a:r>
              <a:rPr sz="1400" spc="-10" dirty="0">
                <a:latin typeface="Calibri"/>
                <a:cs typeface="Calibri"/>
              </a:rPr>
              <a:t>system</a:t>
            </a:r>
            <a:endParaRPr sz="1400">
              <a:latin typeface="Calibri"/>
              <a:cs typeface="Calibri"/>
            </a:endParaRPr>
          </a:p>
          <a:p>
            <a:pPr marL="241300" marR="5080" indent="-228600">
              <a:lnSpc>
                <a:spcPct val="101499"/>
              </a:lnSpc>
              <a:spcBef>
                <a:spcPts val="595"/>
              </a:spcBef>
              <a:buSzPct val="71428"/>
              <a:buFont typeface="Symbol"/>
              <a:buChar char=""/>
              <a:tabLst>
                <a:tab pos="240665" algn="l"/>
                <a:tab pos="241300" algn="l"/>
              </a:tabLst>
            </a:pPr>
            <a:r>
              <a:rPr sz="1400" dirty="0">
                <a:latin typeface="Calibri"/>
                <a:cs typeface="Calibri"/>
              </a:rPr>
              <a:t>LIGHTS -</a:t>
            </a:r>
            <a:r>
              <a:rPr sz="1400" spc="30" dirty="0">
                <a:latin typeface="Calibri"/>
                <a:cs typeface="Calibri"/>
              </a:rPr>
              <a:t> </a:t>
            </a:r>
            <a:r>
              <a:rPr sz="1400" spc="-55" dirty="0">
                <a:latin typeface="Calibri"/>
                <a:cs typeface="Calibri"/>
              </a:rPr>
              <a:t>NAV:</a:t>
            </a:r>
            <a:r>
              <a:rPr sz="1400" spc="30" dirty="0">
                <a:latin typeface="Calibri"/>
                <a:cs typeface="Calibri"/>
              </a:rPr>
              <a:t> </a:t>
            </a:r>
            <a:r>
              <a:rPr sz="1400" dirty="0">
                <a:latin typeface="Calibri"/>
                <a:cs typeface="Calibri"/>
              </a:rPr>
              <a:t>This</a:t>
            </a:r>
            <a:r>
              <a:rPr sz="1400" spc="80"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three-position</a:t>
            </a:r>
            <a:r>
              <a:rPr sz="1400" spc="180" dirty="0">
                <a:latin typeface="Calibri"/>
                <a:cs typeface="Calibri"/>
              </a:rPr>
              <a:t> </a:t>
            </a:r>
            <a:r>
              <a:rPr sz="1400" dirty="0">
                <a:latin typeface="Calibri"/>
                <a:cs typeface="Calibri"/>
              </a:rPr>
              <a:t>switch.</a:t>
            </a:r>
            <a:r>
              <a:rPr sz="1400" spc="425" dirty="0">
                <a:latin typeface="Calibri"/>
                <a:cs typeface="Calibri"/>
              </a:rPr>
              <a:t> </a:t>
            </a:r>
            <a:r>
              <a:rPr sz="1400" dirty="0">
                <a:latin typeface="Calibri"/>
                <a:cs typeface="Calibri"/>
              </a:rPr>
              <a:t>Middle</a:t>
            </a:r>
            <a:r>
              <a:rPr sz="1400" spc="135" dirty="0">
                <a:latin typeface="Calibri"/>
                <a:cs typeface="Calibri"/>
              </a:rPr>
              <a:t> </a:t>
            </a:r>
            <a:r>
              <a:rPr sz="1400" spc="-25" dirty="0">
                <a:latin typeface="Calibri"/>
                <a:cs typeface="Calibri"/>
              </a:rPr>
              <a:t>is </a:t>
            </a:r>
            <a:r>
              <a:rPr sz="1400" dirty="0">
                <a:latin typeface="Calibri"/>
                <a:cs typeface="Calibri"/>
              </a:rPr>
              <a:t>the</a:t>
            </a:r>
            <a:r>
              <a:rPr sz="1400" spc="75" dirty="0">
                <a:latin typeface="Calibri"/>
                <a:cs typeface="Calibri"/>
              </a:rPr>
              <a:t> </a:t>
            </a:r>
            <a:r>
              <a:rPr sz="1400" dirty="0">
                <a:latin typeface="Calibri"/>
                <a:cs typeface="Calibri"/>
              </a:rPr>
              <a:t>Off</a:t>
            </a:r>
            <a:r>
              <a:rPr sz="1400" spc="170" dirty="0">
                <a:latin typeface="Calibri"/>
                <a:cs typeface="Calibri"/>
              </a:rPr>
              <a:t> </a:t>
            </a:r>
            <a:r>
              <a:rPr sz="1400" dirty="0">
                <a:latin typeface="Calibri"/>
                <a:cs typeface="Calibri"/>
              </a:rPr>
              <a:t>position.</a:t>
            </a:r>
            <a:r>
              <a:rPr sz="1400" spc="100" dirty="0">
                <a:latin typeface="Calibri"/>
                <a:cs typeface="Calibri"/>
              </a:rPr>
              <a:t>  </a:t>
            </a:r>
            <a:r>
              <a:rPr sz="1400" spc="-20" dirty="0">
                <a:latin typeface="Calibri"/>
                <a:cs typeface="Calibri"/>
              </a:rPr>
              <a:t>Up</a:t>
            </a:r>
            <a:r>
              <a:rPr sz="1400" spc="5" dirty="0">
                <a:latin typeface="Calibri"/>
                <a:cs typeface="Calibri"/>
              </a:rPr>
              <a:t> </a:t>
            </a:r>
            <a:r>
              <a:rPr sz="1400" dirty="0">
                <a:latin typeface="Calibri"/>
                <a:cs typeface="Calibri"/>
              </a:rPr>
              <a:t>activates</a:t>
            </a:r>
            <a:r>
              <a:rPr sz="1400" spc="90" dirty="0">
                <a:latin typeface="Calibri"/>
                <a:cs typeface="Calibri"/>
              </a:rPr>
              <a:t> </a:t>
            </a:r>
            <a:r>
              <a:rPr sz="1400" dirty="0">
                <a:latin typeface="Calibri"/>
                <a:cs typeface="Calibri"/>
              </a:rPr>
              <a:t>the</a:t>
            </a:r>
            <a:r>
              <a:rPr sz="1400" spc="75" dirty="0">
                <a:latin typeface="Calibri"/>
                <a:cs typeface="Calibri"/>
              </a:rPr>
              <a:t> </a:t>
            </a:r>
            <a:r>
              <a:rPr sz="1400" spc="-10" dirty="0">
                <a:latin typeface="Calibri"/>
                <a:cs typeface="Calibri"/>
              </a:rPr>
              <a:t>Navigation, </a:t>
            </a:r>
            <a:r>
              <a:rPr sz="1400" dirty="0">
                <a:latin typeface="Calibri"/>
                <a:cs typeface="Calibri"/>
              </a:rPr>
              <a:t>Instrumentation</a:t>
            </a:r>
            <a:r>
              <a:rPr sz="1400" spc="180" dirty="0">
                <a:latin typeface="Calibri"/>
                <a:cs typeface="Calibri"/>
              </a:rPr>
              <a:t> </a:t>
            </a:r>
            <a:r>
              <a:rPr sz="1400" dirty="0">
                <a:latin typeface="Calibri"/>
                <a:cs typeface="Calibri"/>
              </a:rPr>
              <a:t>and</a:t>
            </a:r>
            <a:r>
              <a:rPr sz="1400" spc="160" dirty="0">
                <a:latin typeface="Calibri"/>
                <a:cs typeface="Calibri"/>
              </a:rPr>
              <a:t> </a:t>
            </a:r>
            <a:r>
              <a:rPr sz="1400" spc="-20" dirty="0">
                <a:latin typeface="Calibri"/>
                <a:cs typeface="Calibri"/>
              </a:rPr>
              <a:t>Compass</a:t>
            </a:r>
            <a:r>
              <a:rPr sz="1400" spc="125" dirty="0">
                <a:latin typeface="Calibri"/>
                <a:cs typeface="Calibri"/>
              </a:rPr>
              <a:t> </a:t>
            </a:r>
            <a:r>
              <a:rPr sz="1400" spc="45" dirty="0">
                <a:latin typeface="Calibri"/>
                <a:cs typeface="Calibri"/>
              </a:rPr>
              <a:t>lighting.</a:t>
            </a:r>
            <a:r>
              <a:rPr sz="1400" spc="170" dirty="0">
                <a:latin typeface="Calibri"/>
                <a:cs typeface="Calibri"/>
              </a:rPr>
              <a:t>  </a:t>
            </a:r>
            <a:r>
              <a:rPr sz="1400" dirty="0">
                <a:latin typeface="Calibri"/>
                <a:cs typeface="Calibri"/>
              </a:rPr>
              <a:t>Down</a:t>
            </a:r>
            <a:r>
              <a:rPr sz="1400" spc="135" dirty="0">
                <a:latin typeface="Calibri"/>
                <a:cs typeface="Calibri"/>
              </a:rPr>
              <a:t> </a:t>
            </a:r>
            <a:r>
              <a:rPr sz="1400" spc="-10" dirty="0">
                <a:latin typeface="Calibri"/>
                <a:cs typeface="Calibri"/>
              </a:rPr>
              <a:t>activates </a:t>
            </a:r>
            <a:r>
              <a:rPr sz="1400" dirty="0">
                <a:latin typeface="Calibri"/>
                <a:cs typeface="Calibri"/>
              </a:rPr>
              <a:t>only</a:t>
            </a:r>
            <a:r>
              <a:rPr sz="1400" spc="125" dirty="0">
                <a:latin typeface="Calibri"/>
                <a:cs typeface="Calibri"/>
              </a:rPr>
              <a:t> </a:t>
            </a:r>
            <a:r>
              <a:rPr sz="1400" dirty="0">
                <a:latin typeface="Calibri"/>
                <a:cs typeface="Calibri"/>
              </a:rPr>
              <a:t>the</a:t>
            </a:r>
            <a:r>
              <a:rPr sz="1400" spc="80" dirty="0">
                <a:latin typeface="Calibri"/>
                <a:cs typeface="Calibri"/>
              </a:rPr>
              <a:t> </a:t>
            </a:r>
            <a:r>
              <a:rPr sz="1400" spc="50" dirty="0">
                <a:latin typeface="Calibri"/>
                <a:cs typeface="Calibri"/>
              </a:rPr>
              <a:t>Anchor</a:t>
            </a:r>
            <a:r>
              <a:rPr sz="1400" spc="130" dirty="0">
                <a:latin typeface="Calibri"/>
                <a:cs typeface="Calibri"/>
              </a:rPr>
              <a:t> </a:t>
            </a:r>
            <a:r>
              <a:rPr sz="1400" spc="-20" dirty="0">
                <a:latin typeface="Calibri"/>
                <a:cs typeface="Calibri"/>
              </a:rPr>
              <a:t>Light</a:t>
            </a:r>
            <a:endParaRPr sz="1400">
              <a:latin typeface="Calibri"/>
              <a:cs typeface="Calibri"/>
            </a:endParaRPr>
          </a:p>
        </p:txBody>
      </p:sp>
      <p:sp>
        <p:nvSpPr>
          <p:cNvPr id="10" name="object 10"/>
          <p:cNvSpPr txBox="1"/>
          <p:nvPr/>
        </p:nvSpPr>
        <p:spPr>
          <a:xfrm>
            <a:off x="5063997" y="756031"/>
            <a:ext cx="4343400" cy="4403090"/>
          </a:xfrm>
          <a:prstGeom prst="rect">
            <a:avLst/>
          </a:prstGeom>
        </p:spPr>
        <p:txBody>
          <a:bodyPr vert="horz" wrap="square" lIns="0" tIns="7620" rIns="0" bIns="0" rtlCol="0">
            <a:spAutoFit/>
          </a:bodyPr>
          <a:lstStyle/>
          <a:p>
            <a:pPr marL="241300" marR="111125" indent="-228600">
              <a:lnSpc>
                <a:spcPct val="101899"/>
              </a:lnSpc>
              <a:spcBef>
                <a:spcPts val="60"/>
              </a:spcBef>
              <a:buSzPct val="71428"/>
              <a:buFont typeface="Symbol"/>
              <a:buChar char=""/>
              <a:tabLst>
                <a:tab pos="240665" algn="l"/>
                <a:tab pos="241300" algn="l"/>
              </a:tabLst>
            </a:pPr>
            <a:r>
              <a:rPr sz="1400" dirty="0">
                <a:latin typeface="Calibri"/>
                <a:cs typeface="Calibri"/>
              </a:rPr>
              <a:t>LIGHTS</a:t>
            </a:r>
            <a:r>
              <a:rPr sz="1400" spc="-20" dirty="0">
                <a:latin typeface="Calibri"/>
                <a:cs typeface="Calibri"/>
              </a:rPr>
              <a:t> </a:t>
            </a:r>
            <a:r>
              <a:rPr sz="1400" dirty="0">
                <a:latin typeface="Calibri"/>
                <a:cs typeface="Calibri"/>
              </a:rPr>
              <a:t>-</a:t>
            </a:r>
            <a:r>
              <a:rPr sz="1400" spc="-5" dirty="0">
                <a:latin typeface="Calibri"/>
                <a:cs typeface="Calibri"/>
              </a:rPr>
              <a:t> </a:t>
            </a:r>
            <a:r>
              <a:rPr sz="1400" spc="-30" dirty="0">
                <a:latin typeface="Calibri"/>
                <a:cs typeface="Calibri"/>
              </a:rPr>
              <a:t>CTSY/LIVE:</a:t>
            </a:r>
            <a:r>
              <a:rPr sz="1400" spc="70" dirty="0">
                <a:latin typeface="Calibri"/>
                <a:cs typeface="Calibri"/>
              </a:rPr>
              <a:t> </a:t>
            </a:r>
            <a:r>
              <a:rPr sz="1400" dirty="0">
                <a:latin typeface="Calibri"/>
                <a:cs typeface="Calibri"/>
              </a:rPr>
              <a:t>This</a:t>
            </a:r>
            <a:r>
              <a:rPr sz="1400" spc="60" dirty="0">
                <a:latin typeface="Calibri"/>
                <a:cs typeface="Calibri"/>
              </a:rPr>
              <a:t> </a:t>
            </a:r>
            <a:r>
              <a:rPr sz="1400" dirty="0">
                <a:latin typeface="Calibri"/>
                <a:cs typeface="Calibri"/>
              </a:rPr>
              <a:t>is a</a:t>
            </a:r>
            <a:r>
              <a:rPr sz="1400" spc="35" dirty="0">
                <a:latin typeface="Calibri"/>
                <a:cs typeface="Calibri"/>
              </a:rPr>
              <a:t> </a:t>
            </a:r>
            <a:r>
              <a:rPr sz="1400" dirty="0">
                <a:latin typeface="Calibri"/>
                <a:cs typeface="Calibri"/>
              </a:rPr>
              <a:t>three-positon</a:t>
            </a:r>
            <a:r>
              <a:rPr sz="1400" spc="130" dirty="0">
                <a:latin typeface="Calibri"/>
                <a:cs typeface="Calibri"/>
              </a:rPr>
              <a:t> </a:t>
            </a:r>
            <a:r>
              <a:rPr sz="1400" spc="-10" dirty="0">
                <a:latin typeface="Calibri"/>
                <a:cs typeface="Calibri"/>
              </a:rPr>
              <a:t>switch. </a:t>
            </a:r>
            <a:r>
              <a:rPr sz="1400" dirty="0">
                <a:latin typeface="Calibri"/>
                <a:cs typeface="Calibri"/>
              </a:rPr>
              <a:t>Middle</a:t>
            </a:r>
            <a:r>
              <a:rPr sz="1400" spc="155" dirty="0">
                <a:latin typeface="Calibri"/>
                <a:cs typeface="Calibri"/>
              </a:rPr>
              <a:t> </a:t>
            </a:r>
            <a:r>
              <a:rPr sz="1400" dirty="0">
                <a:latin typeface="Calibri"/>
                <a:cs typeface="Calibri"/>
              </a:rPr>
              <a:t>is</a:t>
            </a:r>
            <a:r>
              <a:rPr sz="1400" spc="7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Off</a:t>
            </a:r>
            <a:r>
              <a:rPr sz="1400" spc="235" dirty="0">
                <a:latin typeface="Calibri"/>
                <a:cs typeface="Calibri"/>
              </a:rPr>
              <a:t> </a:t>
            </a:r>
            <a:r>
              <a:rPr sz="1400" dirty="0">
                <a:latin typeface="Calibri"/>
                <a:cs typeface="Calibri"/>
              </a:rPr>
              <a:t>position.</a:t>
            </a:r>
            <a:r>
              <a:rPr sz="1400" spc="215" dirty="0">
                <a:latin typeface="Calibri"/>
                <a:cs typeface="Calibri"/>
              </a:rPr>
              <a:t> </a:t>
            </a:r>
            <a:r>
              <a:rPr sz="1400" spc="-40" dirty="0">
                <a:latin typeface="Calibri"/>
                <a:cs typeface="Calibri"/>
              </a:rPr>
              <a:t>Up</a:t>
            </a:r>
            <a:r>
              <a:rPr sz="1400" spc="-45" dirty="0">
                <a:latin typeface="Calibri"/>
                <a:cs typeface="Calibri"/>
              </a:rPr>
              <a:t> </a:t>
            </a:r>
            <a:r>
              <a:rPr sz="1400" dirty="0">
                <a:latin typeface="Calibri"/>
                <a:cs typeface="Calibri"/>
              </a:rPr>
              <a:t>activates</a:t>
            </a:r>
            <a:r>
              <a:rPr sz="1400" spc="135" dirty="0">
                <a:latin typeface="Calibri"/>
                <a:cs typeface="Calibri"/>
              </a:rPr>
              <a:t> </a:t>
            </a:r>
            <a:r>
              <a:rPr sz="1400" spc="70" dirty="0">
                <a:latin typeface="Calibri"/>
                <a:cs typeface="Calibri"/>
              </a:rPr>
              <a:t>all</a:t>
            </a:r>
            <a:r>
              <a:rPr sz="1400" spc="320" dirty="0">
                <a:latin typeface="Calibri"/>
                <a:cs typeface="Calibri"/>
              </a:rPr>
              <a:t> </a:t>
            </a:r>
            <a:r>
              <a:rPr sz="1400" spc="55" dirty="0">
                <a:latin typeface="Calibri"/>
                <a:cs typeface="Calibri"/>
              </a:rPr>
              <a:t>of</a:t>
            </a:r>
            <a:r>
              <a:rPr sz="1400" spc="225" dirty="0">
                <a:latin typeface="Calibri"/>
                <a:cs typeface="Calibri"/>
              </a:rPr>
              <a:t> </a:t>
            </a:r>
            <a:r>
              <a:rPr sz="1400" spc="-25" dirty="0">
                <a:latin typeface="Calibri"/>
                <a:cs typeface="Calibri"/>
              </a:rPr>
              <a:t>the </a:t>
            </a:r>
            <a:r>
              <a:rPr sz="1400" dirty="0">
                <a:latin typeface="Calibri"/>
                <a:cs typeface="Calibri"/>
              </a:rPr>
              <a:t>vessel’s</a:t>
            </a:r>
            <a:r>
              <a:rPr sz="1400" spc="100" dirty="0">
                <a:latin typeface="Calibri"/>
                <a:cs typeface="Calibri"/>
              </a:rPr>
              <a:t> </a:t>
            </a:r>
            <a:r>
              <a:rPr sz="1400" dirty="0">
                <a:latin typeface="Calibri"/>
                <a:cs typeface="Calibri"/>
              </a:rPr>
              <a:t>courtesy</a:t>
            </a:r>
            <a:r>
              <a:rPr sz="1400" spc="145" dirty="0">
                <a:latin typeface="Calibri"/>
                <a:cs typeface="Calibri"/>
              </a:rPr>
              <a:t> </a:t>
            </a:r>
            <a:r>
              <a:rPr sz="1400" dirty="0">
                <a:latin typeface="Calibri"/>
                <a:cs typeface="Calibri"/>
              </a:rPr>
              <a:t>lights</a:t>
            </a:r>
            <a:r>
              <a:rPr sz="1400" spc="345" dirty="0">
                <a:latin typeface="Calibri"/>
                <a:cs typeface="Calibri"/>
              </a:rPr>
              <a:t> </a:t>
            </a:r>
            <a:r>
              <a:rPr sz="1400" dirty="0">
                <a:latin typeface="Calibri"/>
                <a:cs typeface="Calibri"/>
              </a:rPr>
              <a:t>as</a:t>
            </a:r>
            <a:r>
              <a:rPr sz="1400" spc="90" dirty="0">
                <a:latin typeface="Calibri"/>
                <a:cs typeface="Calibri"/>
              </a:rPr>
              <a:t> </a:t>
            </a:r>
            <a:r>
              <a:rPr sz="1400" spc="50" dirty="0">
                <a:latin typeface="Calibri"/>
                <a:cs typeface="Calibri"/>
              </a:rPr>
              <a:t>well</a:t>
            </a:r>
            <a:r>
              <a:rPr sz="1400" spc="195" dirty="0">
                <a:latin typeface="Calibri"/>
                <a:cs typeface="Calibri"/>
              </a:rPr>
              <a:t> </a:t>
            </a:r>
            <a:r>
              <a:rPr sz="1400" dirty="0">
                <a:latin typeface="Calibri"/>
                <a:cs typeface="Calibri"/>
              </a:rPr>
              <a:t>as</a:t>
            </a:r>
            <a:r>
              <a:rPr sz="1400" spc="130" dirty="0">
                <a:latin typeface="Calibri"/>
                <a:cs typeface="Calibri"/>
              </a:rPr>
              <a:t> </a:t>
            </a:r>
            <a:r>
              <a:rPr sz="1400" dirty="0">
                <a:latin typeface="Calibri"/>
                <a:cs typeface="Calibri"/>
              </a:rPr>
              <a:t>the</a:t>
            </a:r>
            <a:r>
              <a:rPr sz="1400" spc="170" dirty="0">
                <a:latin typeface="Calibri"/>
                <a:cs typeface="Calibri"/>
              </a:rPr>
              <a:t> </a:t>
            </a:r>
            <a:r>
              <a:rPr sz="1400" dirty="0">
                <a:latin typeface="Calibri"/>
                <a:cs typeface="Calibri"/>
              </a:rPr>
              <a:t>livewell</a:t>
            </a:r>
            <a:r>
              <a:rPr sz="1400" spc="204" dirty="0">
                <a:latin typeface="Calibri"/>
                <a:cs typeface="Calibri"/>
              </a:rPr>
              <a:t> </a:t>
            </a:r>
            <a:r>
              <a:rPr sz="1400" spc="-10" dirty="0">
                <a:latin typeface="Calibri"/>
                <a:cs typeface="Calibri"/>
              </a:rPr>
              <a:t>lights. </a:t>
            </a:r>
            <a:r>
              <a:rPr sz="1400" dirty="0">
                <a:latin typeface="Calibri"/>
                <a:cs typeface="Calibri"/>
              </a:rPr>
              <a:t>Down</a:t>
            </a:r>
            <a:r>
              <a:rPr sz="1400" spc="155" dirty="0">
                <a:latin typeface="Calibri"/>
                <a:cs typeface="Calibri"/>
              </a:rPr>
              <a:t> </a:t>
            </a:r>
            <a:r>
              <a:rPr sz="1400" dirty="0">
                <a:latin typeface="Calibri"/>
                <a:cs typeface="Calibri"/>
              </a:rPr>
              <a:t>activates</a:t>
            </a:r>
            <a:r>
              <a:rPr sz="1400" spc="135" dirty="0">
                <a:latin typeface="Calibri"/>
                <a:cs typeface="Calibri"/>
              </a:rPr>
              <a:t> </a:t>
            </a:r>
            <a:r>
              <a:rPr sz="1400" dirty="0">
                <a:latin typeface="Calibri"/>
                <a:cs typeface="Calibri"/>
              </a:rPr>
              <a:t>only</a:t>
            </a:r>
            <a:r>
              <a:rPr sz="1400" spc="195"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livewell</a:t>
            </a:r>
            <a:r>
              <a:rPr sz="1400" spc="285" dirty="0">
                <a:latin typeface="Calibri"/>
                <a:cs typeface="Calibri"/>
              </a:rPr>
              <a:t> </a:t>
            </a:r>
            <a:r>
              <a:rPr sz="1400" spc="-10" dirty="0">
                <a:latin typeface="Calibri"/>
                <a:cs typeface="Calibri"/>
              </a:rPr>
              <a:t>lights.</a:t>
            </a:r>
            <a:endParaRPr sz="1400">
              <a:latin typeface="Calibri"/>
              <a:cs typeface="Calibri"/>
            </a:endParaRPr>
          </a:p>
          <a:p>
            <a:pPr marL="241300" marR="257175" indent="-228600">
              <a:lnSpc>
                <a:spcPct val="101600"/>
              </a:lnSpc>
              <a:spcBef>
                <a:spcPts val="500"/>
              </a:spcBef>
              <a:buSzPct val="71428"/>
              <a:buFont typeface="Symbol"/>
              <a:buChar char=""/>
              <a:tabLst>
                <a:tab pos="240665" algn="l"/>
                <a:tab pos="241300" algn="l"/>
              </a:tabLst>
            </a:pPr>
            <a:r>
              <a:rPr sz="1400" spc="-20" dirty="0">
                <a:latin typeface="Calibri"/>
                <a:cs typeface="Calibri"/>
              </a:rPr>
              <a:t>ACCESSORRY</a:t>
            </a:r>
            <a:r>
              <a:rPr sz="1400" spc="-90" dirty="0">
                <a:latin typeface="Calibri"/>
                <a:cs typeface="Calibri"/>
              </a:rPr>
              <a:t> </a:t>
            </a:r>
            <a:r>
              <a:rPr sz="1400" dirty="0">
                <a:latin typeface="Calibri"/>
                <a:cs typeface="Calibri"/>
              </a:rPr>
              <a:t>-</a:t>
            </a:r>
            <a:r>
              <a:rPr sz="1400" spc="15" dirty="0">
                <a:latin typeface="Calibri"/>
                <a:cs typeface="Calibri"/>
              </a:rPr>
              <a:t> </a:t>
            </a:r>
            <a:r>
              <a:rPr sz="1400" dirty="0">
                <a:latin typeface="Calibri"/>
                <a:cs typeface="Calibri"/>
              </a:rPr>
              <a:t>1,</a:t>
            </a:r>
            <a:r>
              <a:rPr sz="1400" spc="20" dirty="0">
                <a:latin typeface="Calibri"/>
                <a:cs typeface="Calibri"/>
              </a:rPr>
              <a:t> </a:t>
            </a:r>
            <a:r>
              <a:rPr sz="1400" dirty="0">
                <a:latin typeface="Calibri"/>
                <a:cs typeface="Calibri"/>
              </a:rPr>
              <a:t>2,</a:t>
            </a:r>
            <a:r>
              <a:rPr sz="1400" spc="45" dirty="0">
                <a:latin typeface="Calibri"/>
                <a:cs typeface="Calibri"/>
              </a:rPr>
              <a:t> </a:t>
            </a:r>
            <a:r>
              <a:rPr sz="1400" dirty="0">
                <a:latin typeface="Calibri"/>
                <a:cs typeface="Calibri"/>
              </a:rPr>
              <a:t>and</a:t>
            </a:r>
            <a:r>
              <a:rPr sz="1400" spc="100" dirty="0">
                <a:latin typeface="Calibri"/>
                <a:cs typeface="Calibri"/>
              </a:rPr>
              <a:t> </a:t>
            </a:r>
            <a:r>
              <a:rPr sz="1400" dirty="0">
                <a:latin typeface="Calibri"/>
                <a:cs typeface="Calibri"/>
              </a:rPr>
              <a:t>3:</a:t>
            </a:r>
            <a:r>
              <a:rPr sz="1400" spc="50" dirty="0">
                <a:latin typeface="Calibri"/>
                <a:cs typeface="Calibri"/>
              </a:rPr>
              <a:t> </a:t>
            </a:r>
            <a:r>
              <a:rPr sz="1400" spc="-35" dirty="0">
                <a:latin typeface="Calibri"/>
                <a:cs typeface="Calibri"/>
              </a:rPr>
              <a:t>These</a:t>
            </a:r>
            <a:r>
              <a:rPr sz="1400" spc="-90" dirty="0">
                <a:latin typeface="Calibri"/>
                <a:cs typeface="Calibri"/>
              </a:rPr>
              <a:t> </a:t>
            </a:r>
            <a:r>
              <a:rPr sz="1400" dirty="0">
                <a:latin typeface="Calibri"/>
                <a:cs typeface="Calibri"/>
              </a:rPr>
              <a:t>activate</a:t>
            </a:r>
            <a:r>
              <a:rPr sz="1400" spc="135" dirty="0">
                <a:latin typeface="Calibri"/>
                <a:cs typeface="Calibri"/>
              </a:rPr>
              <a:t> </a:t>
            </a:r>
            <a:r>
              <a:rPr sz="1400" dirty="0">
                <a:latin typeface="Calibri"/>
                <a:cs typeface="Calibri"/>
              </a:rPr>
              <a:t>any</a:t>
            </a:r>
            <a:r>
              <a:rPr sz="1400" spc="65" dirty="0">
                <a:latin typeface="Calibri"/>
                <a:cs typeface="Calibri"/>
              </a:rPr>
              <a:t> </a:t>
            </a:r>
            <a:r>
              <a:rPr sz="1400" dirty="0">
                <a:latin typeface="Calibri"/>
                <a:cs typeface="Calibri"/>
              </a:rPr>
              <a:t>12-</a:t>
            </a:r>
            <a:r>
              <a:rPr sz="1400" spc="-20" dirty="0">
                <a:latin typeface="Calibri"/>
                <a:cs typeface="Calibri"/>
              </a:rPr>
              <a:t>Volt </a:t>
            </a:r>
            <a:r>
              <a:rPr sz="1400" dirty="0">
                <a:latin typeface="Calibri"/>
                <a:cs typeface="Calibri"/>
              </a:rPr>
              <a:t>Custom</a:t>
            </a:r>
            <a:r>
              <a:rPr sz="1400" spc="125" dirty="0">
                <a:latin typeface="Calibri"/>
                <a:cs typeface="Calibri"/>
              </a:rPr>
              <a:t> </a:t>
            </a:r>
            <a:r>
              <a:rPr sz="1400" dirty="0">
                <a:latin typeface="Calibri"/>
                <a:cs typeface="Calibri"/>
              </a:rPr>
              <a:t>installed</a:t>
            </a:r>
            <a:r>
              <a:rPr sz="1400" spc="185" dirty="0">
                <a:latin typeface="Calibri"/>
                <a:cs typeface="Calibri"/>
              </a:rPr>
              <a:t> </a:t>
            </a:r>
            <a:r>
              <a:rPr sz="1400" dirty="0">
                <a:latin typeface="Calibri"/>
                <a:cs typeface="Calibri"/>
              </a:rPr>
              <a:t>features</a:t>
            </a:r>
            <a:r>
              <a:rPr sz="1400" spc="235" dirty="0">
                <a:latin typeface="Calibri"/>
                <a:cs typeface="Calibri"/>
              </a:rPr>
              <a:t> </a:t>
            </a:r>
            <a:r>
              <a:rPr sz="1400" spc="65" dirty="0">
                <a:latin typeface="Calibri"/>
                <a:cs typeface="Calibri"/>
              </a:rPr>
              <a:t>or</a:t>
            </a:r>
            <a:r>
              <a:rPr sz="1400" spc="180" dirty="0">
                <a:latin typeface="Calibri"/>
                <a:cs typeface="Calibri"/>
              </a:rPr>
              <a:t> </a:t>
            </a:r>
            <a:r>
              <a:rPr sz="1400" spc="-10" dirty="0">
                <a:latin typeface="Calibri"/>
                <a:cs typeface="Calibri"/>
              </a:rPr>
              <a:t>equipment</a:t>
            </a:r>
            <a:endParaRPr sz="1400">
              <a:latin typeface="Calibri"/>
              <a:cs typeface="Calibri"/>
            </a:endParaRPr>
          </a:p>
          <a:p>
            <a:pPr marL="241300" marR="228600" indent="-228600">
              <a:lnSpc>
                <a:spcPct val="101400"/>
              </a:lnSpc>
              <a:spcBef>
                <a:spcPts val="625"/>
              </a:spcBef>
              <a:buSzPct val="71428"/>
              <a:buFont typeface="Symbol"/>
              <a:buChar char=""/>
              <a:tabLst>
                <a:tab pos="240665" algn="l"/>
                <a:tab pos="241300" algn="l"/>
              </a:tabLst>
            </a:pPr>
            <a:r>
              <a:rPr sz="1400" dirty="0">
                <a:latin typeface="Calibri"/>
                <a:cs typeface="Calibri"/>
              </a:rPr>
              <a:t>HORN:</a:t>
            </a:r>
            <a:r>
              <a:rPr sz="1400" spc="35" dirty="0">
                <a:latin typeface="Calibri"/>
                <a:cs typeface="Calibri"/>
              </a:rPr>
              <a:t> </a:t>
            </a:r>
            <a:r>
              <a:rPr sz="1400" dirty="0">
                <a:latin typeface="Calibri"/>
                <a:cs typeface="Calibri"/>
              </a:rPr>
              <a:t>Activates</a:t>
            </a:r>
            <a:r>
              <a:rPr sz="1400" spc="70"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vessel’s</a:t>
            </a:r>
            <a:r>
              <a:rPr sz="1400" spc="65" dirty="0">
                <a:latin typeface="Calibri"/>
                <a:cs typeface="Calibri"/>
              </a:rPr>
              <a:t> </a:t>
            </a:r>
            <a:r>
              <a:rPr sz="1400" spc="55" dirty="0">
                <a:latin typeface="Calibri"/>
                <a:cs typeface="Calibri"/>
              </a:rPr>
              <a:t>horn</a:t>
            </a:r>
            <a:r>
              <a:rPr sz="1400" spc="215" dirty="0">
                <a:latin typeface="Calibri"/>
                <a:cs typeface="Calibri"/>
              </a:rPr>
              <a:t> </a:t>
            </a:r>
            <a:r>
              <a:rPr sz="1400" dirty="0">
                <a:latin typeface="Calibri"/>
                <a:cs typeface="Calibri"/>
              </a:rPr>
              <a:t>and</a:t>
            </a:r>
            <a:r>
              <a:rPr sz="1400" spc="105" dirty="0">
                <a:latin typeface="Calibri"/>
                <a:cs typeface="Calibri"/>
              </a:rPr>
              <a:t> </a:t>
            </a:r>
            <a:r>
              <a:rPr sz="1400" dirty="0">
                <a:latin typeface="Calibri"/>
                <a:cs typeface="Calibri"/>
              </a:rPr>
              <a:t>has</a:t>
            </a:r>
            <a:r>
              <a:rPr sz="1400" spc="140" dirty="0">
                <a:latin typeface="Calibri"/>
                <a:cs typeface="Calibri"/>
              </a:rPr>
              <a:t> </a:t>
            </a:r>
            <a:r>
              <a:rPr sz="1400" dirty="0">
                <a:latin typeface="Calibri"/>
                <a:cs typeface="Calibri"/>
              </a:rPr>
              <a:t>an</a:t>
            </a:r>
            <a:r>
              <a:rPr sz="1400" spc="85" dirty="0">
                <a:latin typeface="Calibri"/>
                <a:cs typeface="Calibri"/>
              </a:rPr>
              <a:t> </a:t>
            </a:r>
            <a:r>
              <a:rPr sz="1400" spc="-10" dirty="0">
                <a:latin typeface="Calibri"/>
                <a:cs typeface="Calibri"/>
              </a:rPr>
              <a:t>auto- </a:t>
            </a:r>
            <a:r>
              <a:rPr sz="1400" dirty="0">
                <a:latin typeface="Calibri"/>
                <a:cs typeface="Calibri"/>
              </a:rPr>
              <a:t>reset</a:t>
            </a:r>
            <a:r>
              <a:rPr sz="1400" spc="114" dirty="0">
                <a:latin typeface="Calibri"/>
                <a:cs typeface="Calibri"/>
              </a:rPr>
              <a:t> </a:t>
            </a:r>
            <a:r>
              <a:rPr sz="1400" dirty="0">
                <a:latin typeface="Calibri"/>
                <a:cs typeface="Calibri"/>
              </a:rPr>
              <a:t>position</a:t>
            </a:r>
            <a:r>
              <a:rPr sz="1400" spc="215" dirty="0">
                <a:latin typeface="Calibri"/>
                <a:cs typeface="Calibri"/>
              </a:rPr>
              <a:t> </a:t>
            </a:r>
            <a:r>
              <a:rPr sz="1400" spc="-10" dirty="0">
                <a:latin typeface="Calibri"/>
                <a:cs typeface="Calibri"/>
              </a:rPr>
              <a:t>feature</a:t>
            </a:r>
            <a:endParaRPr sz="1400">
              <a:latin typeface="Calibri"/>
              <a:cs typeface="Calibri"/>
            </a:endParaRPr>
          </a:p>
          <a:p>
            <a:pPr marL="12700">
              <a:lnSpc>
                <a:spcPct val="100000"/>
              </a:lnSpc>
              <a:spcBef>
                <a:spcPts val="650"/>
              </a:spcBef>
            </a:pPr>
            <a:r>
              <a:rPr sz="1400" spc="-30" dirty="0">
                <a:latin typeface="Calibri"/>
                <a:cs typeface="Calibri"/>
              </a:rPr>
              <a:t>The</a:t>
            </a:r>
            <a:r>
              <a:rPr sz="1400" dirty="0">
                <a:latin typeface="Calibri"/>
                <a:cs typeface="Calibri"/>
              </a:rPr>
              <a:t> 12-Volt</a:t>
            </a:r>
            <a:r>
              <a:rPr sz="1400" spc="204" dirty="0">
                <a:latin typeface="Calibri"/>
                <a:cs typeface="Calibri"/>
              </a:rPr>
              <a:t> </a:t>
            </a:r>
            <a:r>
              <a:rPr sz="1400" dirty="0">
                <a:latin typeface="Calibri"/>
                <a:cs typeface="Calibri"/>
              </a:rPr>
              <a:t>Power</a:t>
            </a:r>
            <a:r>
              <a:rPr sz="1400" spc="190" dirty="0">
                <a:latin typeface="Calibri"/>
                <a:cs typeface="Calibri"/>
              </a:rPr>
              <a:t> </a:t>
            </a:r>
            <a:r>
              <a:rPr sz="1400" dirty="0">
                <a:latin typeface="Calibri"/>
                <a:cs typeface="Calibri"/>
              </a:rPr>
              <a:t>Accessory</a:t>
            </a:r>
            <a:r>
              <a:rPr sz="1400" spc="90" dirty="0">
                <a:latin typeface="Calibri"/>
                <a:cs typeface="Calibri"/>
              </a:rPr>
              <a:t> </a:t>
            </a:r>
            <a:r>
              <a:rPr sz="1400" spc="55" dirty="0">
                <a:latin typeface="Calibri"/>
                <a:cs typeface="Calibri"/>
              </a:rPr>
              <a:t>Port</a:t>
            </a:r>
            <a:r>
              <a:rPr sz="1400" spc="229" dirty="0">
                <a:latin typeface="Calibri"/>
                <a:cs typeface="Calibri"/>
              </a:rPr>
              <a:t> </a:t>
            </a:r>
            <a:r>
              <a:rPr sz="1400" dirty="0">
                <a:latin typeface="Calibri"/>
                <a:cs typeface="Calibri"/>
              </a:rPr>
              <a:t>maintains</a:t>
            </a:r>
            <a:r>
              <a:rPr sz="1400" spc="175" dirty="0">
                <a:latin typeface="Calibri"/>
                <a:cs typeface="Calibri"/>
              </a:rPr>
              <a:t> </a:t>
            </a:r>
            <a:r>
              <a:rPr sz="1400" dirty="0">
                <a:latin typeface="Calibri"/>
                <a:cs typeface="Calibri"/>
              </a:rPr>
              <a:t>power</a:t>
            </a:r>
            <a:r>
              <a:rPr sz="1400" spc="160" dirty="0">
                <a:latin typeface="Calibri"/>
                <a:cs typeface="Calibri"/>
              </a:rPr>
              <a:t> </a:t>
            </a:r>
            <a:r>
              <a:rPr sz="1400" spc="-25" dirty="0">
                <a:latin typeface="Calibri"/>
                <a:cs typeface="Calibri"/>
              </a:rPr>
              <a:t>as</a:t>
            </a:r>
            <a:endParaRPr sz="1400">
              <a:latin typeface="Calibri"/>
              <a:cs typeface="Calibri"/>
            </a:endParaRPr>
          </a:p>
          <a:p>
            <a:pPr marL="12700">
              <a:lnSpc>
                <a:spcPct val="100000"/>
              </a:lnSpc>
              <a:spcBef>
                <a:spcPts val="25"/>
              </a:spcBef>
            </a:pPr>
            <a:r>
              <a:rPr sz="1400" spc="60" dirty="0">
                <a:latin typeface="Calibri"/>
                <a:cs typeface="Calibri"/>
              </a:rPr>
              <a:t>long</a:t>
            </a:r>
            <a:r>
              <a:rPr sz="1400" spc="215" dirty="0">
                <a:latin typeface="Calibri"/>
                <a:cs typeface="Calibri"/>
              </a:rPr>
              <a:t> </a:t>
            </a:r>
            <a:r>
              <a:rPr sz="1400" dirty="0">
                <a:latin typeface="Calibri"/>
                <a:cs typeface="Calibri"/>
              </a:rPr>
              <a:t>as</a:t>
            </a:r>
            <a:r>
              <a:rPr sz="1400" spc="6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Battery</a:t>
            </a:r>
            <a:r>
              <a:rPr sz="1400" spc="215" dirty="0">
                <a:latin typeface="Calibri"/>
                <a:cs typeface="Calibri"/>
              </a:rPr>
              <a:t> </a:t>
            </a:r>
            <a:r>
              <a:rPr sz="1400" dirty="0">
                <a:latin typeface="Calibri"/>
                <a:cs typeface="Calibri"/>
              </a:rPr>
              <a:t>Selector</a:t>
            </a:r>
            <a:r>
              <a:rPr sz="1400" spc="114" dirty="0">
                <a:latin typeface="Calibri"/>
                <a:cs typeface="Calibri"/>
              </a:rPr>
              <a:t> </a:t>
            </a:r>
            <a:r>
              <a:rPr sz="1400" dirty="0">
                <a:latin typeface="Calibri"/>
                <a:cs typeface="Calibri"/>
              </a:rPr>
              <a:t>Switch</a:t>
            </a:r>
            <a:r>
              <a:rPr sz="1400" spc="55" dirty="0">
                <a:latin typeface="Calibri"/>
                <a:cs typeface="Calibri"/>
              </a:rPr>
              <a:t> </a:t>
            </a:r>
            <a:r>
              <a:rPr sz="1400" dirty="0">
                <a:latin typeface="Calibri"/>
                <a:cs typeface="Calibri"/>
              </a:rPr>
              <a:t>is</a:t>
            </a:r>
            <a:r>
              <a:rPr sz="1400" spc="65" dirty="0">
                <a:latin typeface="Calibri"/>
                <a:cs typeface="Calibri"/>
              </a:rPr>
              <a:t> </a:t>
            </a:r>
            <a:r>
              <a:rPr sz="1400" dirty="0">
                <a:latin typeface="Calibri"/>
                <a:cs typeface="Calibri"/>
              </a:rPr>
              <a:t>in</a:t>
            </a:r>
            <a:r>
              <a:rPr sz="1400" spc="100" dirty="0">
                <a:latin typeface="Calibri"/>
                <a:cs typeface="Calibri"/>
              </a:rPr>
              <a:t> </a:t>
            </a:r>
            <a:r>
              <a:rPr sz="1400" dirty="0">
                <a:latin typeface="Calibri"/>
                <a:cs typeface="Calibri"/>
              </a:rPr>
              <a:t>an</a:t>
            </a:r>
            <a:r>
              <a:rPr sz="1400" spc="100" dirty="0">
                <a:latin typeface="Calibri"/>
                <a:cs typeface="Calibri"/>
              </a:rPr>
              <a:t> </a:t>
            </a:r>
            <a:r>
              <a:rPr sz="1400" dirty="0">
                <a:latin typeface="Calibri"/>
                <a:cs typeface="Calibri"/>
              </a:rPr>
              <a:t>“on”</a:t>
            </a:r>
            <a:r>
              <a:rPr sz="1400" spc="130" dirty="0">
                <a:latin typeface="Calibri"/>
                <a:cs typeface="Calibri"/>
              </a:rPr>
              <a:t> </a:t>
            </a:r>
            <a:r>
              <a:rPr sz="1400" spc="-10" dirty="0">
                <a:latin typeface="Calibri"/>
                <a:cs typeface="Calibri"/>
              </a:rPr>
              <a:t>position.</a:t>
            </a:r>
            <a:endParaRPr sz="1400">
              <a:latin typeface="Calibri"/>
              <a:cs typeface="Calibri"/>
            </a:endParaRPr>
          </a:p>
          <a:p>
            <a:pPr>
              <a:lnSpc>
                <a:spcPct val="100000"/>
              </a:lnSpc>
            </a:pPr>
            <a:endParaRPr sz="1400">
              <a:latin typeface="Calibri"/>
              <a:cs typeface="Calibri"/>
            </a:endParaRPr>
          </a:p>
          <a:p>
            <a:pPr marL="12700">
              <a:lnSpc>
                <a:spcPct val="100000"/>
              </a:lnSpc>
              <a:spcBef>
                <a:spcPts val="1210"/>
              </a:spcBef>
            </a:pPr>
            <a:r>
              <a:rPr sz="1600" b="1" spc="-10" dirty="0">
                <a:latin typeface="Calibri"/>
                <a:cs typeface="Calibri"/>
              </a:rPr>
              <a:t>Compass:</a:t>
            </a:r>
            <a:endParaRPr sz="1600">
              <a:latin typeface="Calibri"/>
              <a:cs typeface="Calibri"/>
            </a:endParaRPr>
          </a:p>
          <a:p>
            <a:pPr marL="12700" marR="330200">
              <a:lnSpc>
                <a:spcPct val="102000"/>
              </a:lnSpc>
              <a:spcBef>
                <a:spcPts val="550"/>
              </a:spcBef>
            </a:pPr>
            <a:r>
              <a:rPr sz="1400" dirty="0">
                <a:latin typeface="Calibri"/>
                <a:cs typeface="Calibri"/>
              </a:rPr>
              <a:t>Your</a:t>
            </a:r>
            <a:r>
              <a:rPr sz="1400" spc="215" dirty="0">
                <a:latin typeface="Calibri"/>
                <a:cs typeface="Calibri"/>
              </a:rPr>
              <a:t> </a:t>
            </a:r>
            <a:r>
              <a:rPr sz="1400" i="1" dirty="0">
                <a:latin typeface="Calibri"/>
                <a:cs typeface="Calibri"/>
              </a:rPr>
              <a:t>SEA</a:t>
            </a:r>
            <a:r>
              <a:rPr sz="1400" i="1" spc="30" dirty="0">
                <a:latin typeface="Calibri"/>
                <a:cs typeface="Calibri"/>
              </a:rPr>
              <a:t> </a:t>
            </a:r>
            <a:r>
              <a:rPr sz="1400" i="1" dirty="0">
                <a:latin typeface="Calibri"/>
                <a:cs typeface="Calibri"/>
              </a:rPr>
              <a:t>PRO</a:t>
            </a:r>
            <a:r>
              <a:rPr sz="1400" i="1" spc="-10" dirty="0">
                <a:latin typeface="Calibri"/>
                <a:cs typeface="Calibri"/>
              </a:rPr>
              <a:t> </a:t>
            </a:r>
            <a:r>
              <a:rPr sz="1400" dirty="0">
                <a:latin typeface="Calibri"/>
                <a:cs typeface="Calibri"/>
              </a:rPr>
              <a:t>boat</a:t>
            </a:r>
            <a:r>
              <a:rPr sz="1400" spc="90" dirty="0">
                <a:latin typeface="Calibri"/>
                <a:cs typeface="Calibri"/>
              </a:rPr>
              <a:t> </a:t>
            </a:r>
            <a:r>
              <a:rPr sz="1400" dirty="0">
                <a:latin typeface="Calibri"/>
                <a:cs typeface="Calibri"/>
              </a:rPr>
              <a:t>comes</a:t>
            </a:r>
            <a:r>
              <a:rPr sz="1400" spc="-15" dirty="0">
                <a:latin typeface="Calibri"/>
                <a:cs typeface="Calibri"/>
              </a:rPr>
              <a:t> </a:t>
            </a:r>
            <a:r>
              <a:rPr sz="1400" dirty="0">
                <a:latin typeface="Calibri"/>
                <a:cs typeface="Calibri"/>
              </a:rPr>
              <a:t>standard</a:t>
            </a:r>
            <a:r>
              <a:rPr sz="1400" spc="190" dirty="0">
                <a:latin typeface="Calibri"/>
                <a:cs typeface="Calibri"/>
              </a:rPr>
              <a:t> </a:t>
            </a:r>
            <a:r>
              <a:rPr sz="1400" dirty="0">
                <a:latin typeface="Calibri"/>
                <a:cs typeface="Calibri"/>
              </a:rPr>
              <a:t>with</a:t>
            </a:r>
            <a:r>
              <a:rPr sz="1400" spc="204" dirty="0">
                <a:latin typeface="Calibri"/>
                <a:cs typeface="Calibri"/>
              </a:rPr>
              <a:t> </a:t>
            </a:r>
            <a:r>
              <a:rPr sz="1400" dirty="0">
                <a:latin typeface="Calibri"/>
                <a:cs typeface="Calibri"/>
              </a:rPr>
              <a:t>an</a:t>
            </a:r>
            <a:r>
              <a:rPr sz="1400" spc="60" dirty="0">
                <a:latin typeface="Calibri"/>
                <a:cs typeface="Calibri"/>
              </a:rPr>
              <a:t> </a:t>
            </a:r>
            <a:r>
              <a:rPr sz="1400" spc="-10" dirty="0">
                <a:latin typeface="Calibri"/>
                <a:cs typeface="Calibri"/>
              </a:rPr>
              <a:t>Explorer </a:t>
            </a:r>
            <a:r>
              <a:rPr sz="1400" dirty="0">
                <a:latin typeface="Calibri"/>
                <a:cs typeface="Calibri"/>
              </a:rPr>
              <a:t>Surface</a:t>
            </a:r>
            <a:r>
              <a:rPr sz="1400" spc="35" dirty="0">
                <a:latin typeface="Calibri"/>
                <a:cs typeface="Calibri"/>
              </a:rPr>
              <a:t> </a:t>
            </a:r>
            <a:r>
              <a:rPr sz="1400" dirty="0">
                <a:latin typeface="Calibri"/>
                <a:cs typeface="Calibri"/>
              </a:rPr>
              <a:t>Mount</a:t>
            </a:r>
            <a:r>
              <a:rPr sz="1400" spc="165" dirty="0">
                <a:latin typeface="Calibri"/>
                <a:cs typeface="Calibri"/>
              </a:rPr>
              <a:t> </a:t>
            </a:r>
            <a:r>
              <a:rPr sz="1400" dirty="0">
                <a:latin typeface="Calibri"/>
                <a:cs typeface="Calibri"/>
              </a:rPr>
              <a:t>compass.</a:t>
            </a:r>
            <a:r>
              <a:rPr sz="1400" spc="360" dirty="0">
                <a:latin typeface="Calibri"/>
                <a:cs typeface="Calibri"/>
              </a:rPr>
              <a:t> </a:t>
            </a:r>
            <a:r>
              <a:rPr sz="1400" dirty="0">
                <a:latin typeface="Calibri"/>
                <a:cs typeface="Calibri"/>
              </a:rPr>
              <a:t>Please</a:t>
            </a:r>
            <a:r>
              <a:rPr sz="1400" spc="114" dirty="0">
                <a:latin typeface="Calibri"/>
                <a:cs typeface="Calibri"/>
              </a:rPr>
              <a:t> </a:t>
            </a:r>
            <a:r>
              <a:rPr sz="1400" dirty="0">
                <a:latin typeface="Calibri"/>
                <a:cs typeface="Calibri"/>
              </a:rPr>
              <a:t>refer</a:t>
            </a:r>
            <a:r>
              <a:rPr sz="1400" spc="175" dirty="0">
                <a:latin typeface="Calibri"/>
                <a:cs typeface="Calibri"/>
              </a:rPr>
              <a:t> </a:t>
            </a:r>
            <a:r>
              <a:rPr sz="1400" dirty="0">
                <a:latin typeface="Calibri"/>
                <a:cs typeface="Calibri"/>
              </a:rPr>
              <a:t>to</a:t>
            </a:r>
            <a:r>
              <a:rPr sz="1400" spc="150" dirty="0">
                <a:latin typeface="Calibri"/>
                <a:cs typeface="Calibri"/>
              </a:rPr>
              <a:t> </a:t>
            </a:r>
            <a:r>
              <a:rPr sz="1400" dirty="0">
                <a:latin typeface="Calibri"/>
                <a:cs typeface="Calibri"/>
              </a:rPr>
              <a:t>the</a:t>
            </a:r>
            <a:r>
              <a:rPr sz="1400" spc="120" dirty="0">
                <a:latin typeface="Calibri"/>
                <a:cs typeface="Calibri"/>
              </a:rPr>
              <a:t> </a:t>
            </a:r>
            <a:r>
              <a:rPr sz="1400" spc="-10" dirty="0">
                <a:latin typeface="Calibri"/>
                <a:cs typeface="Calibri"/>
              </a:rPr>
              <a:t>compass </a:t>
            </a:r>
            <a:r>
              <a:rPr sz="1400" spc="50" dirty="0">
                <a:latin typeface="Calibri"/>
                <a:cs typeface="Calibri"/>
              </a:rPr>
              <a:t>instructions</a:t>
            </a:r>
            <a:r>
              <a:rPr sz="1400" spc="260" dirty="0">
                <a:latin typeface="Calibri"/>
                <a:cs typeface="Calibri"/>
              </a:rPr>
              <a:t> </a:t>
            </a:r>
            <a:r>
              <a:rPr sz="1400" spc="85" dirty="0">
                <a:latin typeface="Calibri"/>
                <a:cs typeface="Calibri"/>
              </a:rPr>
              <a:t>for</a:t>
            </a:r>
            <a:r>
              <a:rPr sz="1400" spc="310" dirty="0">
                <a:latin typeface="Calibri"/>
                <a:cs typeface="Calibri"/>
              </a:rPr>
              <a:t> </a:t>
            </a:r>
            <a:r>
              <a:rPr sz="1400" dirty="0">
                <a:latin typeface="Calibri"/>
                <a:cs typeface="Calibri"/>
              </a:rPr>
              <a:t>compensating</a:t>
            </a:r>
            <a:r>
              <a:rPr sz="1400" spc="160" dirty="0">
                <a:latin typeface="Calibri"/>
                <a:cs typeface="Calibri"/>
              </a:rPr>
              <a:t> </a:t>
            </a:r>
            <a:r>
              <a:rPr sz="1400" dirty="0">
                <a:latin typeface="Calibri"/>
                <a:cs typeface="Calibri"/>
              </a:rPr>
              <a:t>and</a:t>
            </a:r>
            <a:r>
              <a:rPr sz="1400" spc="175" dirty="0">
                <a:latin typeface="Calibri"/>
                <a:cs typeface="Calibri"/>
              </a:rPr>
              <a:t> </a:t>
            </a:r>
            <a:r>
              <a:rPr sz="1400" dirty="0">
                <a:latin typeface="Calibri"/>
                <a:cs typeface="Calibri"/>
              </a:rPr>
              <a:t>adjusting</a:t>
            </a:r>
            <a:r>
              <a:rPr sz="1400" spc="290" dirty="0">
                <a:latin typeface="Calibri"/>
                <a:cs typeface="Calibri"/>
              </a:rPr>
              <a:t> </a:t>
            </a:r>
            <a:r>
              <a:rPr sz="1400" spc="-20" dirty="0">
                <a:latin typeface="Calibri"/>
                <a:cs typeface="Calibri"/>
              </a:rPr>
              <a:t>your </a:t>
            </a:r>
            <a:r>
              <a:rPr sz="1400" spc="-10" dirty="0">
                <a:latin typeface="Calibri"/>
                <a:cs typeface="Calibri"/>
              </a:rPr>
              <a:t>compass</a:t>
            </a:r>
            <a:r>
              <a:rPr sz="1400" spc="-40" dirty="0">
                <a:latin typeface="Calibri"/>
                <a:cs typeface="Calibri"/>
              </a:rPr>
              <a:t> </a:t>
            </a:r>
            <a:r>
              <a:rPr sz="1400" dirty="0">
                <a:latin typeface="Calibri"/>
                <a:cs typeface="Calibri"/>
              </a:rPr>
              <a:t>once</a:t>
            </a:r>
            <a:r>
              <a:rPr sz="1400" spc="30" dirty="0">
                <a:latin typeface="Calibri"/>
                <a:cs typeface="Calibri"/>
              </a:rPr>
              <a:t> </a:t>
            </a:r>
            <a:r>
              <a:rPr sz="1400" spc="70" dirty="0">
                <a:latin typeface="Calibri"/>
                <a:cs typeface="Calibri"/>
              </a:rPr>
              <a:t>all</a:t>
            </a:r>
            <a:r>
              <a:rPr sz="1400" spc="160" dirty="0">
                <a:latin typeface="Calibri"/>
                <a:cs typeface="Calibri"/>
              </a:rPr>
              <a:t> </a:t>
            </a:r>
            <a:r>
              <a:rPr sz="1400" spc="55" dirty="0">
                <a:latin typeface="Calibri"/>
                <a:cs typeface="Calibri"/>
              </a:rPr>
              <a:t>electrical</a:t>
            </a:r>
            <a:r>
              <a:rPr sz="1400" spc="50" dirty="0">
                <a:latin typeface="Calibri"/>
                <a:cs typeface="Calibri"/>
              </a:rPr>
              <a:t> </a:t>
            </a:r>
            <a:r>
              <a:rPr sz="1400" spc="-10" dirty="0">
                <a:latin typeface="Calibri"/>
                <a:cs typeface="Calibri"/>
              </a:rPr>
              <a:t>equipment</a:t>
            </a:r>
            <a:r>
              <a:rPr sz="1400" spc="55" dirty="0">
                <a:latin typeface="Calibri"/>
                <a:cs typeface="Calibri"/>
              </a:rPr>
              <a:t> </a:t>
            </a:r>
            <a:r>
              <a:rPr sz="1400" dirty="0">
                <a:latin typeface="Calibri"/>
                <a:cs typeface="Calibri"/>
              </a:rPr>
              <a:t>and</a:t>
            </a:r>
            <a:r>
              <a:rPr sz="1400" spc="85" dirty="0">
                <a:latin typeface="Calibri"/>
                <a:cs typeface="Calibri"/>
              </a:rPr>
              <a:t> </a:t>
            </a:r>
            <a:r>
              <a:rPr sz="1400" spc="-10" dirty="0">
                <a:latin typeface="Calibri"/>
                <a:cs typeface="Calibri"/>
              </a:rPr>
              <a:t>unique </a:t>
            </a:r>
            <a:r>
              <a:rPr sz="1400" dirty="0">
                <a:latin typeface="Calibri"/>
                <a:cs typeface="Calibri"/>
              </a:rPr>
              <a:t>electronics</a:t>
            </a:r>
            <a:r>
              <a:rPr sz="1400" spc="325" dirty="0">
                <a:latin typeface="Calibri"/>
                <a:cs typeface="Calibri"/>
              </a:rPr>
              <a:t> </a:t>
            </a:r>
            <a:r>
              <a:rPr sz="1400" dirty="0">
                <a:latin typeface="Calibri"/>
                <a:cs typeface="Calibri"/>
              </a:rPr>
              <a:t>are</a:t>
            </a:r>
            <a:r>
              <a:rPr sz="1400" spc="125" dirty="0">
                <a:latin typeface="Calibri"/>
                <a:cs typeface="Calibri"/>
              </a:rPr>
              <a:t> </a:t>
            </a:r>
            <a:r>
              <a:rPr sz="1400" dirty="0">
                <a:latin typeface="Calibri"/>
                <a:cs typeface="Calibri"/>
              </a:rPr>
              <a:t>installed</a:t>
            </a:r>
            <a:r>
              <a:rPr sz="1400" spc="295" dirty="0">
                <a:latin typeface="Calibri"/>
                <a:cs typeface="Calibri"/>
              </a:rPr>
              <a:t> </a:t>
            </a:r>
            <a:r>
              <a:rPr sz="1400" dirty="0">
                <a:latin typeface="Calibri"/>
                <a:cs typeface="Calibri"/>
              </a:rPr>
              <a:t>in</a:t>
            </a:r>
            <a:r>
              <a:rPr sz="1400" spc="160" dirty="0">
                <a:latin typeface="Calibri"/>
                <a:cs typeface="Calibri"/>
              </a:rPr>
              <a:t> </a:t>
            </a:r>
            <a:r>
              <a:rPr sz="1400" dirty="0">
                <a:latin typeface="Calibri"/>
                <a:cs typeface="Calibri"/>
              </a:rPr>
              <a:t>your</a:t>
            </a:r>
            <a:r>
              <a:rPr sz="1400" spc="204" dirty="0">
                <a:latin typeface="Calibri"/>
                <a:cs typeface="Calibri"/>
              </a:rPr>
              <a:t> </a:t>
            </a:r>
            <a:r>
              <a:rPr sz="1400" dirty="0">
                <a:latin typeface="Calibri"/>
                <a:cs typeface="Calibri"/>
              </a:rPr>
              <a:t>vessel,</a:t>
            </a:r>
            <a:r>
              <a:rPr sz="1400" spc="110" dirty="0">
                <a:latin typeface="Calibri"/>
                <a:cs typeface="Calibri"/>
              </a:rPr>
              <a:t> </a:t>
            </a:r>
            <a:r>
              <a:rPr sz="1400" dirty="0">
                <a:latin typeface="Calibri"/>
                <a:cs typeface="Calibri"/>
              </a:rPr>
              <a:t>and</a:t>
            </a:r>
            <a:r>
              <a:rPr sz="1400" spc="160" dirty="0">
                <a:latin typeface="Calibri"/>
                <a:cs typeface="Calibri"/>
              </a:rPr>
              <a:t> </a:t>
            </a:r>
            <a:r>
              <a:rPr sz="1400" dirty="0">
                <a:latin typeface="Calibri"/>
                <a:cs typeface="Calibri"/>
              </a:rPr>
              <a:t>once</a:t>
            </a:r>
            <a:r>
              <a:rPr sz="1400" spc="155" dirty="0">
                <a:latin typeface="Calibri"/>
                <a:cs typeface="Calibri"/>
              </a:rPr>
              <a:t> </a:t>
            </a:r>
            <a:r>
              <a:rPr sz="1400" spc="-25" dirty="0">
                <a:latin typeface="Calibri"/>
                <a:cs typeface="Calibri"/>
              </a:rPr>
              <a:t>the </a:t>
            </a:r>
            <a:r>
              <a:rPr sz="1400" dirty="0">
                <a:latin typeface="Calibri"/>
                <a:cs typeface="Calibri"/>
              </a:rPr>
              <a:t>vessel</a:t>
            </a:r>
            <a:r>
              <a:rPr sz="1400" spc="105" dirty="0">
                <a:latin typeface="Calibri"/>
                <a:cs typeface="Calibri"/>
              </a:rPr>
              <a:t> </a:t>
            </a:r>
            <a:r>
              <a:rPr sz="1400" dirty="0">
                <a:latin typeface="Calibri"/>
                <a:cs typeface="Calibri"/>
              </a:rPr>
              <a:t>is</a:t>
            </a:r>
            <a:r>
              <a:rPr sz="1400" spc="120" dirty="0">
                <a:latin typeface="Calibri"/>
                <a:cs typeface="Calibri"/>
              </a:rPr>
              <a:t> </a:t>
            </a:r>
            <a:r>
              <a:rPr sz="1400" dirty="0">
                <a:latin typeface="Calibri"/>
                <a:cs typeface="Calibri"/>
              </a:rPr>
              <a:t>located</a:t>
            </a:r>
            <a:r>
              <a:rPr sz="1400" spc="140" dirty="0">
                <a:latin typeface="Calibri"/>
                <a:cs typeface="Calibri"/>
              </a:rPr>
              <a:t> </a:t>
            </a:r>
            <a:r>
              <a:rPr sz="1400" dirty="0">
                <a:latin typeface="Calibri"/>
                <a:cs typeface="Calibri"/>
              </a:rPr>
              <a:t>in</a:t>
            </a:r>
            <a:r>
              <a:rPr sz="1400" spc="150" dirty="0">
                <a:latin typeface="Calibri"/>
                <a:cs typeface="Calibri"/>
              </a:rPr>
              <a:t> </a:t>
            </a:r>
            <a:r>
              <a:rPr sz="1400" dirty="0">
                <a:latin typeface="Calibri"/>
                <a:cs typeface="Calibri"/>
              </a:rPr>
              <a:t>it’s</a:t>
            </a:r>
            <a:r>
              <a:rPr sz="1400" spc="185" dirty="0">
                <a:latin typeface="Calibri"/>
                <a:cs typeface="Calibri"/>
              </a:rPr>
              <a:t> </a:t>
            </a:r>
            <a:r>
              <a:rPr sz="1400" dirty="0">
                <a:latin typeface="Calibri"/>
                <a:cs typeface="Calibri"/>
              </a:rPr>
              <a:t>operational</a:t>
            </a:r>
            <a:r>
              <a:rPr sz="1400" spc="185" dirty="0">
                <a:latin typeface="Calibri"/>
                <a:cs typeface="Calibri"/>
              </a:rPr>
              <a:t> </a:t>
            </a:r>
            <a:r>
              <a:rPr sz="1400" spc="-20" dirty="0">
                <a:latin typeface="Calibri"/>
                <a:cs typeface="Calibri"/>
              </a:rPr>
              <a:t>area.</a:t>
            </a:r>
            <a:endParaRPr sz="1400">
              <a:latin typeface="Calibri"/>
              <a:cs typeface="Calibri"/>
            </a:endParaRPr>
          </a:p>
        </p:txBody>
      </p:sp>
      <p:sp>
        <p:nvSpPr>
          <p:cNvPr id="11" name="object 11"/>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pic>
        <p:nvPicPr>
          <p:cNvPr id="12" name="object 12"/>
          <p:cNvPicPr/>
          <p:nvPr/>
        </p:nvPicPr>
        <p:blipFill>
          <a:blip r:embed="rId5" cstate="print"/>
          <a:stretch>
            <a:fillRect/>
          </a:stretch>
        </p:blipFill>
        <p:spPr>
          <a:xfrm>
            <a:off x="402336" y="2365248"/>
            <a:ext cx="4507992" cy="13721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4">
            <a:extLst>
              <a:ext uri="{FF2B5EF4-FFF2-40B4-BE49-F238E27FC236}">
                <a16:creationId xmlns:a16="http://schemas.microsoft.com/office/drawing/2014/main" id="{FA022F27-D251-90FD-705D-808A9A74B5CD}"/>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2621279" y="1801367"/>
            <a:ext cx="2136647" cy="1338072"/>
          </a:xfrm>
          <a:prstGeom prst="rect">
            <a:avLst/>
          </a:prstGeom>
        </p:spPr>
      </p:pic>
      <p:pic>
        <p:nvPicPr>
          <p:cNvPr id="3" name="object 3"/>
          <p:cNvPicPr/>
          <p:nvPr/>
        </p:nvPicPr>
        <p:blipFill>
          <a:blip r:embed="rId4" cstate="print"/>
          <a:stretch>
            <a:fillRect/>
          </a:stretch>
        </p:blipFill>
        <p:spPr>
          <a:xfrm>
            <a:off x="2828544" y="5324855"/>
            <a:ext cx="1929383" cy="1286256"/>
          </a:xfrm>
          <a:prstGeom prst="rect">
            <a:avLst/>
          </a:prstGeom>
        </p:spPr>
      </p:pic>
      <p:sp>
        <p:nvSpPr>
          <p:cNvPr id="4" name="object 4"/>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24</a:t>
            </a:r>
            <a:endParaRPr sz="1100">
              <a:latin typeface="Calibri"/>
              <a:cs typeface="Calibri"/>
            </a:endParaRPr>
          </a:p>
        </p:txBody>
      </p:sp>
      <p:sp>
        <p:nvSpPr>
          <p:cNvPr id="5" name="object 5"/>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6" name="object 6"/>
          <p:cNvPicPr/>
          <p:nvPr/>
        </p:nvPicPr>
        <p:blipFill>
          <a:blip r:embed="rId5" cstate="print"/>
          <a:stretch>
            <a:fillRect/>
          </a:stretch>
        </p:blipFill>
        <p:spPr>
          <a:xfrm>
            <a:off x="4145279" y="7242046"/>
            <a:ext cx="1764792" cy="530350"/>
          </a:xfrm>
          <a:prstGeom prst="rect">
            <a:avLst/>
          </a:prstGeom>
        </p:spPr>
      </p:pic>
      <p:sp>
        <p:nvSpPr>
          <p:cNvPr id="7" name="object 7"/>
          <p:cNvSpPr txBox="1"/>
          <p:nvPr/>
        </p:nvSpPr>
        <p:spPr>
          <a:xfrm>
            <a:off x="477723" y="356494"/>
            <a:ext cx="4362450" cy="5881370"/>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Bilge</a:t>
            </a:r>
            <a:r>
              <a:rPr sz="1600" b="1" spc="114" dirty="0">
                <a:latin typeface="Calibri"/>
                <a:cs typeface="Calibri"/>
              </a:rPr>
              <a:t> </a:t>
            </a:r>
            <a:r>
              <a:rPr sz="1600" b="1" spc="-20" dirty="0">
                <a:latin typeface="Calibri"/>
                <a:cs typeface="Calibri"/>
              </a:rPr>
              <a:t>Pump:</a:t>
            </a:r>
            <a:endParaRPr sz="1600">
              <a:latin typeface="Calibri"/>
              <a:cs typeface="Calibri"/>
            </a:endParaRPr>
          </a:p>
          <a:p>
            <a:pPr marL="12700" marR="145415">
              <a:lnSpc>
                <a:spcPct val="101400"/>
              </a:lnSpc>
              <a:spcBef>
                <a:spcPts val="590"/>
              </a:spcBef>
            </a:pPr>
            <a:r>
              <a:rPr sz="1400" spc="-30" dirty="0">
                <a:latin typeface="Calibri"/>
                <a:cs typeface="Calibri"/>
              </a:rPr>
              <a:t>The</a:t>
            </a:r>
            <a:r>
              <a:rPr sz="1400" spc="-10" dirty="0">
                <a:latin typeface="Calibri"/>
                <a:cs typeface="Calibri"/>
              </a:rPr>
              <a:t> </a:t>
            </a:r>
            <a:r>
              <a:rPr sz="1400" dirty="0">
                <a:latin typeface="Calibri"/>
                <a:cs typeface="Calibri"/>
              </a:rPr>
              <a:t>Bilge</a:t>
            </a:r>
            <a:r>
              <a:rPr sz="1400" spc="60" dirty="0">
                <a:latin typeface="Calibri"/>
                <a:cs typeface="Calibri"/>
              </a:rPr>
              <a:t> </a:t>
            </a:r>
            <a:r>
              <a:rPr sz="1400" spc="55" dirty="0">
                <a:latin typeface="Calibri"/>
                <a:cs typeface="Calibri"/>
              </a:rPr>
              <a:t>of</a:t>
            </a:r>
            <a:r>
              <a:rPr sz="1400" spc="105" dirty="0">
                <a:latin typeface="Calibri"/>
                <a:cs typeface="Calibri"/>
              </a:rPr>
              <a:t> </a:t>
            </a:r>
            <a:r>
              <a:rPr sz="1400" dirty="0">
                <a:latin typeface="Calibri"/>
                <a:cs typeface="Calibri"/>
              </a:rPr>
              <a:t>your</a:t>
            </a:r>
            <a:r>
              <a:rPr sz="1400" spc="145" dirty="0">
                <a:latin typeface="Calibri"/>
                <a:cs typeface="Calibri"/>
              </a:rPr>
              <a:t> </a:t>
            </a:r>
            <a:r>
              <a:rPr sz="1400" i="1" dirty="0">
                <a:latin typeface="Calibri"/>
                <a:cs typeface="Calibri"/>
              </a:rPr>
              <a:t>SEA</a:t>
            </a:r>
            <a:r>
              <a:rPr sz="1400" i="1" spc="30" dirty="0">
                <a:latin typeface="Calibri"/>
                <a:cs typeface="Calibri"/>
              </a:rPr>
              <a:t> </a:t>
            </a:r>
            <a:r>
              <a:rPr sz="1400" i="1" dirty="0">
                <a:latin typeface="Calibri"/>
                <a:cs typeface="Calibri"/>
              </a:rPr>
              <a:t>PRO </a:t>
            </a:r>
            <a:r>
              <a:rPr sz="1400" dirty="0">
                <a:latin typeface="Calibri"/>
                <a:cs typeface="Calibri"/>
              </a:rPr>
              <a:t>boat</a:t>
            </a:r>
            <a:r>
              <a:rPr sz="1400" spc="90" dirty="0">
                <a:latin typeface="Calibri"/>
                <a:cs typeface="Calibri"/>
              </a:rPr>
              <a:t> </a:t>
            </a:r>
            <a:r>
              <a:rPr sz="1400" dirty="0">
                <a:latin typeface="Calibri"/>
                <a:cs typeface="Calibri"/>
              </a:rPr>
              <a:t>can</a:t>
            </a:r>
            <a:r>
              <a:rPr sz="1400" spc="35" dirty="0">
                <a:latin typeface="Calibri"/>
                <a:cs typeface="Calibri"/>
              </a:rPr>
              <a:t> </a:t>
            </a:r>
            <a:r>
              <a:rPr sz="1400" spc="-40" dirty="0">
                <a:latin typeface="Calibri"/>
                <a:cs typeface="Calibri"/>
              </a:rPr>
              <a:t>be</a:t>
            </a:r>
            <a:r>
              <a:rPr sz="1400" spc="-30" dirty="0">
                <a:latin typeface="Calibri"/>
                <a:cs typeface="Calibri"/>
              </a:rPr>
              <a:t> </a:t>
            </a:r>
            <a:r>
              <a:rPr sz="1400" dirty="0">
                <a:latin typeface="Calibri"/>
                <a:cs typeface="Calibri"/>
              </a:rPr>
              <a:t>accessed</a:t>
            </a:r>
            <a:r>
              <a:rPr sz="1400" spc="-10" dirty="0">
                <a:latin typeface="Calibri"/>
                <a:cs typeface="Calibri"/>
              </a:rPr>
              <a:t> </a:t>
            </a:r>
            <a:r>
              <a:rPr sz="1400" spc="50" dirty="0">
                <a:latin typeface="Calibri"/>
                <a:cs typeface="Calibri"/>
              </a:rPr>
              <a:t>through </a:t>
            </a:r>
            <a:r>
              <a:rPr sz="1400" dirty="0">
                <a:latin typeface="Calibri"/>
                <a:cs typeface="Calibri"/>
              </a:rPr>
              <a:t>the</a:t>
            </a:r>
            <a:r>
              <a:rPr sz="1400" spc="95" dirty="0">
                <a:latin typeface="Calibri"/>
                <a:cs typeface="Calibri"/>
              </a:rPr>
              <a:t> </a:t>
            </a:r>
            <a:r>
              <a:rPr sz="1400" dirty="0">
                <a:latin typeface="Calibri"/>
                <a:cs typeface="Calibri"/>
              </a:rPr>
              <a:t>Bilge</a:t>
            </a:r>
            <a:r>
              <a:rPr sz="1400" spc="80" dirty="0">
                <a:latin typeface="Calibri"/>
                <a:cs typeface="Calibri"/>
              </a:rPr>
              <a:t> </a:t>
            </a:r>
            <a:r>
              <a:rPr sz="1400" spc="65" dirty="0">
                <a:latin typeface="Calibri"/>
                <a:cs typeface="Calibri"/>
              </a:rPr>
              <a:t>Door</a:t>
            </a:r>
            <a:r>
              <a:rPr sz="1400" spc="95" dirty="0">
                <a:latin typeface="Calibri"/>
                <a:cs typeface="Calibri"/>
              </a:rPr>
              <a:t> </a:t>
            </a:r>
            <a:r>
              <a:rPr sz="1400" dirty="0">
                <a:latin typeface="Calibri"/>
                <a:cs typeface="Calibri"/>
              </a:rPr>
              <a:t>located</a:t>
            </a:r>
            <a:r>
              <a:rPr sz="1400" spc="60" dirty="0">
                <a:latin typeface="Calibri"/>
                <a:cs typeface="Calibri"/>
              </a:rPr>
              <a:t> </a:t>
            </a:r>
            <a:r>
              <a:rPr sz="1400" dirty="0">
                <a:latin typeface="Calibri"/>
                <a:cs typeface="Calibri"/>
              </a:rPr>
              <a:t>just</a:t>
            </a:r>
            <a:r>
              <a:rPr sz="1400" spc="195" dirty="0">
                <a:latin typeface="Calibri"/>
                <a:cs typeface="Calibri"/>
              </a:rPr>
              <a:t> </a:t>
            </a:r>
            <a:r>
              <a:rPr sz="1400" spc="60" dirty="0">
                <a:latin typeface="Calibri"/>
                <a:cs typeface="Calibri"/>
              </a:rPr>
              <a:t>forward</a:t>
            </a:r>
            <a:r>
              <a:rPr sz="1400" spc="150" dirty="0">
                <a:latin typeface="Calibri"/>
                <a:cs typeface="Calibri"/>
              </a:rPr>
              <a:t> </a:t>
            </a:r>
            <a:r>
              <a:rPr sz="1400" spc="55" dirty="0">
                <a:latin typeface="Calibri"/>
                <a:cs typeface="Calibri"/>
              </a:rPr>
              <a:t>of</a:t>
            </a:r>
            <a:r>
              <a:rPr sz="1400" spc="135" dirty="0">
                <a:latin typeface="Calibri"/>
                <a:cs typeface="Calibri"/>
              </a:rPr>
              <a:t> </a:t>
            </a:r>
            <a:r>
              <a:rPr sz="1400" dirty="0">
                <a:latin typeface="Calibri"/>
                <a:cs typeface="Calibri"/>
              </a:rPr>
              <a:t>the</a:t>
            </a:r>
            <a:r>
              <a:rPr sz="1400" spc="120" dirty="0">
                <a:latin typeface="Calibri"/>
                <a:cs typeface="Calibri"/>
              </a:rPr>
              <a:t> </a:t>
            </a:r>
            <a:r>
              <a:rPr sz="1400" spc="-10" dirty="0">
                <a:latin typeface="Calibri"/>
                <a:cs typeface="Calibri"/>
              </a:rPr>
              <a:t>transom.</a:t>
            </a:r>
            <a:endParaRPr sz="1400">
              <a:latin typeface="Calibri"/>
              <a:cs typeface="Calibri"/>
            </a:endParaRPr>
          </a:p>
          <a:p>
            <a:pPr>
              <a:lnSpc>
                <a:spcPct val="100000"/>
              </a:lnSpc>
            </a:pPr>
            <a:endParaRPr sz="1400">
              <a:latin typeface="Calibri"/>
              <a:cs typeface="Calibri"/>
            </a:endParaRPr>
          </a:p>
          <a:p>
            <a:pPr marL="12700" marR="2308225">
              <a:lnSpc>
                <a:spcPct val="102200"/>
              </a:lnSpc>
              <a:spcBef>
                <a:spcPts val="1160"/>
              </a:spcBef>
            </a:pPr>
            <a:r>
              <a:rPr sz="1400" spc="-10" dirty="0">
                <a:latin typeface="Calibri"/>
                <a:cs typeface="Calibri"/>
              </a:rPr>
              <a:t>Two</a:t>
            </a:r>
            <a:r>
              <a:rPr sz="1400" spc="15" dirty="0">
                <a:latin typeface="Calibri"/>
                <a:cs typeface="Calibri"/>
              </a:rPr>
              <a:t> </a:t>
            </a:r>
            <a:r>
              <a:rPr sz="1400" dirty="0">
                <a:latin typeface="Calibri"/>
                <a:cs typeface="Calibri"/>
              </a:rPr>
              <a:t>Bilge</a:t>
            </a:r>
            <a:r>
              <a:rPr sz="1400" spc="70" dirty="0">
                <a:latin typeface="Calibri"/>
                <a:cs typeface="Calibri"/>
              </a:rPr>
              <a:t> </a:t>
            </a:r>
            <a:r>
              <a:rPr sz="1400" spc="-25" dirty="0">
                <a:latin typeface="Calibri"/>
                <a:cs typeface="Calibri"/>
              </a:rPr>
              <a:t>Pumps</a:t>
            </a:r>
            <a:r>
              <a:rPr sz="1400" spc="-5" dirty="0">
                <a:latin typeface="Calibri"/>
                <a:cs typeface="Calibri"/>
              </a:rPr>
              <a:t> </a:t>
            </a:r>
            <a:r>
              <a:rPr sz="1400" dirty="0">
                <a:latin typeface="Calibri"/>
                <a:cs typeface="Calibri"/>
              </a:rPr>
              <a:t>have</a:t>
            </a:r>
            <a:r>
              <a:rPr sz="1400" spc="114" dirty="0">
                <a:latin typeface="Calibri"/>
                <a:cs typeface="Calibri"/>
              </a:rPr>
              <a:t> </a:t>
            </a:r>
            <a:r>
              <a:rPr sz="1400" spc="-20" dirty="0">
                <a:latin typeface="Calibri"/>
                <a:cs typeface="Calibri"/>
              </a:rPr>
              <a:t>been </a:t>
            </a:r>
            <a:r>
              <a:rPr sz="1400" dirty="0">
                <a:latin typeface="Calibri"/>
                <a:cs typeface="Calibri"/>
              </a:rPr>
              <a:t>installed</a:t>
            </a:r>
            <a:r>
              <a:rPr sz="1400" spc="280" dirty="0">
                <a:latin typeface="Calibri"/>
                <a:cs typeface="Calibri"/>
              </a:rPr>
              <a:t> </a:t>
            </a:r>
            <a:r>
              <a:rPr sz="1400" dirty="0">
                <a:latin typeface="Calibri"/>
                <a:cs typeface="Calibri"/>
              </a:rPr>
              <a:t>to</a:t>
            </a:r>
            <a:r>
              <a:rPr sz="1400" spc="220" dirty="0">
                <a:latin typeface="Calibri"/>
                <a:cs typeface="Calibri"/>
              </a:rPr>
              <a:t> </a:t>
            </a:r>
            <a:r>
              <a:rPr sz="1400" dirty="0">
                <a:latin typeface="Calibri"/>
                <a:cs typeface="Calibri"/>
              </a:rPr>
              <a:t>remove</a:t>
            </a:r>
            <a:r>
              <a:rPr sz="1400" spc="165" dirty="0">
                <a:latin typeface="Calibri"/>
                <a:cs typeface="Calibri"/>
              </a:rPr>
              <a:t> </a:t>
            </a:r>
            <a:r>
              <a:rPr sz="1400" spc="-25" dirty="0">
                <a:latin typeface="Calibri"/>
                <a:cs typeface="Calibri"/>
              </a:rPr>
              <a:t>any </a:t>
            </a:r>
            <a:r>
              <a:rPr sz="1400" spc="-20" dirty="0">
                <a:latin typeface="Calibri"/>
                <a:cs typeface="Calibri"/>
              </a:rPr>
              <a:t>excess</a:t>
            </a:r>
            <a:r>
              <a:rPr sz="1400" spc="-35" dirty="0">
                <a:latin typeface="Calibri"/>
                <a:cs typeface="Calibri"/>
              </a:rPr>
              <a:t> </a:t>
            </a:r>
            <a:r>
              <a:rPr sz="1400" dirty="0">
                <a:latin typeface="Calibri"/>
                <a:cs typeface="Calibri"/>
              </a:rPr>
              <a:t>water</a:t>
            </a:r>
            <a:r>
              <a:rPr sz="1400" spc="170" dirty="0">
                <a:latin typeface="Calibri"/>
                <a:cs typeface="Calibri"/>
              </a:rPr>
              <a:t> </a:t>
            </a:r>
            <a:r>
              <a:rPr sz="1400" spc="-10" dirty="0">
                <a:latin typeface="Calibri"/>
                <a:cs typeface="Calibri"/>
              </a:rPr>
              <a:t>accumulation </a:t>
            </a:r>
            <a:r>
              <a:rPr sz="1400" dirty="0">
                <a:latin typeface="Calibri"/>
                <a:cs typeface="Calibri"/>
              </a:rPr>
              <a:t>that</a:t>
            </a:r>
            <a:r>
              <a:rPr sz="1400" spc="220" dirty="0">
                <a:latin typeface="Calibri"/>
                <a:cs typeface="Calibri"/>
              </a:rPr>
              <a:t> </a:t>
            </a:r>
            <a:r>
              <a:rPr sz="1400" spc="-60" dirty="0">
                <a:latin typeface="Calibri"/>
                <a:cs typeface="Calibri"/>
              </a:rPr>
              <a:t>may</a:t>
            </a:r>
            <a:r>
              <a:rPr sz="1400" spc="-85" dirty="0">
                <a:latin typeface="Calibri"/>
                <a:cs typeface="Calibri"/>
              </a:rPr>
              <a:t> </a:t>
            </a:r>
            <a:r>
              <a:rPr sz="1400" spc="75" dirty="0">
                <a:latin typeface="Calibri"/>
                <a:cs typeface="Calibri"/>
              </a:rPr>
              <a:t>collect</a:t>
            </a:r>
            <a:r>
              <a:rPr sz="1400" spc="155" dirty="0">
                <a:latin typeface="Calibri"/>
                <a:cs typeface="Calibri"/>
              </a:rPr>
              <a:t> </a:t>
            </a:r>
            <a:r>
              <a:rPr sz="1400" spc="-10" dirty="0">
                <a:latin typeface="Calibri"/>
                <a:cs typeface="Calibri"/>
              </a:rPr>
              <a:t>during </a:t>
            </a:r>
            <a:r>
              <a:rPr sz="1400" dirty="0">
                <a:latin typeface="Calibri"/>
                <a:cs typeface="Calibri"/>
              </a:rPr>
              <a:t>operation</a:t>
            </a:r>
            <a:r>
              <a:rPr sz="1400" spc="165" dirty="0">
                <a:latin typeface="Calibri"/>
                <a:cs typeface="Calibri"/>
              </a:rPr>
              <a:t> </a:t>
            </a:r>
            <a:r>
              <a:rPr sz="1400" dirty="0">
                <a:latin typeface="Calibri"/>
                <a:cs typeface="Calibri"/>
              </a:rPr>
              <a:t>in</a:t>
            </a:r>
            <a:r>
              <a:rPr sz="1400" spc="50" dirty="0">
                <a:latin typeface="Calibri"/>
                <a:cs typeface="Calibri"/>
              </a:rPr>
              <a:t> </a:t>
            </a:r>
            <a:r>
              <a:rPr sz="1400" spc="55" dirty="0">
                <a:latin typeface="Calibri"/>
                <a:cs typeface="Calibri"/>
              </a:rPr>
              <a:t>rough</a:t>
            </a:r>
            <a:r>
              <a:rPr sz="1400" spc="180" dirty="0">
                <a:latin typeface="Calibri"/>
                <a:cs typeface="Calibri"/>
              </a:rPr>
              <a:t> </a:t>
            </a:r>
            <a:r>
              <a:rPr sz="1400" spc="-10" dirty="0">
                <a:latin typeface="Calibri"/>
                <a:cs typeface="Calibri"/>
              </a:rPr>
              <a:t>waters, </a:t>
            </a:r>
            <a:r>
              <a:rPr sz="1400" dirty="0">
                <a:latin typeface="Calibri"/>
                <a:cs typeface="Calibri"/>
              </a:rPr>
              <a:t>due</a:t>
            </a:r>
            <a:r>
              <a:rPr sz="1400" spc="-10" dirty="0">
                <a:latin typeface="Calibri"/>
                <a:cs typeface="Calibri"/>
              </a:rPr>
              <a:t> </a:t>
            </a:r>
            <a:r>
              <a:rPr sz="1400" dirty="0">
                <a:latin typeface="Calibri"/>
                <a:cs typeface="Calibri"/>
              </a:rPr>
              <a:t>to</a:t>
            </a:r>
            <a:r>
              <a:rPr sz="1400" spc="90" dirty="0">
                <a:latin typeface="Calibri"/>
                <a:cs typeface="Calibri"/>
              </a:rPr>
              <a:t> </a:t>
            </a:r>
            <a:r>
              <a:rPr sz="1400" dirty="0">
                <a:latin typeface="Calibri"/>
                <a:cs typeface="Calibri"/>
              </a:rPr>
              <a:t>weather</a:t>
            </a:r>
            <a:r>
              <a:rPr sz="1400" spc="80" dirty="0">
                <a:latin typeface="Calibri"/>
                <a:cs typeface="Calibri"/>
              </a:rPr>
              <a:t> </a:t>
            </a:r>
            <a:r>
              <a:rPr sz="1400" spc="-10" dirty="0">
                <a:latin typeface="Calibri"/>
                <a:cs typeface="Calibri"/>
              </a:rPr>
              <a:t>conditions, </a:t>
            </a:r>
            <a:r>
              <a:rPr sz="1400" spc="65" dirty="0">
                <a:latin typeface="Calibri"/>
                <a:cs typeface="Calibri"/>
              </a:rPr>
              <a:t>or</a:t>
            </a:r>
            <a:r>
              <a:rPr sz="1400" spc="170" dirty="0">
                <a:latin typeface="Calibri"/>
                <a:cs typeface="Calibri"/>
              </a:rPr>
              <a:t> </a:t>
            </a:r>
            <a:r>
              <a:rPr sz="1400" dirty="0">
                <a:latin typeface="Calibri"/>
                <a:cs typeface="Calibri"/>
              </a:rPr>
              <a:t>other</a:t>
            </a:r>
            <a:r>
              <a:rPr sz="1400" spc="185" dirty="0">
                <a:latin typeface="Calibri"/>
                <a:cs typeface="Calibri"/>
              </a:rPr>
              <a:t> </a:t>
            </a:r>
            <a:r>
              <a:rPr sz="1400" spc="-10" dirty="0">
                <a:latin typeface="Calibri"/>
                <a:cs typeface="Calibri"/>
              </a:rPr>
              <a:t>scenarios.</a:t>
            </a:r>
            <a:endParaRPr sz="1400">
              <a:latin typeface="Calibri"/>
              <a:cs typeface="Calibri"/>
            </a:endParaRPr>
          </a:p>
          <a:p>
            <a:pPr>
              <a:lnSpc>
                <a:spcPct val="100000"/>
              </a:lnSpc>
            </a:pPr>
            <a:endParaRPr sz="1400">
              <a:latin typeface="Calibri"/>
              <a:cs typeface="Calibri"/>
            </a:endParaRPr>
          </a:p>
          <a:p>
            <a:pPr marL="12700" marR="5080">
              <a:lnSpc>
                <a:spcPct val="101699"/>
              </a:lnSpc>
              <a:spcBef>
                <a:spcPts val="1165"/>
              </a:spcBef>
            </a:pPr>
            <a:r>
              <a:rPr sz="1400" spc="-30" dirty="0">
                <a:latin typeface="Calibri"/>
                <a:cs typeface="Calibri"/>
              </a:rPr>
              <a:t>The</a:t>
            </a:r>
            <a:r>
              <a:rPr sz="1400" dirty="0">
                <a:latin typeface="Calibri"/>
                <a:cs typeface="Calibri"/>
              </a:rPr>
              <a:t> bilge</a:t>
            </a:r>
            <a:r>
              <a:rPr sz="1400" spc="175" dirty="0">
                <a:latin typeface="Calibri"/>
                <a:cs typeface="Calibri"/>
              </a:rPr>
              <a:t> </a:t>
            </a:r>
            <a:r>
              <a:rPr sz="1400" spc="-50" dirty="0">
                <a:latin typeface="Calibri"/>
                <a:cs typeface="Calibri"/>
              </a:rPr>
              <a:t>pump</a:t>
            </a:r>
            <a:r>
              <a:rPr sz="1400" spc="40" dirty="0">
                <a:latin typeface="Calibri"/>
                <a:cs typeface="Calibri"/>
              </a:rPr>
              <a:t> </a:t>
            </a:r>
            <a:r>
              <a:rPr sz="1400" dirty="0">
                <a:latin typeface="Calibri"/>
                <a:cs typeface="Calibri"/>
              </a:rPr>
              <a:t>can</a:t>
            </a:r>
            <a:r>
              <a:rPr sz="1400" spc="65" dirty="0">
                <a:latin typeface="Calibri"/>
                <a:cs typeface="Calibri"/>
              </a:rPr>
              <a:t> </a:t>
            </a:r>
            <a:r>
              <a:rPr sz="1400" spc="-55" dirty="0">
                <a:latin typeface="Calibri"/>
                <a:cs typeface="Calibri"/>
              </a:rPr>
              <a:t>be</a:t>
            </a:r>
            <a:r>
              <a:rPr sz="1400" spc="-20" dirty="0">
                <a:latin typeface="Calibri"/>
                <a:cs typeface="Calibri"/>
              </a:rPr>
              <a:t> </a:t>
            </a:r>
            <a:r>
              <a:rPr sz="1400" dirty="0">
                <a:latin typeface="Calibri"/>
                <a:cs typeface="Calibri"/>
              </a:rPr>
              <a:t>manually</a:t>
            </a:r>
            <a:r>
              <a:rPr sz="1400" spc="110" dirty="0">
                <a:latin typeface="Calibri"/>
                <a:cs typeface="Calibri"/>
              </a:rPr>
              <a:t> </a:t>
            </a:r>
            <a:r>
              <a:rPr sz="1400" dirty="0">
                <a:latin typeface="Calibri"/>
                <a:cs typeface="Calibri"/>
              </a:rPr>
              <a:t>operated</a:t>
            </a:r>
            <a:r>
              <a:rPr sz="1400" spc="155" dirty="0">
                <a:latin typeface="Calibri"/>
                <a:cs typeface="Calibri"/>
              </a:rPr>
              <a:t> </a:t>
            </a:r>
            <a:r>
              <a:rPr sz="1400" dirty="0">
                <a:latin typeface="Calibri"/>
                <a:cs typeface="Calibri"/>
              </a:rPr>
              <a:t>with</a:t>
            </a:r>
            <a:r>
              <a:rPr sz="1400" spc="125" dirty="0">
                <a:latin typeface="Calibri"/>
                <a:cs typeface="Calibri"/>
              </a:rPr>
              <a:t> </a:t>
            </a:r>
            <a:r>
              <a:rPr sz="1400" dirty="0">
                <a:latin typeface="Calibri"/>
                <a:cs typeface="Calibri"/>
              </a:rPr>
              <a:t>the</a:t>
            </a:r>
            <a:r>
              <a:rPr sz="1400" spc="110" dirty="0">
                <a:latin typeface="Calibri"/>
                <a:cs typeface="Calibri"/>
              </a:rPr>
              <a:t> </a:t>
            </a:r>
            <a:r>
              <a:rPr sz="1400" spc="-10" dirty="0">
                <a:latin typeface="Calibri"/>
                <a:cs typeface="Calibri"/>
              </a:rPr>
              <a:t>switch </a:t>
            </a:r>
            <a:r>
              <a:rPr sz="1400" dirty="0">
                <a:latin typeface="Calibri"/>
                <a:cs typeface="Calibri"/>
              </a:rPr>
              <a:t>located</a:t>
            </a:r>
            <a:r>
              <a:rPr sz="1400" spc="65" dirty="0">
                <a:latin typeface="Calibri"/>
                <a:cs typeface="Calibri"/>
              </a:rPr>
              <a:t> </a:t>
            </a:r>
            <a:r>
              <a:rPr sz="1400" dirty="0">
                <a:latin typeface="Calibri"/>
                <a:cs typeface="Calibri"/>
              </a:rPr>
              <a:t>on</a:t>
            </a:r>
            <a:r>
              <a:rPr sz="1400" spc="10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Helm</a:t>
            </a:r>
            <a:r>
              <a:rPr sz="1400" spc="55" dirty="0">
                <a:latin typeface="Calibri"/>
                <a:cs typeface="Calibri"/>
              </a:rPr>
              <a:t> </a:t>
            </a:r>
            <a:r>
              <a:rPr sz="1400" dirty="0">
                <a:latin typeface="Calibri"/>
                <a:cs typeface="Calibri"/>
              </a:rPr>
              <a:t>Switch</a:t>
            </a:r>
            <a:r>
              <a:rPr sz="1400" spc="75" dirty="0">
                <a:latin typeface="Calibri"/>
                <a:cs typeface="Calibri"/>
              </a:rPr>
              <a:t> </a:t>
            </a:r>
            <a:r>
              <a:rPr sz="1400" dirty="0">
                <a:latin typeface="Calibri"/>
                <a:cs typeface="Calibri"/>
              </a:rPr>
              <a:t>Panel</a:t>
            </a:r>
            <a:r>
              <a:rPr sz="1400" spc="70" dirty="0">
                <a:latin typeface="Calibri"/>
                <a:cs typeface="Calibri"/>
              </a:rPr>
              <a:t> </a:t>
            </a:r>
            <a:r>
              <a:rPr sz="1400" dirty="0">
                <a:latin typeface="Calibri"/>
                <a:cs typeface="Calibri"/>
              </a:rPr>
              <a:t>labeled</a:t>
            </a:r>
            <a:r>
              <a:rPr sz="1400" spc="200" dirty="0">
                <a:latin typeface="Calibri"/>
                <a:cs typeface="Calibri"/>
              </a:rPr>
              <a:t> </a:t>
            </a:r>
            <a:r>
              <a:rPr sz="1400" spc="-10" dirty="0">
                <a:latin typeface="Calibri"/>
                <a:cs typeface="Calibri"/>
              </a:rPr>
              <a:t>“PUMPS</a:t>
            </a:r>
            <a:r>
              <a:rPr sz="1400" spc="30" dirty="0">
                <a:latin typeface="Calibri"/>
                <a:cs typeface="Calibri"/>
              </a:rPr>
              <a:t> </a:t>
            </a:r>
            <a:r>
              <a:rPr sz="1400" spc="-50" dirty="0">
                <a:latin typeface="Calibri"/>
                <a:cs typeface="Calibri"/>
              </a:rPr>
              <a:t>-</a:t>
            </a:r>
            <a:r>
              <a:rPr sz="1400" spc="500" dirty="0">
                <a:latin typeface="Calibri"/>
                <a:cs typeface="Calibri"/>
              </a:rPr>
              <a:t> </a:t>
            </a:r>
            <a:r>
              <a:rPr sz="1400" spc="-55" dirty="0">
                <a:latin typeface="Calibri"/>
                <a:cs typeface="Calibri"/>
              </a:rPr>
              <a:t>BILGE”,</a:t>
            </a:r>
            <a:r>
              <a:rPr sz="1400" spc="25" dirty="0">
                <a:latin typeface="Calibri"/>
                <a:cs typeface="Calibri"/>
              </a:rPr>
              <a:t> </a:t>
            </a:r>
            <a:r>
              <a:rPr sz="1400" dirty="0">
                <a:latin typeface="Calibri"/>
                <a:cs typeface="Calibri"/>
              </a:rPr>
              <a:t>and</a:t>
            </a:r>
            <a:r>
              <a:rPr sz="1400" spc="240" dirty="0">
                <a:latin typeface="Calibri"/>
                <a:cs typeface="Calibri"/>
              </a:rPr>
              <a:t> </a:t>
            </a:r>
            <a:r>
              <a:rPr sz="1400" dirty="0">
                <a:latin typeface="Calibri"/>
                <a:cs typeface="Calibri"/>
              </a:rPr>
              <a:t>is</a:t>
            </a:r>
            <a:r>
              <a:rPr sz="1400" spc="140" dirty="0">
                <a:latin typeface="Calibri"/>
                <a:cs typeface="Calibri"/>
              </a:rPr>
              <a:t> </a:t>
            </a:r>
            <a:r>
              <a:rPr sz="1400" dirty="0">
                <a:latin typeface="Calibri"/>
                <a:cs typeface="Calibri"/>
              </a:rPr>
              <a:t>also</a:t>
            </a:r>
            <a:r>
              <a:rPr sz="1400" spc="265" dirty="0">
                <a:latin typeface="Calibri"/>
                <a:cs typeface="Calibri"/>
              </a:rPr>
              <a:t> </a:t>
            </a:r>
            <a:r>
              <a:rPr sz="1400" dirty="0">
                <a:latin typeface="Calibri"/>
                <a:cs typeface="Calibri"/>
              </a:rPr>
              <a:t>automatically</a:t>
            </a:r>
            <a:r>
              <a:rPr sz="1400" spc="204" dirty="0">
                <a:latin typeface="Calibri"/>
                <a:cs typeface="Calibri"/>
              </a:rPr>
              <a:t> </a:t>
            </a:r>
            <a:r>
              <a:rPr sz="1400" dirty="0">
                <a:latin typeface="Calibri"/>
                <a:cs typeface="Calibri"/>
              </a:rPr>
              <a:t>activated</a:t>
            </a:r>
            <a:r>
              <a:rPr sz="1400" spc="165" dirty="0">
                <a:latin typeface="Calibri"/>
                <a:cs typeface="Calibri"/>
              </a:rPr>
              <a:t> </a:t>
            </a:r>
            <a:r>
              <a:rPr sz="1400" spc="-45" dirty="0">
                <a:latin typeface="Calibri"/>
                <a:cs typeface="Calibri"/>
              </a:rPr>
              <a:t>by</a:t>
            </a:r>
            <a:r>
              <a:rPr sz="1400" dirty="0">
                <a:latin typeface="Calibri"/>
                <a:cs typeface="Calibri"/>
              </a:rPr>
              <a:t> a</a:t>
            </a:r>
            <a:r>
              <a:rPr sz="1400" spc="145" dirty="0">
                <a:latin typeface="Calibri"/>
                <a:cs typeface="Calibri"/>
              </a:rPr>
              <a:t> </a:t>
            </a:r>
            <a:r>
              <a:rPr sz="1400" dirty="0">
                <a:latin typeface="Calibri"/>
                <a:cs typeface="Calibri"/>
              </a:rPr>
              <a:t>Free-</a:t>
            </a:r>
            <a:r>
              <a:rPr sz="1400" spc="-10" dirty="0">
                <a:latin typeface="Calibri"/>
                <a:cs typeface="Calibri"/>
              </a:rPr>
              <a:t>Float </a:t>
            </a:r>
            <a:r>
              <a:rPr sz="1400" dirty="0">
                <a:latin typeface="Calibri"/>
                <a:cs typeface="Calibri"/>
              </a:rPr>
              <a:t>switch</a:t>
            </a:r>
            <a:r>
              <a:rPr sz="1400" spc="155" dirty="0">
                <a:latin typeface="Calibri"/>
                <a:cs typeface="Calibri"/>
              </a:rPr>
              <a:t> </a:t>
            </a:r>
            <a:r>
              <a:rPr sz="1400" dirty="0">
                <a:latin typeface="Calibri"/>
                <a:cs typeface="Calibri"/>
              </a:rPr>
              <a:t>that</a:t>
            </a:r>
            <a:r>
              <a:rPr sz="1400" spc="254" dirty="0">
                <a:latin typeface="Calibri"/>
                <a:cs typeface="Calibri"/>
              </a:rPr>
              <a:t> </a:t>
            </a:r>
            <a:r>
              <a:rPr sz="1400" spc="60" dirty="0">
                <a:latin typeface="Calibri"/>
                <a:cs typeface="Calibri"/>
              </a:rPr>
              <a:t>turns</a:t>
            </a:r>
            <a:r>
              <a:rPr sz="1400" spc="280" dirty="0">
                <a:latin typeface="Calibri"/>
                <a:cs typeface="Calibri"/>
              </a:rPr>
              <a:t> </a:t>
            </a:r>
            <a:r>
              <a:rPr sz="1400" dirty="0">
                <a:latin typeface="Calibri"/>
                <a:cs typeface="Calibri"/>
              </a:rPr>
              <a:t>the</a:t>
            </a:r>
            <a:r>
              <a:rPr sz="1400" spc="150" dirty="0">
                <a:latin typeface="Calibri"/>
                <a:cs typeface="Calibri"/>
              </a:rPr>
              <a:t> </a:t>
            </a:r>
            <a:r>
              <a:rPr sz="1400" spc="-60" dirty="0">
                <a:latin typeface="Calibri"/>
                <a:cs typeface="Calibri"/>
              </a:rPr>
              <a:t>pump</a:t>
            </a:r>
            <a:r>
              <a:rPr sz="1400" spc="-15" dirty="0">
                <a:latin typeface="Calibri"/>
                <a:cs typeface="Calibri"/>
              </a:rPr>
              <a:t> </a:t>
            </a:r>
            <a:r>
              <a:rPr sz="1400" dirty="0">
                <a:latin typeface="Calibri"/>
                <a:cs typeface="Calibri"/>
              </a:rPr>
              <a:t>on</a:t>
            </a:r>
            <a:r>
              <a:rPr sz="1400" spc="150" dirty="0">
                <a:latin typeface="Calibri"/>
                <a:cs typeface="Calibri"/>
              </a:rPr>
              <a:t> </a:t>
            </a:r>
            <a:r>
              <a:rPr sz="1400" dirty="0">
                <a:latin typeface="Calibri"/>
                <a:cs typeface="Calibri"/>
              </a:rPr>
              <a:t>when</a:t>
            </a:r>
            <a:r>
              <a:rPr sz="1400" spc="160" dirty="0">
                <a:latin typeface="Calibri"/>
                <a:cs typeface="Calibri"/>
              </a:rPr>
              <a:t> </a:t>
            </a:r>
            <a:r>
              <a:rPr sz="1400" dirty="0">
                <a:latin typeface="Calibri"/>
                <a:cs typeface="Calibri"/>
              </a:rPr>
              <a:t>water</a:t>
            </a:r>
            <a:r>
              <a:rPr sz="1400" spc="160" dirty="0">
                <a:latin typeface="Calibri"/>
                <a:cs typeface="Calibri"/>
              </a:rPr>
              <a:t> </a:t>
            </a:r>
            <a:r>
              <a:rPr sz="1400" spc="45" dirty="0">
                <a:latin typeface="Calibri"/>
                <a:cs typeface="Calibri"/>
              </a:rPr>
              <a:t>collects </a:t>
            </a:r>
            <a:r>
              <a:rPr sz="1400" dirty="0">
                <a:latin typeface="Calibri"/>
                <a:cs typeface="Calibri"/>
              </a:rPr>
              <a:t>inside</a:t>
            </a:r>
            <a:r>
              <a:rPr sz="1400" spc="90" dirty="0">
                <a:latin typeface="Calibri"/>
                <a:cs typeface="Calibri"/>
              </a:rPr>
              <a:t> </a:t>
            </a:r>
            <a:r>
              <a:rPr sz="1400" spc="55" dirty="0">
                <a:latin typeface="Calibri"/>
                <a:cs typeface="Calibri"/>
              </a:rPr>
              <a:t>of</a:t>
            </a:r>
            <a:r>
              <a:rPr sz="1400" spc="22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bilge</a:t>
            </a:r>
            <a:r>
              <a:rPr sz="1400" spc="170" dirty="0">
                <a:latin typeface="Calibri"/>
                <a:cs typeface="Calibri"/>
              </a:rPr>
              <a:t> </a:t>
            </a:r>
            <a:r>
              <a:rPr sz="1400" dirty="0">
                <a:latin typeface="Calibri"/>
                <a:cs typeface="Calibri"/>
              </a:rPr>
              <a:t>to</a:t>
            </a:r>
            <a:r>
              <a:rPr sz="1400" spc="145"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predetermined</a:t>
            </a:r>
            <a:r>
              <a:rPr sz="1400" spc="114" dirty="0">
                <a:latin typeface="Calibri"/>
                <a:cs typeface="Calibri"/>
              </a:rPr>
              <a:t> </a:t>
            </a:r>
            <a:r>
              <a:rPr sz="1400" dirty="0">
                <a:latin typeface="Calibri"/>
                <a:cs typeface="Calibri"/>
              </a:rPr>
              <a:t>level.</a:t>
            </a:r>
            <a:r>
              <a:rPr sz="1400" spc="105" dirty="0">
                <a:latin typeface="Calibri"/>
                <a:cs typeface="Calibri"/>
              </a:rPr>
              <a:t> </a:t>
            </a:r>
            <a:r>
              <a:rPr sz="1400" dirty="0">
                <a:latin typeface="Calibri"/>
                <a:cs typeface="Calibri"/>
              </a:rPr>
              <a:t>This</a:t>
            </a:r>
            <a:r>
              <a:rPr sz="1400" spc="50" dirty="0">
                <a:latin typeface="Calibri"/>
                <a:cs typeface="Calibri"/>
              </a:rPr>
              <a:t> </a:t>
            </a:r>
            <a:r>
              <a:rPr sz="1400" spc="55" dirty="0">
                <a:latin typeface="Calibri"/>
                <a:cs typeface="Calibri"/>
              </a:rPr>
              <a:t>allows </a:t>
            </a:r>
            <a:r>
              <a:rPr sz="1400" dirty="0">
                <a:latin typeface="Calibri"/>
                <a:cs typeface="Calibri"/>
              </a:rPr>
              <a:t>the</a:t>
            </a:r>
            <a:r>
              <a:rPr sz="1400" spc="70" dirty="0">
                <a:latin typeface="Calibri"/>
                <a:cs typeface="Calibri"/>
              </a:rPr>
              <a:t> </a:t>
            </a:r>
            <a:r>
              <a:rPr sz="1400" spc="-50" dirty="0">
                <a:latin typeface="Calibri"/>
                <a:cs typeface="Calibri"/>
              </a:rPr>
              <a:t>pump</a:t>
            </a:r>
            <a:r>
              <a:rPr sz="1400" spc="35" dirty="0">
                <a:latin typeface="Calibri"/>
                <a:cs typeface="Calibri"/>
              </a:rPr>
              <a:t> </a:t>
            </a:r>
            <a:r>
              <a:rPr sz="1400" dirty="0">
                <a:latin typeface="Calibri"/>
                <a:cs typeface="Calibri"/>
              </a:rPr>
              <a:t>to</a:t>
            </a:r>
            <a:r>
              <a:rPr sz="1400" spc="160" dirty="0">
                <a:latin typeface="Calibri"/>
                <a:cs typeface="Calibri"/>
              </a:rPr>
              <a:t> </a:t>
            </a:r>
            <a:r>
              <a:rPr sz="1400" dirty="0">
                <a:latin typeface="Calibri"/>
                <a:cs typeface="Calibri"/>
              </a:rPr>
              <a:t>perform</a:t>
            </a:r>
            <a:r>
              <a:rPr sz="1400" spc="100" dirty="0">
                <a:latin typeface="Calibri"/>
                <a:cs typeface="Calibri"/>
              </a:rPr>
              <a:t> </a:t>
            </a:r>
            <a:r>
              <a:rPr sz="1400" dirty="0">
                <a:latin typeface="Calibri"/>
                <a:cs typeface="Calibri"/>
              </a:rPr>
              <a:t>it’s</a:t>
            </a:r>
            <a:r>
              <a:rPr sz="1400" spc="110" dirty="0">
                <a:latin typeface="Calibri"/>
                <a:cs typeface="Calibri"/>
              </a:rPr>
              <a:t> </a:t>
            </a:r>
            <a:r>
              <a:rPr sz="1400" dirty="0">
                <a:latin typeface="Calibri"/>
                <a:cs typeface="Calibri"/>
              </a:rPr>
              <a:t>operation</a:t>
            </a:r>
            <a:r>
              <a:rPr sz="1400" spc="180" dirty="0">
                <a:latin typeface="Calibri"/>
                <a:cs typeface="Calibri"/>
              </a:rPr>
              <a:t> </a:t>
            </a:r>
            <a:r>
              <a:rPr sz="1400" dirty="0">
                <a:latin typeface="Calibri"/>
                <a:cs typeface="Calibri"/>
              </a:rPr>
              <a:t>when</a:t>
            </a:r>
            <a:r>
              <a:rPr sz="1400" spc="114"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vessel</a:t>
            </a:r>
            <a:r>
              <a:rPr sz="1400" spc="40" dirty="0">
                <a:latin typeface="Calibri"/>
                <a:cs typeface="Calibri"/>
              </a:rPr>
              <a:t> </a:t>
            </a:r>
            <a:r>
              <a:rPr sz="1400" dirty="0">
                <a:latin typeface="Calibri"/>
                <a:cs typeface="Calibri"/>
              </a:rPr>
              <a:t>is</a:t>
            </a:r>
            <a:r>
              <a:rPr sz="1400" spc="55" dirty="0">
                <a:latin typeface="Calibri"/>
                <a:cs typeface="Calibri"/>
              </a:rPr>
              <a:t> </a:t>
            </a:r>
            <a:r>
              <a:rPr sz="1400" spc="35" dirty="0">
                <a:latin typeface="Calibri"/>
                <a:cs typeface="Calibri"/>
              </a:rPr>
              <a:t>left </a:t>
            </a:r>
            <a:r>
              <a:rPr sz="1400" spc="-10" dirty="0">
                <a:latin typeface="Calibri"/>
                <a:cs typeface="Calibri"/>
              </a:rPr>
              <a:t>unattended.</a:t>
            </a:r>
            <a:endParaRPr sz="1400">
              <a:latin typeface="Calibri"/>
              <a:cs typeface="Calibri"/>
            </a:endParaRPr>
          </a:p>
          <a:p>
            <a:pPr>
              <a:lnSpc>
                <a:spcPct val="100000"/>
              </a:lnSpc>
            </a:pPr>
            <a:endParaRPr sz="1400">
              <a:latin typeface="Calibri"/>
              <a:cs typeface="Calibri"/>
            </a:endParaRPr>
          </a:p>
          <a:p>
            <a:pPr marL="12700" marR="2110105">
              <a:lnSpc>
                <a:spcPct val="101899"/>
              </a:lnSpc>
              <a:spcBef>
                <a:spcPts val="1190"/>
              </a:spcBef>
            </a:pPr>
            <a:r>
              <a:rPr sz="1400" spc="-30" dirty="0">
                <a:latin typeface="Calibri"/>
                <a:cs typeface="Calibri"/>
              </a:rPr>
              <a:t>The</a:t>
            </a:r>
            <a:r>
              <a:rPr sz="1400" spc="-25" dirty="0">
                <a:latin typeface="Calibri"/>
                <a:cs typeface="Calibri"/>
              </a:rPr>
              <a:t> </a:t>
            </a:r>
            <a:r>
              <a:rPr sz="1400" dirty="0">
                <a:latin typeface="Calibri"/>
                <a:cs typeface="Calibri"/>
              </a:rPr>
              <a:t>water</a:t>
            </a:r>
            <a:r>
              <a:rPr sz="1400" spc="130" dirty="0">
                <a:latin typeface="Calibri"/>
                <a:cs typeface="Calibri"/>
              </a:rPr>
              <a:t> </a:t>
            </a:r>
            <a:r>
              <a:rPr sz="1400" spc="75" dirty="0">
                <a:latin typeface="Calibri"/>
                <a:cs typeface="Calibri"/>
              </a:rPr>
              <a:t>will</a:t>
            </a:r>
            <a:r>
              <a:rPr sz="1400" spc="275" dirty="0">
                <a:latin typeface="Calibri"/>
                <a:cs typeface="Calibri"/>
              </a:rPr>
              <a:t> </a:t>
            </a:r>
            <a:r>
              <a:rPr sz="1400" dirty="0">
                <a:latin typeface="Calibri"/>
                <a:cs typeface="Calibri"/>
              </a:rPr>
              <a:t>exit</a:t>
            </a:r>
            <a:r>
              <a:rPr sz="1400" spc="75" dirty="0">
                <a:latin typeface="Calibri"/>
                <a:cs typeface="Calibri"/>
              </a:rPr>
              <a:t> </a:t>
            </a:r>
            <a:r>
              <a:rPr sz="1400" dirty="0">
                <a:latin typeface="Calibri"/>
                <a:cs typeface="Calibri"/>
              </a:rPr>
              <a:t>the</a:t>
            </a:r>
            <a:r>
              <a:rPr sz="1400" spc="110" dirty="0">
                <a:latin typeface="Calibri"/>
                <a:cs typeface="Calibri"/>
              </a:rPr>
              <a:t> </a:t>
            </a:r>
            <a:r>
              <a:rPr sz="1400" spc="-10" dirty="0">
                <a:latin typeface="Calibri"/>
                <a:cs typeface="Calibri"/>
              </a:rPr>
              <a:t>bilge </a:t>
            </a:r>
            <a:r>
              <a:rPr sz="1400" dirty="0">
                <a:latin typeface="Calibri"/>
                <a:cs typeface="Calibri"/>
              </a:rPr>
              <a:t>via</a:t>
            </a:r>
            <a:r>
              <a:rPr sz="1400" spc="145" dirty="0">
                <a:latin typeface="Calibri"/>
                <a:cs typeface="Calibri"/>
              </a:rPr>
              <a:t> </a:t>
            </a:r>
            <a:r>
              <a:rPr sz="1400" dirty="0">
                <a:latin typeface="Calibri"/>
                <a:cs typeface="Calibri"/>
              </a:rPr>
              <a:t>a</a:t>
            </a:r>
            <a:r>
              <a:rPr sz="1400" spc="95" dirty="0">
                <a:latin typeface="Calibri"/>
                <a:cs typeface="Calibri"/>
              </a:rPr>
              <a:t> </a:t>
            </a:r>
            <a:r>
              <a:rPr sz="1400" spc="55" dirty="0">
                <a:latin typeface="Calibri"/>
                <a:cs typeface="Calibri"/>
              </a:rPr>
              <a:t>Thru-</a:t>
            </a:r>
            <a:r>
              <a:rPr sz="1400" dirty="0">
                <a:latin typeface="Calibri"/>
                <a:cs typeface="Calibri"/>
              </a:rPr>
              <a:t>Hull</a:t>
            </a:r>
            <a:r>
              <a:rPr sz="1400" spc="300" dirty="0">
                <a:latin typeface="Calibri"/>
                <a:cs typeface="Calibri"/>
              </a:rPr>
              <a:t> </a:t>
            </a:r>
            <a:r>
              <a:rPr sz="1400" spc="35" dirty="0">
                <a:latin typeface="Calibri"/>
                <a:cs typeface="Calibri"/>
              </a:rPr>
              <a:t>fitting</a:t>
            </a:r>
            <a:r>
              <a:rPr sz="1400" spc="500" dirty="0">
                <a:latin typeface="Calibri"/>
                <a:cs typeface="Calibri"/>
              </a:rPr>
              <a:t> </a:t>
            </a:r>
            <a:r>
              <a:rPr sz="1400" dirty="0">
                <a:latin typeface="Calibri"/>
                <a:cs typeface="Calibri"/>
              </a:rPr>
              <a:t>located</a:t>
            </a:r>
            <a:r>
              <a:rPr sz="1400" spc="135" dirty="0">
                <a:latin typeface="Calibri"/>
                <a:cs typeface="Calibri"/>
              </a:rPr>
              <a:t> </a:t>
            </a:r>
            <a:r>
              <a:rPr sz="1400" dirty="0">
                <a:latin typeface="Calibri"/>
                <a:cs typeface="Calibri"/>
              </a:rPr>
              <a:t>on</a:t>
            </a:r>
            <a:r>
              <a:rPr sz="1400" spc="160" dirty="0">
                <a:latin typeface="Calibri"/>
                <a:cs typeface="Calibri"/>
              </a:rPr>
              <a:t> </a:t>
            </a:r>
            <a:r>
              <a:rPr sz="1400" dirty="0">
                <a:latin typeface="Calibri"/>
                <a:cs typeface="Calibri"/>
              </a:rPr>
              <a:t>the</a:t>
            </a:r>
            <a:r>
              <a:rPr sz="1400" spc="175" dirty="0">
                <a:latin typeface="Calibri"/>
                <a:cs typeface="Calibri"/>
              </a:rPr>
              <a:t> </a:t>
            </a:r>
            <a:r>
              <a:rPr sz="1400" dirty="0">
                <a:latin typeface="Calibri"/>
                <a:cs typeface="Calibri"/>
              </a:rPr>
              <a:t>starboard</a:t>
            </a:r>
            <a:r>
              <a:rPr sz="1400" spc="310" dirty="0">
                <a:latin typeface="Calibri"/>
                <a:cs typeface="Calibri"/>
              </a:rPr>
              <a:t> </a:t>
            </a:r>
            <a:r>
              <a:rPr sz="1400" spc="-20" dirty="0">
                <a:latin typeface="Calibri"/>
                <a:cs typeface="Calibri"/>
              </a:rPr>
              <a:t>side </a:t>
            </a:r>
            <a:r>
              <a:rPr sz="1400" spc="55" dirty="0">
                <a:latin typeface="Calibri"/>
                <a:cs typeface="Calibri"/>
              </a:rPr>
              <a:t>of</a:t>
            </a:r>
            <a:r>
              <a:rPr sz="1400" spc="70" dirty="0">
                <a:latin typeface="Calibri"/>
                <a:cs typeface="Calibri"/>
              </a:rPr>
              <a:t> </a:t>
            </a:r>
            <a:r>
              <a:rPr sz="1400" dirty="0">
                <a:latin typeface="Calibri"/>
                <a:cs typeface="Calibri"/>
              </a:rPr>
              <a:t>the</a:t>
            </a:r>
            <a:r>
              <a:rPr sz="1400" spc="40" dirty="0">
                <a:latin typeface="Calibri"/>
                <a:cs typeface="Calibri"/>
              </a:rPr>
              <a:t> </a:t>
            </a:r>
            <a:r>
              <a:rPr sz="1400" spc="-10" dirty="0">
                <a:latin typeface="Calibri"/>
                <a:cs typeface="Calibri"/>
              </a:rPr>
              <a:t>vessel.</a:t>
            </a:r>
            <a:endParaRPr sz="1400">
              <a:latin typeface="Calibri"/>
              <a:cs typeface="Calibri"/>
            </a:endParaRPr>
          </a:p>
        </p:txBody>
      </p:sp>
      <p:sp>
        <p:nvSpPr>
          <p:cNvPr id="8" name="object 8"/>
          <p:cNvSpPr txBox="1"/>
          <p:nvPr/>
        </p:nvSpPr>
        <p:spPr>
          <a:xfrm>
            <a:off x="5131434" y="741680"/>
            <a:ext cx="4356100" cy="3930015"/>
          </a:xfrm>
          <a:prstGeom prst="rect">
            <a:avLst/>
          </a:prstGeom>
        </p:spPr>
        <p:txBody>
          <a:bodyPr vert="horz" wrap="square" lIns="0" tIns="6350" rIns="0" bIns="0" rtlCol="0">
            <a:spAutoFit/>
          </a:bodyPr>
          <a:lstStyle/>
          <a:p>
            <a:pPr marL="12700" marR="5080">
              <a:lnSpc>
                <a:spcPct val="102400"/>
              </a:lnSpc>
              <a:spcBef>
                <a:spcPts val="50"/>
              </a:spcBef>
            </a:pPr>
            <a:r>
              <a:rPr sz="1400" spc="-20" dirty="0">
                <a:latin typeface="Calibri"/>
                <a:cs typeface="Calibri"/>
              </a:rPr>
              <a:t>NOTE:</a:t>
            </a:r>
            <a:r>
              <a:rPr sz="1400" spc="25" dirty="0">
                <a:latin typeface="Calibri"/>
                <a:cs typeface="Calibri"/>
              </a:rPr>
              <a:t> </a:t>
            </a:r>
            <a:r>
              <a:rPr sz="1400" spc="-30" dirty="0">
                <a:latin typeface="Calibri"/>
                <a:cs typeface="Calibri"/>
              </a:rPr>
              <a:t>The</a:t>
            </a:r>
            <a:r>
              <a:rPr sz="1400" spc="-15" dirty="0">
                <a:latin typeface="Calibri"/>
                <a:cs typeface="Calibri"/>
              </a:rPr>
              <a:t> </a:t>
            </a:r>
            <a:r>
              <a:rPr sz="1400" dirty="0">
                <a:latin typeface="Calibri"/>
                <a:cs typeface="Calibri"/>
              </a:rPr>
              <a:t>bilge</a:t>
            </a:r>
            <a:r>
              <a:rPr sz="1400" spc="200" dirty="0">
                <a:latin typeface="Calibri"/>
                <a:cs typeface="Calibri"/>
              </a:rPr>
              <a:t> </a:t>
            </a:r>
            <a:r>
              <a:rPr sz="1400" spc="-60" dirty="0">
                <a:latin typeface="Calibri"/>
                <a:cs typeface="Calibri"/>
              </a:rPr>
              <a:t>pump</a:t>
            </a:r>
            <a:r>
              <a:rPr sz="1400" spc="-25"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wired</a:t>
            </a:r>
            <a:r>
              <a:rPr sz="1400" spc="155" dirty="0">
                <a:latin typeface="Calibri"/>
                <a:cs typeface="Calibri"/>
              </a:rPr>
              <a:t> </a:t>
            </a:r>
            <a:r>
              <a:rPr sz="1400" dirty="0">
                <a:latin typeface="Calibri"/>
                <a:cs typeface="Calibri"/>
              </a:rPr>
              <a:t>to</a:t>
            </a:r>
            <a:r>
              <a:rPr sz="1400" spc="200" dirty="0">
                <a:latin typeface="Calibri"/>
                <a:cs typeface="Calibri"/>
              </a:rPr>
              <a:t> </a:t>
            </a:r>
            <a:r>
              <a:rPr sz="1400" dirty="0">
                <a:latin typeface="Calibri"/>
                <a:cs typeface="Calibri"/>
              </a:rPr>
              <a:t>have</a:t>
            </a:r>
            <a:r>
              <a:rPr sz="1400" spc="40" dirty="0">
                <a:latin typeface="Calibri"/>
                <a:cs typeface="Calibri"/>
              </a:rPr>
              <a:t> </a:t>
            </a:r>
            <a:r>
              <a:rPr sz="1400" dirty="0">
                <a:latin typeface="Calibri"/>
                <a:cs typeface="Calibri"/>
              </a:rPr>
              <a:t>a</a:t>
            </a:r>
            <a:r>
              <a:rPr sz="1400" spc="70" dirty="0">
                <a:latin typeface="Calibri"/>
                <a:cs typeface="Calibri"/>
              </a:rPr>
              <a:t> </a:t>
            </a:r>
            <a:r>
              <a:rPr sz="1400" dirty="0">
                <a:latin typeface="Calibri"/>
                <a:cs typeface="Calibri"/>
              </a:rPr>
              <a:t>constant</a:t>
            </a:r>
            <a:r>
              <a:rPr sz="1400" spc="240" dirty="0">
                <a:latin typeface="Calibri"/>
                <a:cs typeface="Calibri"/>
              </a:rPr>
              <a:t> </a:t>
            </a:r>
            <a:r>
              <a:rPr sz="1400" spc="-10" dirty="0">
                <a:latin typeface="Calibri"/>
                <a:cs typeface="Calibri"/>
              </a:rPr>
              <a:t>power </a:t>
            </a:r>
            <a:r>
              <a:rPr sz="1400" dirty="0">
                <a:latin typeface="Calibri"/>
                <a:cs typeface="Calibri"/>
              </a:rPr>
              <a:t>supply</a:t>
            </a:r>
            <a:r>
              <a:rPr sz="1400" spc="50" dirty="0">
                <a:latin typeface="Calibri"/>
                <a:cs typeface="Calibri"/>
              </a:rPr>
              <a:t> </a:t>
            </a:r>
            <a:r>
              <a:rPr sz="1400" spc="55" dirty="0">
                <a:latin typeface="Calibri"/>
                <a:cs typeface="Calibri"/>
              </a:rPr>
              <a:t>from</a:t>
            </a:r>
            <a:r>
              <a:rPr sz="1400" spc="3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batteries,</a:t>
            </a:r>
            <a:r>
              <a:rPr sz="1400" spc="35" dirty="0">
                <a:latin typeface="Calibri"/>
                <a:cs typeface="Calibri"/>
              </a:rPr>
              <a:t> </a:t>
            </a:r>
            <a:r>
              <a:rPr sz="1400" spc="-10" dirty="0">
                <a:latin typeface="Calibri"/>
                <a:cs typeface="Calibri"/>
              </a:rPr>
              <a:t>even</a:t>
            </a:r>
            <a:r>
              <a:rPr sz="1400" spc="25" dirty="0">
                <a:latin typeface="Calibri"/>
                <a:cs typeface="Calibri"/>
              </a:rPr>
              <a:t> </a:t>
            </a:r>
            <a:r>
              <a:rPr sz="1400" dirty="0">
                <a:latin typeface="Calibri"/>
                <a:cs typeface="Calibri"/>
              </a:rPr>
              <a:t>when</a:t>
            </a:r>
            <a:r>
              <a:rPr sz="1400" spc="75"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Battery</a:t>
            </a:r>
            <a:r>
              <a:rPr sz="1400" spc="100" dirty="0">
                <a:latin typeface="Calibri"/>
                <a:cs typeface="Calibri"/>
              </a:rPr>
              <a:t> </a:t>
            </a:r>
            <a:r>
              <a:rPr sz="1400" spc="-10" dirty="0">
                <a:latin typeface="Calibri"/>
                <a:cs typeface="Calibri"/>
              </a:rPr>
              <a:t>Selector </a:t>
            </a:r>
            <a:r>
              <a:rPr sz="1400" dirty="0">
                <a:latin typeface="Calibri"/>
                <a:cs typeface="Calibri"/>
              </a:rPr>
              <a:t>Switch</a:t>
            </a:r>
            <a:r>
              <a:rPr sz="1400" spc="35"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turned</a:t>
            </a:r>
            <a:r>
              <a:rPr sz="1400" spc="195" dirty="0">
                <a:latin typeface="Calibri"/>
                <a:cs typeface="Calibri"/>
              </a:rPr>
              <a:t> </a:t>
            </a:r>
            <a:r>
              <a:rPr sz="1400" dirty="0">
                <a:latin typeface="Calibri"/>
                <a:cs typeface="Calibri"/>
              </a:rPr>
              <a:t>to</a:t>
            </a:r>
            <a:r>
              <a:rPr sz="1400" spc="14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“OFF”</a:t>
            </a:r>
            <a:r>
              <a:rPr sz="1400" spc="15" dirty="0">
                <a:latin typeface="Calibri"/>
                <a:cs typeface="Calibri"/>
              </a:rPr>
              <a:t> </a:t>
            </a:r>
            <a:r>
              <a:rPr sz="1400" dirty="0">
                <a:latin typeface="Calibri"/>
                <a:cs typeface="Calibri"/>
              </a:rPr>
              <a:t>position.</a:t>
            </a:r>
            <a:r>
              <a:rPr sz="1400" spc="95" dirty="0">
                <a:latin typeface="Calibri"/>
                <a:cs typeface="Calibri"/>
              </a:rPr>
              <a:t>  </a:t>
            </a:r>
            <a:r>
              <a:rPr sz="1400" dirty="0">
                <a:latin typeface="Calibri"/>
                <a:cs typeface="Calibri"/>
              </a:rPr>
              <a:t>This</a:t>
            </a:r>
            <a:r>
              <a:rPr sz="1400" spc="85" dirty="0">
                <a:latin typeface="Calibri"/>
                <a:cs typeface="Calibri"/>
              </a:rPr>
              <a:t> </a:t>
            </a:r>
            <a:r>
              <a:rPr sz="1400" spc="65" dirty="0">
                <a:latin typeface="Calibri"/>
                <a:cs typeface="Calibri"/>
              </a:rPr>
              <a:t>allows</a:t>
            </a:r>
            <a:r>
              <a:rPr sz="1400" spc="145" dirty="0">
                <a:latin typeface="Calibri"/>
                <a:cs typeface="Calibri"/>
              </a:rPr>
              <a:t> </a:t>
            </a:r>
            <a:r>
              <a:rPr sz="1400" spc="-25" dirty="0">
                <a:latin typeface="Calibri"/>
                <a:cs typeface="Calibri"/>
              </a:rPr>
              <a:t>the </a:t>
            </a:r>
            <a:r>
              <a:rPr sz="1400" dirty="0">
                <a:latin typeface="Calibri"/>
                <a:cs typeface="Calibri"/>
              </a:rPr>
              <a:t>bilge</a:t>
            </a:r>
            <a:r>
              <a:rPr sz="1400" spc="110" dirty="0">
                <a:latin typeface="Calibri"/>
                <a:cs typeface="Calibri"/>
              </a:rPr>
              <a:t> </a:t>
            </a:r>
            <a:r>
              <a:rPr sz="1400" spc="-50" dirty="0">
                <a:latin typeface="Calibri"/>
                <a:cs typeface="Calibri"/>
              </a:rPr>
              <a:t>pump</a:t>
            </a:r>
            <a:r>
              <a:rPr sz="1400" dirty="0">
                <a:latin typeface="Calibri"/>
                <a:cs typeface="Calibri"/>
              </a:rPr>
              <a:t> to</a:t>
            </a:r>
            <a:r>
              <a:rPr sz="1400" spc="90" dirty="0">
                <a:latin typeface="Calibri"/>
                <a:cs typeface="Calibri"/>
              </a:rPr>
              <a:t> </a:t>
            </a:r>
            <a:r>
              <a:rPr sz="1400" dirty="0">
                <a:latin typeface="Calibri"/>
                <a:cs typeface="Calibri"/>
              </a:rPr>
              <a:t>operate</a:t>
            </a:r>
            <a:r>
              <a:rPr sz="1400" spc="85" dirty="0">
                <a:latin typeface="Calibri"/>
                <a:cs typeface="Calibri"/>
              </a:rPr>
              <a:t> </a:t>
            </a:r>
            <a:r>
              <a:rPr sz="1400" dirty="0">
                <a:latin typeface="Calibri"/>
                <a:cs typeface="Calibri"/>
              </a:rPr>
              <a:t>when</a:t>
            </a:r>
            <a:r>
              <a:rPr sz="1400" spc="8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vessel</a:t>
            </a:r>
            <a:r>
              <a:rPr sz="1400" spc="35" dirty="0">
                <a:latin typeface="Calibri"/>
                <a:cs typeface="Calibri"/>
              </a:rPr>
              <a:t> </a:t>
            </a:r>
            <a:r>
              <a:rPr sz="1400" dirty="0">
                <a:latin typeface="Calibri"/>
                <a:cs typeface="Calibri"/>
              </a:rPr>
              <a:t>is</a:t>
            </a:r>
            <a:r>
              <a:rPr sz="1400" spc="20" dirty="0">
                <a:latin typeface="Calibri"/>
                <a:cs typeface="Calibri"/>
              </a:rPr>
              <a:t> </a:t>
            </a:r>
            <a:r>
              <a:rPr sz="1400" spc="55" dirty="0">
                <a:latin typeface="Calibri"/>
                <a:cs typeface="Calibri"/>
              </a:rPr>
              <a:t>left</a:t>
            </a:r>
            <a:r>
              <a:rPr sz="1400" spc="70" dirty="0">
                <a:latin typeface="Calibri"/>
                <a:cs typeface="Calibri"/>
              </a:rPr>
              <a:t> </a:t>
            </a:r>
            <a:r>
              <a:rPr sz="1400" spc="-10" dirty="0">
                <a:latin typeface="Calibri"/>
                <a:cs typeface="Calibri"/>
              </a:rPr>
              <a:t>unattended. </a:t>
            </a:r>
            <a:r>
              <a:rPr sz="1400" dirty="0">
                <a:latin typeface="Calibri"/>
                <a:cs typeface="Calibri"/>
              </a:rPr>
              <a:t>It</a:t>
            </a:r>
            <a:r>
              <a:rPr sz="1400" spc="70" dirty="0">
                <a:latin typeface="Calibri"/>
                <a:cs typeface="Calibri"/>
              </a:rPr>
              <a:t> </a:t>
            </a:r>
            <a:r>
              <a:rPr sz="1400" dirty="0">
                <a:latin typeface="Calibri"/>
                <a:cs typeface="Calibri"/>
              </a:rPr>
              <a:t>is</a:t>
            </a:r>
            <a:r>
              <a:rPr sz="1400" spc="60" dirty="0">
                <a:latin typeface="Calibri"/>
                <a:cs typeface="Calibri"/>
              </a:rPr>
              <a:t> </a:t>
            </a:r>
            <a:r>
              <a:rPr sz="1400" dirty="0">
                <a:latin typeface="Calibri"/>
                <a:cs typeface="Calibri"/>
              </a:rPr>
              <a:t>important</a:t>
            </a:r>
            <a:r>
              <a:rPr sz="1400" spc="140" dirty="0">
                <a:latin typeface="Calibri"/>
                <a:cs typeface="Calibri"/>
              </a:rPr>
              <a:t> </a:t>
            </a:r>
            <a:r>
              <a:rPr sz="1400" dirty="0">
                <a:latin typeface="Calibri"/>
                <a:cs typeface="Calibri"/>
              </a:rPr>
              <a:t>to</a:t>
            </a:r>
            <a:r>
              <a:rPr sz="1400" spc="120" dirty="0">
                <a:latin typeface="Calibri"/>
                <a:cs typeface="Calibri"/>
              </a:rPr>
              <a:t> </a:t>
            </a:r>
            <a:r>
              <a:rPr sz="1400" spc="-60" dirty="0">
                <a:latin typeface="Calibri"/>
                <a:cs typeface="Calibri"/>
              </a:rPr>
              <a:t>keep</a:t>
            </a:r>
            <a:r>
              <a:rPr sz="1400" spc="-35" dirty="0">
                <a:latin typeface="Calibri"/>
                <a:cs typeface="Calibri"/>
              </a:rPr>
              <a:t> </a:t>
            </a:r>
            <a:r>
              <a:rPr sz="1400" dirty="0">
                <a:latin typeface="Calibri"/>
                <a:cs typeface="Calibri"/>
              </a:rPr>
              <a:t>debris</a:t>
            </a:r>
            <a:r>
              <a:rPr sz="1400" spc="130" dirty="0">
                <a:latin typeface="Calibri"/>
                <a:cs typeface="Calibri"/>
              </a:rPr>
              <a:t> </a:t>
            </a:r>
            <a:r>
              <a:rPr sz="1400" dirty="0">
                <a:latin typeface="Calibri"/>
                <a:cs typeface="Calibri"/>
              </a:rPr>
              <a:t>and</a:t>
            </a:r>
            <a:r>
              <a:rPr sz="1400" spc="125" dirty="0">
                <a:latin typeface="Calibri"/>
                <a:cs typeface="Calibri"/>
              </a:rPr>
              <a:t> </a:t>
            </a:r>
            <a:r>
              <a:rPr sz="1400" dirty="0">
                <a:latin typeface="Calibri"/>
                <a:cs typeface="Calibri"/>
              </a:rPr>
              <a:t>build</a:t>
            </a:r>
            <a:r>
              <a:rPr sz="1400" spc="155" dirty="0">
                <a:latin typeface="Calibri"/>
                <a:cs typeface="Calibri"/>
              </a:rPr>
              <a:t> </a:t>
            </a:r>
            <a:r>
              <a:rPr sz="1400" dirty="0">
                <a:latin typeface="Calibri"/>
                <a:cs typeface="Calibri"/>
              </a:rPr>
              <a:t>up</a:t>
            </a:r>
            <a:r>
              <a:rPr sz="1400" spc="15" dirty="0">
                <a:latin typeface="Calibri"/>
                <a:cs typeface="Calibri"/>
              </a:rPr>
              <a:t> </a:t>
            </a:r>
            <a:r>
              <a:rPr sz="1400" spc="-40" dirty="0">
                <a:latin typeface="Calibri"/>
                <a:cs typeface="Calibri"/>
              </a:rPr>
              <a:t>away</a:t>
            </a:r>
            <a:r>
              <a:rPr sz="1400" spc="20" dirty="0">
                <a:latin typeface="Calibri"/>
                <a:cs typeface="Calibri"/>
              </a:rPr>
              <a:t> </a:t>
            </a:r>
            <a:r>
              <a:rPr sz="1400" spc="55" dirty="0">
                <a:latin typeface="Calibri"/>
                <a:cs typeface="Calibri"/>
              </a:rPr>
              <a:t>from</a:t>
            </a:r>
            <a:r>
              <a:rPr sz="1400" spc="80" dirty="0">
                <a:latin typeface="Calibri"/>
                <a:cs typeface="Calibri"/>
              </a:rPr>
              <a:t> </a:t>
            </a:r>
            <a:r>
              <a:rPr sz="1400" spc="-25" dirty="0">
                <a:latin typeface="Calibri"/>
                <a:cs typeface="Calibri"/>
              </a:rPr>
              <a:t>the </a:t>
            </a:r>
            <a:r>
              <a:rPr sz="1400" dirty="0">
                <a:latin typeface="Calibri"/>
                <a:cs typeface="Calibri"/>
              </a:rPr>
              <a:t>Free-Float</a:t>
            </a:r>
            <a:r>
              <a:rPr sz="1400" spc="155" dirty="0">
                <a:latin typeface="Calibri"/>
                <a:cs typeface="Calibri"/>
              </a:rPr>
              <a:t> </a:t>
            </a:r>
            <a:r>
              <a:rPr sz="1400" dirty="0">
                <a:latin typeface="Calibri"/>
                <a:cs typeface="Calibri"/>
              </a:rPr>
              <a:t>switch</a:t>
            </a:r>
            <a:r>
              <a:rPr sz="1400" spc="175" dirty="0">
                <a:latin typeface="Calibri"/>
                <a:cs typeface="Calibri"/>
              </a:rPr>
              <a:t> </a:t>
            </a:r>
            <a:r>
              <a:rPr sz="1400" dirty="0">
                <a:latin typeface="Calibri"/>
                <a:cs typeface="Calibri"/>
              </a:rPr>
              <a:t>to</a:t>
            </a:r>
            <a:r>
              <a:rPr sz="1400" spc="260" dirty="0">
                <a:latin typeface="Calibri"/>
                <a:cs typeface="Calibri"/>
              </a:rPr>
              <a:t> </a:t>
            </a:r>
            <a:r>
              <a:rPr sz="1400" dirty="0">
                <a:latin typeface="Calibri"/>
                <a:cs typeface="Calibri"/>
              </a:rPr>
              <a:t>prevent</a:t>
            </a:r>
            <a:r>
              <a:rPr sz="1400" spc="245" dirty="0">
                <a:latin typeface="Calibri"/>
                <a:cs typeface="Calibri"/>
              </a:rPr>
              <a:t> </a:t>
            </a:r>
            <a:r>
              <a:rPr sz="1400" dirty="0">
                <a:latin typeface="Calibri"/>
                <a:cs typeface="Calibri"/>
              </a:rPr>
              <a:t>unnecessary</a:t>
            </a:r>
            <a:r>
              <a:rPr sz="1400" spc="150" dirty="0">
                <a:latin typeface="Calibri"/>
                <a:cs typeface="Calibri"/>
              </a:rPr>
              <a:t> </a:t>
            </a:r>
            <a:r>
              <a:rPr sz="1400" spc="-60" dirty="0">
                <a:latin typeface="Calibri"/>
                <a:cs typeface="Calibri"/>
              </a:rPr>
              <a:t>pump</a:t>
            </a:r>
            <a:r>
              <a:rPr sz="1400" dirty="0">
                <a:latin typeface="Calibri"/>
                <a:cs typeface="Calibri"/>
              </a:rPr>
              <a:t> </a:t>
            </a:r>
            <a:r>
              <a:rPr sz="1400" spc="-10" dirty="0">
                <a:latin typeface="Calibri"/>
                <a:cs typeface="Calibri"/>
              </a:rPr>
              <a:t>operation </a:t>
            </a:r>
            <a:r>
              <a:rPr sz="1400" dirty="0">
                <a:latin typeface="Calibri"/>
                <a:cs typeface="Calibri"/>
              </a:rPr>
              <a:t>and</a:t>
            </a:r>
            <a:r>
              <a:rPr sz="1400" spc="85" dirty="0">
                <a:latin typeface="Calibri"/>
                <a:cs typeface="Calibri"/>
              </a:rPr>
              <a:t> </a:t>
            </a:r>
            <a:r>
              <a:rPr sz="1400" dirty="0">
                <a:latin typeface="Calibri"/>
                <a:cs typeface="Calibri"/>
              </a:rPr>
              <a:t>drain</a:t>
            </a:r>
            <a:r>
              <a:rPr sz="1400" spc="165" dirty="0">
                <a:latin typeface="Calibri"/>
                <a:cs typeface="Calibri"/>
              </a:rPr>
              <a:t> </a:t>
            </a:r>
            <a:r>
              <a:rPr sz="1400" spc="55" dirty="0">
                <a:latin typeface="Calibri"/>
                <a:cs typeface="Calibri"/>
              </a:rPr>
              <a:t>of</a:t>
            </a:r>
            <a:r>
              <a:rPr sz="1400" spc="100" dirty="0">
                <a:latin typeface="Calibri"/>
                <a:cs typeface="Calibri"/>
              </a:rPr>
              <a:t> </a:t>
            </a:r>
            <a:r>
              <a:rPr sz="1400" dirty="0">
                <a:latin typeface="Calibri"/>
                <a:cs typeface="Calibri"/>
              </a:rPr>
              <a:t>the</a:t>
            </a:r>
            <a:r>
              <a:rPr sz="1400" spc="95" dirty="0">
                <a:latin typeface="Calibri"/>
                <a:cs typeface="Calibri"/>
              </a:rPr>
              <a:t> </a:t>
            </a:r>
            <a:r>
              <a:rPr sz="1400" spc="-10" dirty="0">
                <a:latin typeface="Calibri"/>
                <a:cs typeface="Calibri"/>
              </a:rPr>
              <a:t>batteries.</a:t>
            </a:r>
            <a:endParaRPr sz="1400">
              <a:latin typeface="Calibri"/>
              <a:cs typeface="Calibri"/>
            </a:endParaRPr>
          </a:p>
          <a:p>
            <a:pPr marL="12700" marR="65405">
              <a:lnSpc>
                <a:spcPct val="102299"/>
              </a:lnSpc>
              <a:spcBef>
                <a:spcPts val="495"/>
              </a:spcBef>
            </a:pPr>
            <a:r>
              <a:rPr sz="1400" dirty="0">
                <a:latin typeface="Calibri"/>
                <a:cs typeface="Calibri"/>
              </a:rPr>
              <a:t>NOTE:</a:t>
            </a:r>
            <a:r>
              <a:rPr sz="1400" spc="465" dirty="0">
                <a:latin typeface="Calibri"/>
                <a:cs typeface="Calibri"/>
              </a:rPr>
              <a:t> </a:t>
            </a:r>
            <a:r>
              <a:rPr sz="1400" dirty="0">
                <a:latin typeface="Calibri"/>
                <a:cs typeface="Calibri"/>
              </a:rPr>
              <a:t>Regulations</a:t>
            </a:r>
            <a:r>
              <a:rPr sz="1400" spc="180" dirty="0">
                <a:latin typeface="Calibri"/>
                <a:cs typeface="Calibri"/>
              </a:rPr>
              <a:t> </a:t>
            </a:r>
            <a:r>
              <a:rPr sz="1400" dirty="0">
                <a:latin typeface="Calibri"/>
                <a:cs typeface="Calibri"/>
              </a:rPr>
              <a:t>prohibit</a:t>
            </a:r>
            <a:r>
              <a:rPr sz="1400" spc="18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discharge</a:t>
            </a:r>
            <a:r>
              <a:rPr sz="1400" spc="175" dirty="0">
                <a:latin typeface="Calibri"/>
                <a:cs typeface="Calibri"/>
              </a:rPr>
              <a:t> </a:t>
            </a:r>
            <a:r>
              <a:rPr sz="1400" spc="55" dirty="0">
                <a:latin typeface="Calibri"/>
                <a:cs typeface="Calibri"/>
              </a:rPr>
              <a:t>of</a:t>
            </a:r>
            <a:r>
              <a:rPr sz="1400" spc="195" dirty="0">
                <a:latin typeface="Calibri"/>
                <a:cs typeface="Calibri"/>
              </a:rPr>
              <a:t> </a:t>
            </a:r>
            <a:r>
              <a:rPr sz="1400" dirty="0">
                <a:latin typeface="Calibri"/>
                <a:cs typeface="Calibri"/>
              </a:rPr>
              <a:t>fuel</a:t>
            </a:r>
            <a:r>
              <a:rPr sz="1400" spc="180" dirty="0">
                <a:latin typeface="Calibri"/>
                <a:cs typeface="Calibri"/>
              </a:rPr>
              <a:t> </a:t>
            </a:r>
            <a:r>
              <a:rPr sz="1400" spc="65" dirty="0">
                <a:latin typeface="Calibri"/>
                <a:cs typeface="Calibri"/>
              </a:rPr>
              <a:t>or</a:t>
            </a:r>
            <a:r>
              <a:rPr sz="1400" spc="210" dirty="0">
                <a:latin typeface="Calibri"/>
                <a:cs typeface="Calibri"/>
              </a:rPr>
              <a:t> </a:t>
            </a:r>
            <a:r>
              <a:rPr sz="1400" spc="-20" dirty="0">
                <a:latin typeface="Calibri"/>
                <a:cs typeface="Calibri"/>
              </a:rPr>
              <a:t>oily </a:t>
            </a:r>
            <a:r>
              <a:rPr sz="1400" dirty="0">
                <a:latin typeface="Calibri"/>
                <a:cs typeface="Calibri"/>
              </a:rPr>
              <a:t>waste</a:t>
            </a:r>
            <a:r>
              <a:rPr sz="1400" spc="75" dirty="0">
                <a:latin typeface="Calibri"/>
                <a:cs typeface="Calibri"/>
              </a:rPr>
              <a:t> </a:t>
            </a:r>
            <a:r>
              <a:rPr sz="1400" dirty="0">
                <a:latin typeface="Calibri"/>
                <a:cs typeface="Calibri"/>
              </a:rPr>
              <a:t>in</a:t>
            </a:r>
            <a:r>
              <a:rPr sz="1400" spc="9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navigable</a:t>
            </a:r>
            <a:r>
              <a:rPr sz="1400" spc="195" dirty="0">
                <a:latin typeface="Calibri"/>
                <a:cs typeface="Calibri"/>
              </a:rPr>
              <a:t> </a:t>
            </a:r>
            <a:r>
              <a:rPr sz="1400" dirty="0">
                <a:latin typeface="Calibri"/>
                <a:cs typeface="Calibri"/>
              </a:rPr>
              <a:t>waters</a:t>
            </a:r>
            <a:r>
              <a:rPr sz="1400" spc="204" dirty="0">
                <a:latin typeface="Calibri"/>
                <a:cs typeface="Calibri"/>
              </a:rPr>
              <a:t> </a:t>
            </a:r>
            <a:r>
              <a:rPr sz="1400" spc="55" dirty="0">
                <a:latin typeface="Calibri"/>
                <a:cs typeface="Calibri"/>
              </a:rPr>
              <a:t>of</a:t>
            </a:r>
            <a:r>
              <a:rPr sz="1400" spc="225" dirty="0">
                <a:latin typeface="Calibri"/>
                <a:cs typeface="Calibri"/>
              </a:rPr>
              <a:t> </a:t>
            </a:r>
            <a:r>
              <a:rPr sz="1400" dirty="0">
                <a:latin typeface="Calibri"/>
                <a:cs typeface="Calibri"/>
              </a:rPr>
              <a:t>the</a:t>
            </a:r>
            <a:r>
              <a:rPr sz="1400" spc="110" dirty="0">
                <a:latin typeface="Calibri"/>
                <a:cs typeface="Calibri"/>
              </a:rPr>
              <a:t> </a:t>
            </a:r>
            <a:r>
              <a:rPr sz="1400" spc="-20" dirty="0">
                <a:latin typeface="Calibri"/>
                <a:cs typeface="Calibri"/>
              </a:rPr>
              <a:t>U.S.</a:t>
            </a:r>
            <a:r>
              <a:rPr sz="1400" spc="-65" dirty="0">
                <a:latin typeface="Calibri"/>
                <a:cs typeface="Calibri"/>
              </a:rPr>
              <a:t> </a:t>
            </a:r>
            <a:r>
              <a:rPr sz="1400" spc="-30" dirty="0">
                <a:latin typeface="Calibri"/>
                <a:cs typeface="Calibri"/>
              </a:rPr>
              <a:t>The</a:t>
            </a:r>
            <a:r>
              <a:rPr sz="1400" spc="-20" dirty="0">
                <a:latin typeface="Calibri"/>
                <a:cs typeface="Calibri"/>
              </a:rPr>
              <a:t> </a:t>
            </a:r>
            <a:r>
              <a:rPr sz="1400" dirty="0">
                <a:latin typeface="Calibri"/>
                <a:cs typeface="Calibri"/>
              </a:rPr>
              <a:t>bilge</a:t>
            </a:r>
            <a:r>
              <a:rPr sz="1400" spc="180" dirty="0">
                <a:latin typeface="Calibri"/>
                <a:cs typeface="Calibri"/>
              </a:rPr>
              <a:t> </a:t>
            </a:r>
            <a:r>
              <a:rPr sz="1400" spc="-20" dirty="0">
                <a:latin typeface="Calibri"/>
                <a:cs typeface="Calibri"/>
              </a:rPr>
              <a:t>pump </a:t>
            </a:r>
            <a:r>
              <a:rPr sz="1400" dirty="0">
                <a:latin typeface="Calibri"/>
                <a:cs typeface="Calibri"/>
              </a:rPr>
              <a:t>is</a:t>
            </a:r>
            <a:r>
              <a:rPr sz="1400" spc="110" dirty="0">
                <a:latin typeface="Calibri"/>
                <a:cs typeface="Calibri"/>
              </a:rPr>
              <a:t> </a:t>
            </a:r>
            <a:r>
              <a:rPr sz="1400" dirty="0">
                <a:latin typeface="Calibri"/>
                <a:cs typeface="Calibri"/>
              </a:rPr>
              <a:t>not</a:t>
            </a:r>
            <a:r>
              <a:rPr sz="1400" spc="229" dirty="0">
                <a:latin typeface="Calibri"/>
                <a:cs typeface="Calibri"/>
              </a:rPr>
              <a:t> </a:t>
            </a:r>
            <a:r>
              <a:rPr sz="1400" dirty="0">
                <a:latin typeface="Calibri"/>
                <a:cs typeface="Calibri"/>
              </a:rPr>
              <a:t>intended</a:t>
            </a:r>
            <a:r>
              <a:rPr sz="1400" spc="210" dirty="0">
                <a:latin typeface="Calibri"/>
                <a:cs typeface="Calibri"/>
              </a:rPr>
              <a:t> </a:t>
            </a:r>
            <a:r>
              <a:rPr sz="1400" dirty="0">
                <a:latin typeface="Calibri"/>
                <a:cs typeface="Calibri"/>
              </a:rPr>
              <a:t>to</a:t>
            </a:r>
            <a:r>
              <a:rPr sz="1400" spc="250" dirty="0">
                <a:latin typeface="Calibri"/>
                <a:cs typeface="Calibri"/>
              </a:rPr>
              <a:t> </a:t>
            </a:r>
            <a:r>
              <a:rPr sz="1400" spc="-60" dirty="0">
                <a:latin typeface="Calibri"/>
                <a:cs typeface="Calibri"/>
              </a:rPr>
              <a:t>pump</a:t>
            </a:r>
            <a:r>
              <a:rPr sz="1400" spc="5" dirty="0">
                <a:latin typeface="Calibri"/>
                <a:cs typeface="Calibri"/>
              </a:rPr>
              <a:t> </a:t>
            </a:r>
            <a:r>
              <a:rPr sz="1400" dirty="0">
                <a:latin typeface="Calibri"/>
                <a:cs typeface="Calibri"/>
              </a:rPr>
              <a:t>fuel</a:t>
            </a:r>
            <a:r>
              <a:rPr sz="1400" spc="265" dirty="0">
                <a:latin typeface="Calibri"/>
                <a:cs typeface="Calibri"/>
              </a:rPr>
              <a:t> </a:t>
            </a:r>
            <a:r>
              <a:rPr sz="1400" spc="65" dirty="0">
                <a:latin typeface="Calibri"/>
                <a:cs typeface="Calibri"/>
              </a:rPr>
              <a:t>or</a:t>
            </a:r>
            <a:r>
              <a:rPr sz="1400" spc="375" dirty="0">
                <a:latin typeface="Calibri"/>
                <a:cs typeface="Calibri"/>
              </a:rPr>
              <a:t> </a:t>
            </a:r>
            <a:r>
              <a:rPr sz="1400" dirty="0">
                <a:latin typeface="Calibri"/>
                <a:cs typeface="Calibri"/>
              </a:rPr>
              <a:t>oily</a:t>
            </a:r>
            <a:r>
              <a:rPr sz="1400" spc="120" dirty="0">
                <a:latin typeface="Calibri"/>
                <a:cs typeface="Calibri"/>
              </a:rPr>
              <a:t> </a:t>
            </a:r>
            <a:r>
              <a:rPr sz="1400" dirty="0">
                <a:latin typeface="Calibri"/>
                <a:cs typeface="Calibri"/>
              </a:rPr>
              <a:t>waste</a:t>
            </a:r>
            <a:r>
              <a:rPr sz="1400" spc="155" dirty="0">
                <a:latin typeface="Calibri"/>
                <a:cs typeface="Calibri"/>
              </a:rPr>
              <a:t> </a:t>
            </a:r>
            <a:r>
              <a:rPr sz="1400" dirty="0">
                <a:latin typeface="Calibri"/>
                <a:cs typeface="Calibri"/>
              </a:rPr>
              <a:t>overboard.</a:t>
            </a:r>
            <a:r>
              <a:rPr sz="1400" spc="210" dirty="0">
                <a:latin typeface="Calibri"/>
                <a:cs typeface="Calibri"/>
              </a:rPr>
              <a:t> </a:t>
            </a:r>
            <a:r>
              <a:rPr sz="1400" spc="-25" dirty="0">
                <a:latin typeface="Calibri"/>
                <a:cs typeface="Calibri"/>
              </a:rPr>
              <a:t>If </a:t>
            </a:r>
            <a:r>
              <a:rPr sz="1400" dirty="0">
                <a:latin typeface="Calibri"/>
                <a:cs typeface="Calibri"/>
              </a:rPr>
              <a:t>there</a:t>
            </a:r>
            <a:r>
              <a:rPr sz="1400" spc="175"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a</a:t>
            </a:r>
            <a:r>
              <a:rPr sz="1400" spc="75" dirty="0">
                <a:latin typeface="Calibri"/>
                <a:cs typeface="Calibri"/>
              </a:rPr>
              <a:t> </a:t>
            </a:r>
            <a:r>
              <a:rPr sz="1400" dirty="0">
                <a:latin typeface="Calibri"/>
                <a:cs typeface="Calibri"/>
              </a:rPr>
              <a:t>build</a:t>
            </a:r>
            <a:r>
              <a:rPr sz="1400" spc="210" dirty="0">
                <a:latin typeface="Calibri"/>
                <a:cs typeface="Calibri"/>
              </a:rPr>
              <a:t> </a:t>
            </a:r>
            <a:r>
              <a:rPr sz="1400" dirty="0">
                <a:latin typeface="Calibri"/>
                <a:cs typeface="Calibri"/>
              </a:rPr>
              <a:t>up </a:t>
            </a:r>
            <a:r>
              <a:rPr sz="1400" spc="55" dirty="0">
                <a:latin typeface="Calibri"/>
                <a:cs typeface="Calibri"/>
              </a:rPr>
              <a:t>of</a:t>
            </a:r>
            <a:r>
              <a:rPr sz="1400" spc="225" dirty="0">
                <a:latin typeface="Calibri"/>
                <a:cs typeface="Calibri"/>
              </a:rPr>
              <a:t> </a:t>
            </a:r>
            <a:r>
              <a:rPr sz="1400" dirty="0">
                <a:latin typeface="Calibri"/>
                <a:cs typeface="Calibri"/>
              </a:rPr>
              <a:t>fuel</a:t>
            </a:r>
            <a:r>
              <a:rPr sz="1400" spc="220" dirty="0">
                <a:latin typeface="Calibri"/>
                <a:cs typeface="Calibri"/>
              </a:rPr>
              <a:t> </a:t>
            </a:r>
            <a:r>
              <a:rPr sz="1400" spc="65" dirty="0">
                <a:latin typeface="Calibri"/>
                <a:cs typeface="Calibri"/>
              </a:rPr>
              <a:t>or</a:t>
            </a:r>
            <a:r>
              <a:rPr sz="1400" spc="315" dirty="0">
                <a:latin typeface="Calibri"/>
                <a:cs typeface="Calibri"/>
              </a:rPr>
              <a:t> </a:t>
            </a:r>
            <a:r>
              <a:rPr sz="1400" dirty="0">
                <a:latin typeface="Calibri"/>
                <a:cs typeface="Calibri"/>
              </a:rPr>
              <a:t>oily</a:t>
            </a:r>
            <a:r>
              <a:rPr sz="1400" spc="140" dirty="0">
                <a:latin typeface="Calibri"/>
                <a:cs typeface="Calibri"/>
              </a:rPr>
              <a:t> </a:t>
            </a:r>
            <a:r>
              <a:rPr sz="1400" dirty="0">
                <a:latin typeface="Calibri"/>
                <a:cs typeface="Calibri"/>
              </a:rPr>
              <a:t>waste</a:t>
            </a:r>
            <a:r>
              <a:rPr sz="1400" spc="75" dirty="0">
                <a:latin typeface="Calibri"/>
                <a:cs typeface="Calibri"/>
              </a:rPr>
              <a:t> </a:t>
            </a:r>
            <a:r>
              <a:rPr sz="1400" dirty="0">
                <a:latin typeface="Calibri"/>
                <a:cs typeface="Calibri"/>
              </a:rPr>
              <a:t>in</a:t>
            </a:r>
            <a:r>
              <a:rPr sz="1400" spc="11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bilge,</a:t>
            </a:r>
            <a:r>
              <a:rPr sz="1400" spc="190" dirty="0">
                <a:latin typeface="Calibri"/>
                <a:cs typeface="Calibri"/>
              </a:rPr>
              <a:t> </a:t>
            </a:r>
            <a:r>
              <a:rPr sz="1400" spc="-25" dirty="0">
                <a:latin typeface="Calibri"/>
                <a:cs typeface="Calibri"/>
              </a:rPr>
              <a:t>use </a:t>
            </a:r>
            <a:r>
              <a:rPr sz="1400" dirty="0">
                <a:latin typeface="Calibri"/>
                <a:cs typeface="Calibri"/>
              </a:rPr>
              <a:t>other</a:t>
            </a:r>
            <a:r>
              <a:rPr sz="1400" spc="204" dirty="0">
                <a:latin typeface="Calibri"/>
                <a:cs typeface="Calibri"/>
              </a:rPr>
              <a:t> </a:t>
            </a:r>
            <a:r>
              <a:rPr sz="1400" dirty="0">
                <a:latin typeface="Calibri"/>
                <a:cs typeface="Calibri"/>
              </a:rPr>
              <a:t>methods</a:t>
            </a:r>
            <a:r>
              <a:rPr sz="1400" spc="85" dirty="0">
                <a:latin typeface="Calibri"/>
                <a:cs typeface="Calibri"/>
              </a:rPr>
              <a:t> </a:t>
            </a:r>
            <a:r>
              <a:rPr sz="1400" spc="55" dirty="0">
                <a:latin typeface="Calibri"/>
                <a:cs typeface="Calibri"/>
              </a:rPr>
              <a:t>of</a:t>
            </a:r>
            <a:r>
              <a:rPr sz="1400" spc="155" dirty="0">
                <a:latin typeface="Calibri"/>
                <a:cs typeface="Calibri"/>
              </a:rPr>
              <a:t> </a:t>
            </a:r>
            <a:r>
              <a:rPr sz="1400" dirty="0">
                <a:latin typeface="Calibri"/>
                <a:cs typeface="Calibri"/>
              </a:rPr>
              <a:t>removal</a:t>
            </a:r>
            <a:r>
              <a:rPr sz="1400" spc="125" dirty="0">
                <a:latin typeface="Calibri"/>
                <a:cs typeface="Calibri"/>
              </a:rPr>
              <a:t> </a:t>
            </a:r>
            <a:r>
              <a:rPr sz="1400" spc="65" dirty="0">
                <a:latin typeface="Calibri"/>
                <a:cs typeface="Calibri"/>
              </a:rPr>
              <a:t>or</a:t>
            </a:r>
            <a:r>
              <a:rPr sz="1400" spc="170" dirty="0">
                <a:latin typeface="Calibri"/>
                <a:cs typeface="Calibri"/>
              </a:rPr>
              <a:t> </a:t>
            </a:r>
            <a:r>
              <a:rPr sz="1400" spc="-30" dirty="0">
                <a:latin typeface="Calibri"/>
                <a:cs typeface="Calibri"/>
              </a:rPr>
              <a:t>seek</a:t>
            </a:r>
            <a:r>
              <a:rPr sz="1400" spc="-2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assistance</a:t>
            </a:r>
            <a:r>
              <a:rPr sz="1400" spc="110" dirty="0">
                <a:latin typeface="Calibri"/>
                <a:cs typeface="Calibri"/>
              </a:rPr>
              <a:t> </a:t>
            </a:r>
            <a:r>
              <a:rPr sz="1400" spc="55" dirty="0">
                <a:latin typeface="Calibri"/>
                <a:cs typeface="Calibri"/>
              </a:rPr>
              <a:t>of</a:t>
            </a:r>
            <a:r>
              <a:rPr sz="1400" spc="125" dirty="0">
                <a:latin typeface="Calibri"/>
                <a:cs typeface="Calibri"/>
              </a:rPr>
              <a:t> </a:t>
            </a:r>
            <a:r>
              <a:rPr sz="1400" spc="-50" dirty="0">
                <a:latin typeface="Calibri"/>
                <a:cs typeface="Calibri"/>
              </a:rPr>
              <a:t>a </a:t>
            </a:r>
            <a:r>
              <a:rPr sz="1400" dirty="0">
                <a:latin typeface="Calibri"/>
                <a:cs typeface="Calibri"/>
              </a:rPr>
              <a:t>marine</a:t>
            </a:r>
            <a:r>
              <a:rPr sz="1400" spc="140" dirty="0">
                <a:latin typeface="Calibri"/>
                <a:cs typeface="Calibri"/>
              </a:rPr>
              <a:t> </a:t>
            </a:r>
            <a:r>
              <a:rPr sz="1400" dirty="0">
                <a:latin typeface="Calibri"/>
                <a:cs typeface="Calibri"/>
              </a:rPr>
              <a:t>service</a:t>
            </a:r>
            <a:r>
              <a:rPr sz="1400" spc="75" dirty="0">
                <a:latin typeface="Calibri"/>
                <a:cs typeface="Calibri"/>
              </a:rPr>
              <a:t> </a:t>
            </a:r>
            <a:r>
              <a:rPr sz="1400" spc="-10" dirty="0">
                <a:latin typeface="Calibri"/>
                <a:cs typeface="Calibri"/>
              </a:rPr>
              <a:t>professional.</a:t>
            </a:r>
            <a:endParaRPr sz="1400">
              <a:latin typeface="Calibri"/>
              <a:cs typeface="Calibri"/>
            </a:endParaRPr>
          </a:p>
          <a:p>
            <a:pPr>
              <a:lnSpc>
                <a:spcPct val="100000"/>
              </a:lnSpc>
            </a:pPr>
            <a:endParaRPr sz="1400">
              <a:latin typeface="Calibri"/>
              <a:cs typeface="Calibri"/>
            </a:endParaRPr>
          </a:p>
          <a:p>
            <a:pPr marL="12700" marR="354330">
              <a:lnSpc>
                <a:spcPct val="102099"/>
              </a:lnSpc>
              <a:spcBef>
                <a:spcPts val="1090"/>
              </a:spcBef>
            </a:pPr>
            <a:r>
              <a:rPr sz="1400" dirty="0">
                <a:latin typeface="Calibri"/>
                <a:cs typeface="Calibri"/>
              </a:rPr>
              <a:t>Refer</a:t>
            </a:r>
            <a:r>
              <a:rPr sz="1400" spc="125" dirty="0">
                <a:latin typeface="Calibri"/>
                <a:cs typeface="Calibri"/>
              </a:rPr>
              <a:t> </a:t>
            </a:r>
            <a:r>
              <a:rPr sz="1400" dirty="0">
                <a:latin typeface="Calibri"/>
                <a:cs typeface="Calibri"/>
              </a:rPr>
              <a:t>to</a:t>
            </a:r>
            <a:r>
              <a:rPr sz="1400" spc="16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Bilge</a:t>
            </a:r>
            <a:r>
              <a:rPr sz="1400" spc="80" dirty="0">
                <a:latin typeface="Calibri"/>
                <a:cs typeface="Calibri"/>
              </a:rPr>
              <a:t> </a:t>
            </a:r>
            <a:r>
              <a:rPr sz="1400" spc="-25" dirty="0">
                <a:latin typeface="Calibri"/>
                <a:cs typeface="Calibri"/>
              </a:rPr>
              <a:t>Pump</a:t>
            </a:r>
            <a:r>
              <a:rPr sz="1400" spc="25" dirty="0">
                <a:latin typeface="Calibri"/>
                <a:cs typeface="Calibri"/>
              </a:rPr>
              <a:t> </a:t>
            </a:r>
            <a:r>
              <a:rPr sz="1400" dirty="0">
                <a:latin typeface="Calibri"/>
                <a:cs typeface="Calibri"/>
              </a:rPr>
              <a:t>Owner’s</a:t>
            </a:r>
            <a:r>
              <a:rPr sz="1400" spc="135" dirty="0">
                <a:latin typeface="Calibri"/>
                <a:cs typeface="Calibri"/>
              </a:rPr>
              <a:t> </a:t>
            </a:r>
            <a:r>
              <a:rPr sz="1400" dirty="0">
                <a:latin typeface="Calibri"/>
                <a:cs typeface="Calibri"/>
              </a:rPr>
              <a:t>Manual</a:t>
            </a:r>
            <a:r>
              <a:rPr sz="1400" spc="155" dirty="0">
                <a:latin typeface="Calibri"/>
                <a:cs typeface="Calibri"/>
              </a:rPr>
              <a:t> </a:t>
            </a:r>
            <a:r>
              <a:rPr sz="1400" spc="65" dirty="0">
                <a:latin typeface="Calibri"/>
                <a:cs typeface="Calibri"/>
              </a:rPr>
              <a:t>for</a:t>
            </a:r>
            <a:r>
              <a:rPr sz="1400" spc="210" dirty="0">
                <a:latin typeface="Calibri"/>
                <a:cs typeface="Calibri"/>
              </a:rPr>
              <a:t> </a:t>
            </a:r>
            <a:r>
              <a:rPr sz="1400" spc="55" dirty="0">
                <a:latin typeface="Calibri"/>
                <a:cs typeface="Calibri"/>
              </a:rPr>
              <a:t>further </a:t>
            </a:r>
            <a:r>
              <a:rPr sz="1400" dirty="0">
                <a:latin typeface="Calibri"/>
                <a:cs typeface="Calibri"/>
              </a:rPr>
              <a:t>instructions,</a:t>
            </a:r>
            <a:r>
              <a:rPr sz="1400" spc="390" dirty="0">
                <a:latin typeface="Calibri"/>
                <a:cs typeface="Calibri"/>
              </a:rPr>
              <a:t> </a:t>
            </a:r>
            <a:r>
              <a:rPr sz="1400" dirty="0">
                <a:latin typeface="Calibri"/>
                <a:cs typeface="Calibri"/>
              </a:rPr>
              <a:t>maintenance,</a:t>
            </a:r>
            <a:r>
              <a:rPr sz="1400" spc="250" dirty="0">
                <a:latin typeface="Calibri"/>
                <a:cs typeface="Calibri"/>
              </a:rPr>
              <a:t> </a:t>
            </a:r>
            <a:r>
              <a:rPr sz="1400" dirty="0">
                <a:latin typeface="Calibri"/>
                <a:cs typeface="Calibri"/>
              </a:rPr>
              <a:t>and</a:t>
            </a:r>
            <a:r>
              <a:rPr sz="1400" spc="260" dirty="0">
                <a:latin typeface="Calibri"/>
                <a:cs typeface="Calibri"/>
              </a:rPr>
              <a:t> </a:t>
            </a:r>
            <a:r>
              <a:rPr sz="1400" spc="-10" dirty="0">
                <a:latin typeface="Calibri"/>
                <a:cs typeface="Calibri"/>
              </a:rPr>
              <a:t>specification information.</a:t>
            </a:r>
            <a:endParaRPr sz="1400">
              <a:latin typeface="Calibri"/>
              <a:cs typeface="Calibri"/>
            </a:endParaRPr>
          </a:p>
        </p:txBody>
      </p:sp>
      <p:sp>
        <p:nvSpPr>
          <p:cNvPr id="9" name="object 9"/>
          <p:cNvSpPr/>
          <p:nvPr/>
        </p:nvSpPr>
        <p:spPr>
          <a:xfrm>
            <a:off x="2621279" y="1801367"/>
            <a:ext cx="2136140" cy="1337945"/>
          </a:xfrm>
          <a:custGeom>
            <a:avLst/>
            <a:gdLst/>
            <a:ahLst/>
            <a:cxnLst/>
            <a:rect l="l" t="t" r="r" b="b"/>
            <a:pathLst>
              <a:path w="2136140" h="1337945">
                <a:moveTo>
                  <a:pt x="0" y="1337690"/>
                </a:moveTo>
                <a:lnTo>
                  <a:pt x="2136140" y="1337690"/>
                </a:lnTo>
                <a:lnTo>
                  <a:pt x="2136140" y="0"/>
                </a:lnTo>
                <a:lnTo>
                  <a:pt x="0" y="0"/>
                </a:lnTo>
                <a:lnTo>
                  <a:pt x="0" y="1337690"/>
                </a:lnTo>
                <a:close/>
              </a:path>
            </a:pathLst>
          </a:custGeom>
          <a:ln w="19050">
            <a:solidFill>
              <a:srgbClr val="000000"/>
            </a:solidFill>
          </a:ln>
        </p:spPr>
        <p:txBody>
          <a:bodyPr wrap="square" lIns="0" tIns="0" rIns="0" bIns="0" rtlCol="0"/>
          <a:lstStyle/>
          <a:p>
            <a:endParaRPr/>
          </a:p>
        </p:txBody>
      </p:sp>
      <p:sp>
        <p:nvSpPr>
          <p:cNvPr id="10" name="object 10"/>
          <p:cNvSpPr/>
          <p:nvPr/>
        </p:nvSpPr>
        <p:spPr>
          <a:xfrm>
            <a:off x="2828544" y="5324855"/>
            <a:ext cx="1929130" cy="1285875"/>
          </a:xfrm>
          <a:custGeom>
            <a:avLst/>
            <a:gdLst/>
            <a:ahLst/>
            <a:cxnLst/>
            <a:rect l="l" t="t" r="r" b="b"/>
            <a:pathLst>
              <a:path w="1929129" h="1285875">
                <a:moveTo>
                  <a:pt x="0" y="1285748"/>
                </a:moveTo>
                <a:lnTo>
                  <a:pt x="1929003" y="1285748"/>
                </a:lnTo>
                <a:lnTo>
                  <a:pt x="1929003" y="0"/>
                </a:lnTo>
                <a:lnTo>
                  <a:pt x="0" y="0"/>
                </a:lnTo>
                <a:lnTo>
                  <a:pt x="0" y="1285748"/>
                </a:lnTo>
                <a:close/>
              </a:path>
            </a:pathLst>
          </a:custGeom>
          <a:ln w="19050">
            <a:solidFill>
              <a:srgbClr val="000000"/>
            </a:solidFill>
          </a:ln>
        </p:spPr>
        <p:txBody>
          <a:bodyPr wrap="square" lIns="0" tIns="0" rIns="0" bIns="0" rtlCol="0"/>
          <a:lstStyle/>
          <a:p>
            <a:endParaRPr/>
          </a:p>
        </p:txBody>
      </p:sp>
      <p:sp>
        <p:nvSpPr>
          <p:cNvPr id="11" name="object 11"/>
          <p:cNvSpPr txBox="1">
            <a:spLocks noGrp="1"/>
          </p:cNvSpPr>
          <p:nvPr>
            <p:ph type="title"/>
          </p:nvPr>
        </p:nvSpPr>
        <p:spPr>
          <a:xfrm>
            <a:off x="447128" y="13025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bject 4">
            <a:extLst>
              <a:ext uri="{FF2B5EF4-FFF2-40B4-BE49-F238E27FC236}">
                <a16:creationId xmlns:a16="http://schemas.microsoft.com/office/drawing/2014/main" id="{4C972048-514E-5D40-1977-792F9667219C}"/>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6647688" y="865632"/>
            <a:ext cx="2947416" cy="1395984"/>
          </a:xfrm>
          <a:prstGeom prst="rect">
            <a:avLst/>
          </a:prstGeom>
        </p:spPr>
      </p:pic>
      <p:pic>
        <p:nvPicPr>
          <p:cNvPr id="3" name="object 3"/>
          <p:cNvPicPr/>
          <p:nvPr/>
        </p:nvPicPr>
        <p:blipFill>
          <a:blip r:embed="rId4" cstate="print"/>
          <a:stretch>
            <a:fillRect/>
          </a:stretch>
        </p:blipFill>
        <p:spPr>
          <a:xfrm>
            <a:off x="2252472" y="874775"/>
            <a:ext cx="2627376" cy="1399032"/>
          </a:xfrm>
          <a:prstGeom prst="rect">
            <a:avLst/>
          </a:prstGeom>
        </p:spPr>
      </p:pic>
      <p:pic>
        <p:nvPicPr>
          <p:cNvPr id="4" name="object 4"/>
          <p:cNvPicPr/>
          <p:nvPr/>
        </p:nvPicPr>
        <p:blipFill>
          <a:blip r:embed="rId5" cstate="print"/>
          <a:stretch>
            <a:fillRect/>
          </a:stretch>
        </p:blipFill>
        <p:spPr>
          <a:xfrm>
            <a:off x="3276600" y="3645408"/>
            <a:ext cx="1103375" cy="1612391"/>
          </a:xfrm>
          <a:prstGeom prst="rect">
            <a:avLst/>
          </a:prstGeom>
        </p:spPr>
      </p:pic>
      <p:pic>
        <p:nvPicPr>
          <p:cNvPr id="5" name="object 5"/>
          <p:cNvPicPr/>
          <p:nvPr/>
        </p:nvPicPr>
        <p:blipFill>
          <a:blip r:embed="rId6" cstate="print"/>
          <a:stretch>
            <a:fillRect/>
          </a:stretch>
        </p:blipFill>
        <p:spPr>
          <a:xfrm>
            <a:off x="2990088" y="5413247"/>
            <a:ext cx="1667255" cy="1764791"/>
          </a:xfrm>
          <a:prstGeom prst="rect">
            <a:avLst/>
          </a:prstGeom>
        </p:spPr>
      </p:pic>
      <p:grpSp>
        <p:nvGrpSpPr>
          <p:cNvPr id="6" name="object 6"/>
          <p:cNvGrpSpPr/>
          <p:nvPr/>
        </p:nvGrpSpPr>
        <p:grpSpPr>
          <a:xfrm>
            <a:off x="459866" y="5165928"/>
            <a:ext cx="1668145" cy="1588770"/>
            <a:chOff x="459866" y="5165928"/>
            <a:chExt cx="1668145" cy="1588770"/>
          </a:xfrm>
        </p:grpSpPr>
        <p:pic>
          <p:nvPicPr>
            <p:cNvPr id="7" name="object 7"/>
            <p:cNvPicPr/>
            <p:nvPr/>
          </p:nvPicPr>
          <p:blipFill>
            <a:blip r:embed="rId7" cstate="print"/>
            <a:stretch>
              <a:fillRect/>
            </a:stretch>
          </p:blipFill>
          <p:spPr>
            <a:xfrm>
              <a:off x="463295" y="5190743"/>
              <a:ext cx="1655064" cy="1563624"/>
            </a:xfrm>
            <a:prstGeom prst="rect">
              <a:avLst/>
            </a:prstGeom>
          </p:spPr>
        </p:pic>
        <p:sp>
          <p:nvSpPr>
            <p:cNvPr id="8" name="object 8"/>
            <p:cNvSpPr/>
            <p:nvPr/>
          </p:nvSpPr>
          <p:spPr>
            <a:xfrm>
              <a:off x="469391" y="5175453"/>
              <a:ext cx="1649095" cy="1567180"/>
            </a:xfrm>
            <a:custGeom>
              <a:avLst/>
              <a:gdLst/>
              <a:ahLst/>
              <a:cxnLst/>
              <a:rect l="l" t="t" r="r" b="b"/>
              <a:pathLst>
                <a:path w="1649095" h="1567179">
                  <a:moveTo>
                    <a:pt x="0" y="1566671"/>
                  </a:moveTo>
                  <a:lnTo>
                    <a:pt x="1648968" y="1566671"/>
                  </a:lnTo>
                  <a:lnTo>
                    <a:pt x="1648968" y="0"/>
                  </a:lnTo>
                  <a:lnTo>
                    <a:pt x="0" y="0"/>
                  </a:lnTo>
                  <a:lnTo>
                    <a:pt x="0" y="1566671"/>
                  </a:lnTo>
                  <a:close/>
                </a:path>
              </a:pathLst>
            </a:custGeom>
            <a:ln w="19050">
              <a:solidFill>
                <a:srgbClr val="000000"/>
              </a:solidFill>
            </a:ln>
          </p:spPr>
          <p:txBody>
            <a:bodyPr wrap="square" lIns="0" tIns="0" rIns="0" bIns="0" rtlCol="0"/>
            <a:lstStyle/>
            <a:p>
              <a:endParaRPr/>
            </a:p>
          </p:txBody>
        </p:sp>
        <p:sp>
          <p:nvSpPr>
            <p:cNvPr id="9" name="object 9"/>
            <p:cNvSpPr/>
            <p:nvPr/>
          </p:nvSpPr>
          <p:spPr>
            <a:xfrm>
              <a:off x="1508759" y="5230367"/>
              <a:ext cx="421005" cy="252729"/>
            </a:xfrm>
            <a:custGeom>
              <a:avLst/>
              <a:gdLst/>
              <a:ahLst/>
              <a:cxnLst/>
              <a:rect l="l" t="t" r="r" b="b"/>
              <a:pathLst>
                <a:path w="421005" h="252729">
                  <a:moveTo>
                    <a:pt x="420623" y="0"/>
                  </a:moveTo>
                  <a:lnTo>
                    <a:pt x="0" y="0"/>
                  </a:lnTo>
                  <a:lnTo>
                    <a:pt x="0" y="252475"/>
                  </a:lnTo>
                  <a:lnTo>
                    <a:pt x="420623" y="252475"/>
                  </a:lnTo>
                  <a:lnTo>
                    <a:pt x="420623" y="0"/>
                  </a:lnTo>
                  <a:close/>
                </a:path>
              </a:pathLst>
            </a:custGeom>
            <a:solidFill>
              <a:srgbClr val="F3F3F3"/>
            </a:solidFill>
          </p:spPr>
          <p:txBody>
            <a:bodyPr wrap="square" lIns="0" tIns="0" rIns="0" bIns="0" rtlCol="0"/>
            <a:lstStyle/>
            <a:p>
              <a:endParaRPr/>
            </a:p>
          </p:txBody>
        </p:sp>
        <p:sp>
          <p:nvSpPr>
            <p:cNvPr id="10" name="object 10"/>
            <p:cNvSpPr/>
            <p:nvPr/>
          </p:nvSpPr>
          <p:spPr>
            <a:xfrm>
              <a:off x="1508759" y="5230367"/>
              <a:ext cx="421005" cy="252729"/>
            </a:xfrm>
            <a:custGeom>
              <a:avLst/>
              <a:gdLst/>
              <a:ahLst/>
              <a:cxnLst/>
              <a:rect l="l" t="t" r="r" b="b"/>
              <a:pathLst>
                <a:path w="421005" h="252729">
                  <a:moveTo>
                    <a:pt x="0" y="252475"/>
                  </a:moveTo>
                  <a:lnTo>
                    <a:pt x="420623" y="252475"/>
                  </a:lnTo>
                  <a:lnTo>
                    <a:pt x="420623" y="0"/>
                  </a:lnTo>
                  <a:lnTo>
                    <a:pt x="0" y="0"/>
                  </a:lnTo>
                  <a:lnTo>
                    <a:pt x="0" y="252475"/>
                  </a:lnTo>
                  <a:close/>
                </a:path>
              </a:pathLst>
            </a:custGeom>
            <a:ln w="19050">
              <a:solidFill>
                <a:srgbClr val="000000"/>
              </a:solidFill>
            </a:ln>
          </p:spPr>
          <p:txBody>
            <a:bodyPr wrap="square" lIns="0" tIns="0" rIns="0" bIns="0" rtlCol="0"/>
            <a:lstStyle/>
            <a:p>
              <a:endParaRPr/>
            </a:p>
          </p:txBody>
        </p:sp>
      </p:grpSp>
      <p:sp>
        <p:nvSpPr>
          <p:cNvPr id="11" name="object 11"/>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12" name="object 12"/>
          <p:cNvSpPr txBox="1"/>
          <p:nvPr/>
        </p:nvSpPr>
        <p:spPr>
          <a:xfrm>
            <a:off x="9430893"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25</a:t>
            </a:r>
            <a:endParaRPr sz="1100">
              <a:latin typeface="Calibri"/>
              <a:cs typeface="Calibri"/>
            </a:endParaRPr>
          </a:p>
        </p:txBody>
      </p:sp>
      <p:pic>
        <p:nvPicPr>
          <p:cNvPr id="13" name="object 13"/>
          <p:cNvPicPr/>
          <p:nvPr/>
        </p:nvPicPr>
        <p:blipFill>
          <a:blip r:embed="rId8" cstate="print"/>
          <a:stretch>
            <a:fillRect/>
          </a:stretch>
        </p:blipFill>
        <p:spPr>
          <a:xfrm>
            <a:off x="4145279" y="7242046"/>
            <a:ext cx="1764792" cy="530350"/>
          </a:xfrm>
          <a:prstGeom prst="rect">
            <a:avLst/>
          </a:prstGeom>
        </p:spPr>
      </p:pic>
      <p:sp>
        <p:nvSpPr>
          <p:cNvPr id="14" name="object 14"/>
          <p:cNvSpPr txBox="1"/>
          <p:nvPr/>
        </p:nvSpPr>
        <p:spPr>
          <a:xfrm>
            <a:off x="489915" y="454532"/>
            <a:ext cx="943610" cy="270510"/>
          </a:xfrm>
          <a:prstGeom prst="rect">
            <a:avLst/>
          </a:prstGeom>
        </p:spPr>
        <p:txBody>
          <a:bodyPr vert="horz" wrap="square" lIns="0" tIns="13335" rIns="0" bIns="0" rtlCol="0">
            <a:spAutoFit/>
          </a:bodyPr>
          <a:lstStyle/>
          <a:p>
            <a:pPr marL="12700">
              <a:lnSpc>
                <a:spcPct val="100000"/>
              </a:lnSpc>
              <a:spcBef>
                <a:spcPts val="105"/>
              </a:spcBef>
            </a:pPr>
            <a:r>
              <a:rPr sz="1600" b="1" spc="-10" dirty="0">
                <a:latin typeface="Calibri"/>
                <a:cs typeface="Calibri"/>
              </a:rPr>
              <a:t>Live</a:t>
            </a:r>
            <a:r>
              <a:rPr sz="1600" b="1" spc="-75" dirty="0">
                <a:latin typeface="Calibri"/>
                <a:cs typeface="Calibri"/>
              </a:rPr>
              <a:t> </a:t>
            </a:r>
            <a:r>
              <a:rPr sz="1600" b="1" spc="-10" dirty="0">
                <a:latin typeface="Calibri"/>
                <a:cs typeface="Calibri"/>
              </a:rPr>
              <a:t>Wells:</a:t>
            </a:r>
            <a:endParaRPr sz="1600">
              <a:latin typeface="Calibri"/>
              <a:cs typeface="Calibri"/>
            </a:endParaRPr>
          </a:p>
        </p:txBody>
      </p:sp>
      <p:sp>
        <p:nvSpPr>
          <p:cNvPr id="15" name="object 15"/>
          <p:cNvSpPr txBox="1"/>
          <p:nvPr/>
        </p:nvSpPr>
        <p:spPr>
          <a:xfrm>
            <a:off x="489915" y="786510"/>
            <a:ext cx="1471930" cy="1536700"/>
          </a:xfrm>
          <a:prstGeom prst="rect">
            <a:avLst/>
          </a:prstGeom>
        </p:spPr>
        <p:txBody>
          <a:bodyPr vert="horz" wrap="square" lIns="0" tIns="11430" rIns="0" bIns="0" rtlCol="0">
            <a:spAutoFit/>
          </a:bodyPr>
          <a:lstStyle/>
          <a:p>
            <a:pPr marL="12700">
              <a:lnSpc>
                <a:spcPts val="1670"/>
              </a:lnSpc>
              <a:spcBef>
                <a:spcPts val="90"/>
              </a:spcBef>
            </a:pPr>
            <a:r>
              <a:rPr sz="1400" dirty="0">
                <a:latin typeface="Calibri"/>
                <a:cs typeface="Calibri"/>
              </a:rPr>
              <a:t>Your</a:t>
            </a:r>
            <a:r>
              <a:rPr sz="1400" spc="50" dirty="0">
                <a:latin typeface="Calibri"/>
                <a:cs typeface="Calibri"/>
              </a:rPr>
              <a:t> </a:t>
            </a:r>
            <a:r>
              <a:rPr sz="1400" i="1" dirty="0">
                <a:latin typeface="Calibri"/>
                <a:cs typeface="Calibri"/>
              </a:rPr>
              <a:t>SEA</a:t>
            </a:r>
            <a:r>
              <a:rPr sz="1400" i="1" spc="-15" dirty="0">
                <a:latin typeface="Calibri"/>
                <a:cs typeface="Calibri"/>
              </a:rPr>
              <a:t> </a:t>
            </a:r>
            <a:r>
              <a:rPr sz="1400" i="1" spc="-10" dirty="0">
                <a:latin typeface="Calibri"/>
                <a:cs typeface="Calibri"/>
              </a:rPr>
              <a:t>PRO</a:t>
            </a:r>
            <a:r>
              <a:rPr sz="1400" i="1" spc="-70" dirty="0">
                <a:latin typeface="Calibri"/>
                <a:cs typeface="Calibri"/>
              </a:rPr>
              <a:t> </a:t>
            </a:r>
            <a:r>
              <a:rPr sz="1400" i="1" spc="-25" dirty="0">
                <a:latin typeface="Calibri"/>
                <a:cs typeface="Calibri"/>
              </a:rPr>
              <a:t>259</a:t>
            </a:r>
            <a:endParaRPr sz="1400">
              <a:latin typeface="Calibri"/>
              <a:cs typeface="Calibri"/>
            </a:endParaRPr>
          </a:p>
          <a:p>
            <a:pPr marL="12700">
              <a:lnSpc>
                <a:spcPts val="1670"/>
              </a:lnSpc>
            </a:pPr>
            <a:r>
              <a:rPr sz="1400" spc="-65" dirty="0">
                <a:latin typeface="Calibri"/>
                <a:cs typeface="Calibri"/>
              </a:rPr>
              <a:t>Deep</a:t>
            </a:r>
            <a:r>
              <a:rPr sz="1400" spc="-70" dirty="0">
                <a:latin typeface="Calibri"/>
                <a:cs typeface="Calibri"/>
              </a:rPr>
              <a:t> </a:t>
            </a:r>
            <a:r>
              <a:rPr sz="1400" dirty="0">
                <a:latin typeface="Calibri"/>
                <a:cs typeface="Calibri"/>
              </a:rPr>
              <a:t>V</a:t>
            </a:r>
            <a:r>
              <a:rPr sz="1400" spc="-5" dirty="0">
                <a:latin typeface="Calibri"/>
                <a:cs typeface="Calibri"/>
              </a:rPr>
              <a:t> </a:t>
            </a:r>
            <a:r>
              <a:rPr sz="1400" dirty="0">
                <a:latin typeface="Calibri"/>
                <a:cs typeface="Calibri"/>
              </a:rPr>
              <a:t>Boat</a:t>
            </a:r>
            <a:r>
              <a:rPr sz="1400" spc="100" dirty="0">
                <a:latin typeface="Calibri"/>
                <a:cs typeface="Calibri"/>
              </a:rPr>
              <a:t> </a:t>
            </a:r>
            <a:r>
              <a:rPr sz="1400" spc="-25" dirty="0">
                <a:latin typeface="Calibri"/>
                <a:cs typeface="Calibri"/>
              </a:rPr>
              <a:t>is</a:t>
            </a:r>
            <a:endParaRPr sz="1400">
              <a:latin typeface="Calibri"/>
              <a:cs typeface="Calibri"/>
            </a:endParaRPr>
          </a:p>
          <a:p>
            <a:pPr marL="12700" marR="266065">
              <a:lnSpc>
                <a:spcPct val="101400"/>
              </a:lnSpc>
              <a:spcBef>
                <a:spcPts val="5"/>
              </a:spcBef>
            </a:pPr>
            <a:r>
              <a:rPr sz="1400" spc="-30" dirty="0">
                <a:latin typeface="Calibri"/>
                <a:cs typeface="Calibri"/>
              </a:rPr>
              <a:t>equipped</a:t>
            </a:r>
            <a:r>
              <a:rPr sz="1400" spc="65" dirty="0">
                <a:latin typeface="Calibri"/>
                <a:cs typeface="Calibri"/>
              </a:rPr>
              <a:t> </a:t>
            </a:r>
            <a:r>
              <a:rPr sz="1400" dirty="0">
                <a:latin typeface="Calibri"/>
                <a:cs typeface="Calibri"/>
              </a:rPr>
              <a:t>with</a:t>
            </a:r>
            <a:r>
              <a:rPr sz="1400" spc="210" dirty="0">
                <a:latin typeface="Calibri"/>
                <a:cs typeface="Calibri"/>
              </a:rPr>
              <a:t> </a:t>
            </a:r>
            <a:r>
              <a:rPr sz="1400" spc="-50" dirty="0">
                <a:latin typeface="Calibri"/>
                <a:cs typeface="Calibri"/>
              </a:rPr>
              <a:t>a </a:t>
            </a:r>
            <a:r>
              <a:rPr sz="1400" dirty="0">
                <a:latin typeface="Calibri"/>
                <a:cs typeface="Calibri"/>
              </a:rPr>
              <a:t>pressurized</a:t>
            </a:r>
            <a:r>
              <a:rPr sz="1400" spc="145" dirty="0">
                <a:latin typeface="Calibri"/>
                <a:cs typeface="Calibri"/>
              </a:rPr>
              <a:t> </a:t>
            </a:r>
            <a:r>
              <a:rPr sz="1400" spc="-25" dirty="0">
                <a:latin typeface="Calibri"/>
                <a:cs typeface="Calibri"/>
              </a:rPr>
              <a:t>30-</a:t>
            </a:r>
            <a:endParaRPr sz="1400">
              <a:latin typeface="Calibri"/>
              <a:cs typeface="Calibri"/>
            </a:endParaRPr>
          </a:p>
          <a:p>
            <a:pPr marL="12700" marR="5080">
              <a:lnSpc>
                <a:spcPct val="102200"/>
              </a:lnSpc>
              <a:spcBef>
                <a:spcPts val="10"/>
              </a:spcBef>
            </a:pPr>
            <a:r>
              <a:rPr sz="1400" spc="65" dirty="0">
                <a:latin typeface="Calibri"/>
                <a:cs typeface="Calibri"/>
              </a:rPr>
              <a:t>gallon</a:t>
            </a:r>
            <a:r>
              <a:rPr sz="1400" spc="254" dirty="0">
                <a:latin typeface="Calibri"/>
                <a:cs typeface="Calibri"/>
              </a:rPr>
              <a:t> </a:t>
            </a:r>
            <a:r>
              <a:rPr sz="1400" spc="-10" dirty="0">
                <a:latin typeface="Calibri"/>
                <a:cs typeface="Calibri"/>
              </a:rPr>
              <a:t>Lighted </a:t>
            </a:r>
            <a:r>
              <a:rPr sz="1400" dirty="0">
                <a:latin typeface="Calibri"/>
                <a:cs typeface="Calibri"/>
              </a:rPr>
              <a:t>livewell</a:t>
            </a:r>
            <a:r>
              <a:rPr sz="1400" spc="390" dirty="0">
                <a:latin typeface="Calibri"/>
                <a:cs typeface="Calibri"/>
              </a:rPr>
              <a:t> </a:t>
            </a:r>
            <a:r>
              <a:rPr sz="1400" dirty="0">
                <a:latin typeface="Calibri"/>
                <a:cs typeface="Calibri"/>
              </a:rPr>
              <a:t>located</a:t>
            </a:r>
            <a:r>
              <a:rPr sz="1400" spc="195" dirty="0">
                <a:latin typeface="Calibri"/>
                <a:cs typeface="Calibri"/>
              </a:rPr>
              <a:t> </a:t>
            </a:r>
            <a:r>
              <a:rPr sz="1400" spc="-25" dirty="0">
                <a:latin typeface="Calibri"/>
                <a:cs typeface="Calibri"/>
              </a:rPr>
              <a:t>on </a:t>
            </a:r>
            <a:r>
              <a:rPr sz="1400" dirty="0">
                <a:latin typeface="Calibri"/>
                <a:cs typeface="Calibri"/>
              </a:rPr>
              <a:t>the</a:t>
            </a:r>
            <a:r>
              <a:rPr sz="1400" spc="85" dirty="0">
                <a:latin typeface="Calibri"/>
                <a:cs typeface="Calibri"/>
              </a:rPr>
              <a:t> </a:t>
            </a:r>
            <a:r>
              <a:rPr sz="1400" dirty="0">
                <a:latin typeface="Calibri"/>
                <a:cs typeface="Calibri"/>
              </a:rPr>
              <a:t>stern</a:t>
            </a:r>
            <a:r>
              <a:rPr sz="1400" spc="190" dirty="0">
                <a:latin typeface="Calibri"/>
                <a:cs typeface="Calibri"/>
              </a:rPr>
              <a:t> </a:t>
            </a:r>
            <a:r>
              <a:rPr sz="1400" spc="-20" dirty="0">
                <a:latin typeface="Calibri"/>
                <a:cs typeface="Calibri"/>
              </a:rPr>
              <a:t>deck.</a:t>
            </a:r>
            <a:endParaRPr sz="1400">
              <a:latin typeface="Calibri"/>
              <a:cs typeface="Calibri"/>
            </a:endParaRPr>
          </a:p>
        </p:txBody>
      </p:sp>
      <p:sp>
        <p:nvSpPr>
          <p:cNvPr id="16" name="object 16"/>
          <p:cNvSpPr txBox="1"/>
          <p:nvPr/>
        </p:nvSpPr>
        <p:spPr>
          <a:xfrm>
            <a:off x="489915" y="2451862"/>
            <a:ext cx="4396740" cy="1183005"/>
          </a:xfrm>
          <a:prstGeom prst="rect">
            <a:avLst/>
          </a:prstGeom>
        </p:spPr>
        <p:txBody>
          <a:bodyPr vert="horz" wrap="square" lIns="0" tIns="8255" rIns="0" bIns="0" rtlCol="0">
            <a:spAutoFit/>
          </a:bodyPr>
          <a:lstStyle/>
          <a:p>
            <a:pPr marL="12700" marR="277495" algn="just">
              <a:lnSpc>
                <a:spcPct val="101400"/>
              </a:lnSpc>
              <a:spcBef>
                <a:spcPts val="65"/>
              </a:spcBef>
            </a:pPr>
            <a:r>
              <a:rPr sz="1400" dirty="0">
                <a:latin typeface="Calibri"/>
                <a:cs typeface="Calibri"/>
              </a:rPr>
              <a:t>The</a:t>
            </a:r>
            <a:r>
              <a:rPr sz="1400" spc="70" dirty="0">
                <a:latin typeface="Calibri"/>
                <a:cs typeface="Calibri"/>
              </a:rPr>
              <a:t> </a:t>
            </a:r>
            <a:r>
              <a:rPr sz="1400" dirty="0">
                <a:latin typeface="Calibri"/>
                <a:cs typeface="Calibri"/>
              </a:rPr>
              <a:t>livewell</a:t>
            </a:r>
            <a:r>
              <a:rPr sz="1400" spc="160" dirty="0">
                <a:latin typeface="Calibri"/>
                <a:cs typeface="Calibri"/>
              </a:rPr>
              <a:t> </a:t>
            </a:r>
            <a:r>
              <a:rPr sz="1400" dirty="0">
                <a:latin typeface="Calibri"/>
                <a:cs typeface="Calibri"/>
              </a:rPr>
              <a:t>comes</a:t>
            </a:r>
            <a:r>
              <a:rPr sz="1400" spc="110" dirty="0">
                <a:latin typeface="Calibri"/>
                <a:cs typeface="Calibri"/>
              </a:rPr>
              <a:t> </a:t>
            </a:r>
            <a:r>
              <a:rPr sz="1400" dirty="0">
                <a:latin typeface="Calibri"/>
                <a:cs typeface="Calibri"/>
              </a:rPr>
              <a:t>with</a:t>
            </a:r>
            <a:r>
              <a:rPr sz="1400" spc="145" dirty="0">
                <a:latin typeface="Calibri"/>
                <a:cs typeface="Calibri"/>
              </a:rPr>
              <a:t> </a:t>
            </a:r>
            <a:r>
              <a:rPr sz="1400" dirty="0">
                <a:latin typeface="Calibri"/>
                <a:cs typeface="Calibri"/>
              </a:rPr>
              <a:t>a</a:t>
            </a:r>
            <a:r>
              <a:rPr sz="1400" spc="130" dirty="0">
                <a:latin typeface="Calibri"/>
                <a:cs typeface="Calibri"/>
              </a:rPr>
              <a:t> </a:t>
            </a:r>
            <a:r>
              <a:rPr sz="1400" dirty="0">
                <a:latin typeface="Calibri"/>
                <a:cs typeface="Calibri"/>
              </a:rPr>
              <a:t>customized</a:t>
            </a:r>
            <a:r>
              <a:rPr sz="1400" spc="130" dirty="0">
                <a:latin typeface="Calibri"/>
                <a:cs typeface="Calibri"/>
              </a:rPr>
              <a:t> </a:t>
            </a:r>
            <a:r>
              <a:rPr sz="1400" spc="55" dirty="0">
                <a:latin typeface="Calibri"/>
                <a:cs typeface="Calibri"/>
              </a:rPr>
              <a:t>clear</a:t>
            </a:r>
            <a:r>
              <a:rPr sz="1400" spc="180" dirty="0">
                <a:latin typeface="Calibri"/>
                <a:cs typeface="Calibri"/>
              </a:rPr>
              <a:t> </a:t>
            </a:r>
            <a:r>
              <a:rPr sz="1400" spc="50" dirty="0">
                <a:latin typeface="Calibri"/>
                <a:cs typeface="Calibri"/>
              </a:rPr>
              <a:t>acrylic</a:t>
            </a:r>
            <a:r>
              <a:rPr sz="1400" spc="204" dirty="0">
                <a:latin typeface="Calibri"/>
                <a:cs typeface="Calibri"/>
              </a:rPr>
              <a:t> </a:t>
            </a:r>
            <a:r>
              <a:rPr sz="1400" spc="30" dirty="0">
                <a:latin typeface="Calibri"/>
                <a:cs typeface="Calibri"/>
              </a:rPr>
              <a:t>lid </a:t>
            </a:r>
            <a:r>
              <a:rPr sz="1400" dirty="0">
                <a:latin typeface="Calibri"/>
                <a:cs typeface="Calibri"/>
              </a:rPr>
              <a:t>with</a:t>
            </a:r>
            <a:r>
              <a:rPr sz="1400" spc="90" dirty="0">
                <a:latin typeface="Calibri"/>
                <a:cs typeface="Calibri"/>
              </a:rPr>
              <a:t> </a:t>
            </a:r>
            <a:r>
              <a:rPr sz="1400" dirty="0">
                <a:latin typeface="Calibri"/>
                <a:cs typeface="Calibri"/>
              </a:rPr>
              <a:t>the</a:t>
            </a:r>
            <a:r>
              <a:rPr sz="1400" spc="60" dirty="0">
                <a:latin typeface="Calibri"/>
                <a:cs typeface="Calibri"/>
              </a:rPr>
              <a:t> </a:t>
            </a:r>
            <a:r>
              <a:rPr sz="1400" i="1" dirty="0">
                <a:latin typeface="Calibri"/>
                <a:cs typeface="Calibri"/>
              </a:rPr>
              <a:t>SEA</a:t>
            </a:r>
            <a:r>
              <a:rPr sz="1400" i="1" spc="40" dirty="0">
                <a:latin typeface="Calibri"/>
                <a:cs typeface="Calibri"/>
              </a:rPr>
              <a:t> </a:t>
            </a:r>
            <a:r>
              <a:rPr sz="1400" i="1" dirty="0">
                <a:latin typeface="Calibri"/>
                <a:cs typeface="Calibri"/>
              </a:rPr>
              <a:t>PRO</a:t>
            </a:r>
            <a:r>
              <a:rPr sz="1400" i="1" spc="5" dirty="0">
                <a:latin typeface="Calibri"/>
                <a:cs typeface="Calibri"/>
              </a:rPr>
              <a:t> </a:t>
            </a:r>
            <a:r>
              <a:rPr sz="1400" spc="60" dirty="0">
                <a:latin typeface="Calibri"/>
                <a:cs typeface="Calibri"/>
              </a:rPr>
              <a:t>logo</a:t>
            </a:r>
            <a:r>
              <a:rPr sz="1400" spc="145" dirty="0">
                <a:latin typeface="Calibri"/>
                <a:cs typeface="Calibri"/>
              </a:rPr>
              <a:t> </a:t>
            </a:r>
            <a:r>
              <a:rPr sz="1400" dirty="0">
                <a:latin typeface="Calibri"/>
                <a:cs typeface="Calibri"/>
              </a:rPr>
              <a:t>engraved</a:t>
            </a:r>
            <a:r>
              <a:rPr sz="1400" spc="130" dirty="0">
                <a:latin typeface="Calibri"/>
                <a:cs typeface="Calibri"/>
              </a:rPr>
              <a:t> </a:t>
            </a:r>
            <a:r>
              <a:rPr sz="1400" dirty="0">
                <a:latin typeface="Calibri"/>
                <a:cs typeface="Calibri"/>
              </a:rPr>
              <a:t>into</a:t>
            </a:r>
            <a:r>
              <a:rPr sz="1400" spc="160" dirty="0">
                <a:latin typeface="Calibri"/>
                <a:cs typeface="Calibri"/>
              </a:rPr>
              <a:t> </a:t>
            </a:r>
            <a:r>
              <a:rPr sz="1400" dirty="0">
                <a:latin typeface="Calibri"/>
                <a:cs typeface="Calibri"/>
              </a:rPr>
              <a:t>the</a:t>
            </a:r>
            <a:r>
              <a:rPr sz="1400" spc="60" dirty="0">
                <a:latin typeface="Calibri"/>
                <a:cs typeface="Calibri"/>
              </a:rPr>
              <a:t> </a:t>
            </a:r>
            <a:r>
              <a:rPr sz="1400" spc="-10" dirty="0">
                <a:latin typeface="Calibri"/>
                <a:cs typeface="Calibri"/>
              </a:rPr>
              <a:t>acrylic.</a:t>
            </a:r>
            <a:endParaRPr sz="1400">
              <a:latin typeface="Calibri"/>
              <a:cs typeface="Calibri"/>
            </a:endParaRPr>
          </a:p>
          <a:p>
            <a:pPr marL="12700" marR="5080" algn="just">
              <a:lnSpc>
                <a:spcPct val="102099"/>
              </a:lnSpc>
              <a:spcBef>
                <a:spcPts val="595"/>
              </a:spcBef>
            </a:pPr>
            <a:r>
              <a:rPr sz="1400" dirty="0">
                <a:latin typeface="Calibri"/>
                <a:cs typeface="Calibri"/>
              </a:rPr>
              <a:t>The</a:t>
            </a:r>
            <a:r>
              <a:rPr sz="1400" spc="45" dirty="0">
                <a:latin typeface="Calibri"/>
                <a:cs typeface="Calibri"/>
              </a:rPr>
              <a:t> </a:t>
            </a:r>
            <a:r>
              <a:rPr sz="1400" spc="-35" dirty="0">
                <a:latin typeface="Calibri"/>
                <a:cs typeface="Calibri"/>
              </a:rPr>
              <a:t>pump</a:t>
            </a:r>
            <a:r>
              <a:rPr sz="1400" spc="15" dirty="0">
                <a:latin typeface="Calibri"/>
                <a:cs typeface="Calibri"/>
              </a:rPr>
              <a:t> </a:t>
            </a:r>
            <a:r>
              <a:rPr sz="1400" dirty="0">
                <a:latin typeface="Calibri"/>
                <a:cs typeface="Calibri"/>
              </a:rPr>
              <a:t>operated</a:t>
            </a:r>
            <a:r>
              <a:rPr sz="1400" spc="60" dirty="0">
                <a:latin typeface="Calibri"/>
                <a:cs typeface="Calibri"/>
              </a:rPr>
              <a:t> </a:t>
            </a:r>
            <a:r>
              <a:rPr sz="1400" spc="50" dirty="0">
                <a:latin typeface="Calibri"/>
                <a:cs typeface="Calibri"/>
              </a:rPr>
              <a:t>livewell</a:t>
            </a:r>
            <a:r>
              <a:rPr sz="1400" spc="140" dirty="0">
                <a:latin typeface="Calibri"/>
                <a:cs typeface="Calibri"/>
              </a:rPr>
              <a:t> </a:t>
            </a:r>
            <a:r>
              <a:rPr sz="1400" dirty="0">
                <a:latin typeface="Calibri"/>
                <a:cs typeface="Calibri"/>
              </a:rPr>
              <a:t>is</a:t>
            </a:r>
            <a:r>
              <a:rPr sz="1400" spc="100" dirty="0">
                <a:latin typeface="Calibri"/>
                <a:cs typeface="Calibri"/>
              </a:rPr>
              <a:t> </a:t>
            </a:r>
            <a:r>
              <a:rPr sz="1400" dirty="0">
                <a:latin typeface="Calibri"/>
                <a:cs typeface="Calibri"/>
              </a:rPr>
              <a:t>intended</a:t>
            </a:r>
            <a:r>
              <a:rPr sz="1400" spc="120" dirty="0">
                <a:latin typeface="Calibri"/>
                <a:cs typeface="Calibri"/>
              </a:rPr>
              <a:t> </a:t>
            </a:r>
            <a:r>
              <a:rPr sz="1400" dirty="0">
                <a:latin typeface="Calibri"/>
                <a:cs typeface="Calibri"/>
              </a:rPr>
              <a:t>to</a:t>
            </a:r>
            <a:r>
              <a:rPr sz="1400" spc="150" dirty="0">
                <a:latin typeface="Calibri"/>
                <a:cs typeface="Calibri"/>
              </a:rPr>
              <a:t> </a:t>
            </a:r>
            <a:r>
              <a:rPr sz="1400" dirty="0">
                <a:latin typeface="Calibri"/>
                <a:cs typeface="Calibri"/>
              </a:rPr>
              <a:t>provide</a:t>
            </a:r>
            <a:r>
              <a:rPr sz="1400" spc="75" dirty="0">
                <a:latin typeface="Calibri"/>
                <a:cs typeface="Calibri"/>
              </a:rPr>
              <a:t> </a:t>
            </a:r>
            <a:r>
              <a:rPr sz="1400" dirty="0">
                <a:latin typeface="Calibri"/>
                <a:cs typeface="Calibri"/>
              </a:rPr>
              <a:t>a</a:t>
            </a:r>
            <a:r>
              <a:rPr sz="1400" spc="100" dirty="0">
                <a:latin typeface="Calibri"/>
                <a:cs typeface="Calibri"/>
              </a:rPr>
              <a:t> </a:t>
            </a:r>
            <a:r>
              <a:rPr sz="1400" spc="-20" dirty="0">
                <a:latin typeface="Calibri"/>
                <a:cs typeface="Calibri"/>
              </a:rPr>
              <a:t>more </a:t>
            </a:r>
            <a:r>
              <a:rPr sz="1400" dirty="0">
                <a:latin typeface="Calibri"/>
                <a:cs typeface="Calibri"/>
              </a:rPr>
              <a:t>stable</a:t>
            </a:r>
            <a:r>
              <a:rPr sz="1400" spc="215" dirty="0">
                <a:latin typeface="Calibri"/>
                <a:cs typeface="Calibri"/>
              </a:rPr>
              <a:t> </a:t>
            </a:r>
            <a:r>
              <a:rPr sz="1400" dirty="0">
                <a:latin typeface="Calibri"/>
                <a:cs typeface="Calibri"/>
              </a:rPr>
              <a:t>environment,</a:t>
            </a:r>
            <a:r>
              <a:rPr sz="1400" spc="220" dirty="0">
                <a:latin typeface="Calibri"/>
                <a:cs typeface="Calibri"/>
              </a:rPr>
              <a:t> </a:t>
            </a:r>
            <a:r>
              <a:rPr sz="1400" dirty="0">
                <a:latin typeface="Calibri"/>
                <a:cs typeface="Calibri"/>
              </a:rPr>
              <a:t>thus</a:t>
            </a:r>
            <a:r>
              <a:rPr sz="1400" spc="270" dirty="0">
                <a:latin typeface="Calibri"/>
                <a:cs typeface="Calibri"/>
              </a:rPr>
              <a:t> </a:t>
            </a:r>
            <a:r>
              <a:rPr sz="1400" dirty="0">
                <a:latin typeface="Calibri"/>
                <a:cs typeface="Calibri"/>
              </a:rPr>
              <a:t>reducing</a:t>
            </a:r>
            <a:r>
              <a:rPr sz="1400" spc="275" dirty="0">
                <a:latin typeface="Calibri"/>
                <a:cs typeface="Calibri"/>
              </a:rPr>
              <a:t> </a:t>
            </a:r>
            <a:r>
              <a:rPr sz="1400" dirty="0">
                <a:latin typeface="Calibri"/>
                <a:cs typeface="Calibri"/>
              </a:rPr>
              <a:t>stress</a:t>
            </a:r>
            <a:r>
              <a:rPr sz="1400" spc="260" dirty="0">
                <a:latin typeface="Calibri"/>
                <a:cs typeface="Calibri"/>
              </a:rPr>
              <a:t> </a:t>
            </a:r>
            <a:r>
              <a:rPr sz="1400" dirty="0">
                <a:latin typeface="Calibri"/>
                <a:cs typeface="Calibri"/>
              </a:rPr>
              <a:t>and</a:t>
            </a:r>
            <a:r>
              <a:rPr sz="1400" spc="195" dirty="0">
                <a:latin typeface="Calibri"/>
                <a:cs typeface="Calibri"/>
              </a:rPr>
              <a:t> </a:t>
            </a:r>
            <a:r>
              <a:rPr sz="1400" dirty="0">
                <a:latin typeface="Calibri"/>
                <a:cs typeface="Calibri"/>
              </a:rPr>
              <a:t>fatigue</a:t>
            </a:r>
            <a:r>
              <a:rPr sz="1400" spc="250" dirty="0">
                <a:latin typeface="Calibri"/>
                <a:cs typeface="Calibri"/>
              </a:rPr>
              <a:t> </a:t>
            </a:r>
            <a:r>
              <a:rPr sz="1400" spc="-25" dirty="0">
                <a:latin typeface="Calibri"/>
                <a:cs typeface="Calibri"/>
              </a:rPr>
              <a:t>and </a:t>
            </a:r>
            <a:r>
              <a:rPr sz="1400" spc="45" dirty="0">
                <a:latin typeface="Calibri"/>
                <a:cs typeface="Calibri"/>
              </a:rPr>
              <a:t>resulting</a:t>
            </a:r>
            <a:r>
              <a:rPr sz="1400" spc="145" dirty="0">
                <a:latin typeface="Calibri"/>
                <a:cs typeface="Calibri"/>
              </a:rPr>
              <a:t> </a:t>
            </a:r>
            <a:r>
              <a:rPr sz="1400" dirty="0">
                <a:latin typeface="Calibri"/>
                <a:cs typeface="Calibri"/>
              </a:rPr>
              <a:t>in</a:t>
            </a:r>
            <a:r>
              <a:rPr sz="1400" spc="50" dirty="0">
                <a:latin typeface="Calibri"/>
                <a:cs typeface="Calibri"/>
              </a:rPr>
              <a:t> </a:t>
            </a:r>
            <a:r>
              <a:rPr sz="1400" dirty="0">
                <a:latin typeface="Calibri"/>
                <a:cs typeface="Calibri"/>
              </a:rPr>
              <a:t>healthier,</a:t>
            </a:r>
            <a:r>
              <a:rPr sz="1400" spc="140" dirty="0">
                <a:latin typeface="Calibri"/>
                <a:cs typeface="Calibri"/>
              </a:rPr>
              <a:t> </a:t>
            </a:r>
            <a:r>
              <a:rPr sz="1400" spc="65" dirty="0">
                <a:latin typeface="Calibri"/>
                <a:cs typeface="Calibri"/>
              </a:rPr>
              <a:t>longer</a:t>
            </a:r>
            <a:r>
              <a:rPr sz="1400" spc="114" dirty="0">
                <a:latin typeface="Calibri"/>
                <a:cs typeface="Calibri"/>
              </a:rPr>
              <a:t> </a:t>
            </a:r>
            <a:r>
              <a:rPr sz="1400" spc="45" dirty="0">
                <a:latin typeface="Calibri"/>
                <a:cs typeface="Calibri"/>
              </a:rPr>
              <a:t>lasting</a:t>
            </a:r>
            <a:r>
              <a:rPr sz="1400" spc="195" dirty="0">
                <a:latin typeface="Calibri"/>
                <a:cs typeface="Calibri"/>
              </a:rPr>
              <a:t> </a:t>
            </a:r>
            <a:r>
              <a:rPr sz="1400" spc="-20" dirty="0">
                <a:latin typeface="Calibri"/>
                <a:cs typeface="Calibri"/>
              </a:rPr>
              <a:t>bait.</a:t>
            </a:r>
            <a:endParaRPr sz="1400">
              <a:latin typeface="Calibri"/>
              <a:cs typeface="Calibri"/>
            </a:endParaRPr>
          </a:p>
        </p:txBody>
      </p:sp>
      <p:sp>
        <p:nvSpPr>
          <p:cNvPr id="17" name="object 17"/>
          <p:cNvSpPr txBox="1"/>
          <p:nvPr/>
        </p:nvSpPr>
        <p:spPr>
          <a:xfrm>
            <a:off x="489915" y="3690315"/>
            <a:ext cx="2193290" cy="1107440"/>
          </a:xfrm>
          <a:prstGeom prst="rect">
            <a:avLst/>
          </a:prstGeom>
        </p:spPr>
        <p:txBody>
          <a:bodyPr vert="horz" wrap="square" lIns="0" tIns="12065" rIns="0" bIns="0" rtlCol="0">
            <a:spAutoFit/>
          </a:bodyPr>
          <a:lstStyle/>
          <a:p>
            <a:pPr marL="12700">
              <a:lnSpc>
                <a:spcPct val="100000"/>
              </a:lnSpc>
              <a:spcBef>
                <a:spcPts val="95"/>
              </a:spcBef>
            </a:pPr>
            <a:r>
              <a:rPr sz="1400" spc="-25" dirty="0">
                <a:latin typeface="Calibri"/>
                <a:cs typeface="Calibri"/>
              </a:rPr>
              <a:t>The</a:t>
            </a:r>
            <a:r>
              <a:rPr sz="1400" spc="5" dirty="0">
                <a:latin typeface="Calibri"/>
                <a:cs typeface="Calibri"/>
              </a:rPr>
              <a:t> </a:t>
            </a:r>
            <a:r>
              <a:rPr sz="1400" dirty="0">
                <a:latin typeface="Calibri"/>
                <a:cs typeface="Calibri"/>
              </a:rPr>
              <a:t>Livewell</a:t>
            </a:r>
            <a:r>
              <a:rPr sz="1400" spc="175" dirty="0">
                <a:latin typeface="Calibri"/>
                <a:cs typeface="Calibri"/>
              </a:rPr>
              <a:t> </a:t>
            </a:r>
            <a:r>
              <a:rPr sz="1400" spc="-35" dirty="0">
                <a:latin typeface="Calibri"/>
                <a:cs typeface="Calibri"/>
              </a:rPr>
              <a:t>pumps</a:t>
            </a:r>
            <a:r>
              <a:rPr sz="1400" spc="10" dirty="0">
                <a:latin typeface="Calibri"/>
                <a:cs typeface="Calibri"/>
              </a:rPr>
              <a:t> </a:t>
            </a:r>
            <a:r>
              <a:rPr sz="1400" spc="-25" dirty="0">
                <a:latin typeface="Calibri"/>
                <a:cs typeface="Calibri"/>
              </a:rPr>
              <a:t>and</a:t>
            </a:r>
            <a:endParaRPr sz="1400">
              <a:latin typeface="Calibri"/>
              <a:cs typeface="Calibri"/>
            </a:endParaRPr>
          </a:p>
          <a:p>
            <a:pPr marL="12700">
              <a:lnSpc>
                <a:spcPct val="100000"/>
              </a:lnSpc>
              <a:spcBef>
                <a:spcPts val="25"/>
              </a:spcBef>
            </a:pPr>
            <a:r>
              <a:rPr sz="1400" dirty="0">
                <a:latin typeface="Calibri"/>
                <a:cs typeface="Calibri"/>
              </a:rPr>
              <a:t>seacocks</a:t>
            </a:r>
            <a:r>
              <a:rPr sz="1400" spc="85" dirty="0">
                <a:latin typeface="Calibri"/>
                <a:cs typeface="Calibri"/>
              </a:rPr>
              <a:t> </a:t>
            </a:r>
            <a:r>
              <a:rPr sz="1400" dirty="0">
                <a:latin typeface="Calibri"/>
                <a:cs typeface="Calibri"/>
              </a:rPr>
              <a:t>can</a:t>
            </a:r>
            <a:r>
              <a:rPr sz="1400" spc="140" dirty="0">
                <a:latin typeface="Calibri"/>
                <a:cs typeface="Calibri"/>
              </a:rPr>
              <a:t> </a:t>
            </a:r>
            <a:r>
              <a:rPr sz="1400" spc="-45" dirty="0">
                <a:latin typeface="Calibri"/>
                <a:cs typeface="Calibri"/>
              </a:rPr>
              <a:t>be</a:t>
            </a:r>
            <a:r>
              <a:rPr sz="1400" spc="-50" dirty="0">
                <a:latin typeface="Calibri"/>
                <a:cs typeface="Calibri"/>
              </a:rPr>
              <a:t> </a:t>
            </a:r>
            <a:r>
              <a:rPr sz="1400" spc="-10" dirty="0">
                <a:latin typeface="Calibri"/>
                <a:cs typeface="Calibri"/>
              </a:rPr>
              <a:t>accessed</a:t>
            </a:r>
            <a:endParaRPr sz="1400">
              <a:latin typeface="Calibri"/>
              <a:cs typeface="Calibri"/>
            </a:endParaRPr>
          </a:p>
          <a:p>
            <a:pPr marL="12700" marR="5080">
              <a:lnSpc>
                <a:spcPts val="1730"/>
              </a:lnSpc>
              <a:spcBef>
                <a:spcPts val="40"/>
              </a:spcBef>
            </a:pPr>
            <a:r>
              <a:rPr sz="1400" spc="60" dirty="0">
                <a:latin typeface="Calibri"/>
                <a:cs typeface="Calibri"/>
              </a:rPr>
              <a:t>through</a:t>
            </a:r>
            <a:r>
              <a:rPr sz="1400" spc="21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lazzarette</a:t>
            </a:r>
            <a:r>
              <a:rPr sz="1400" spc="260" dirty="0">
                <a:latin typeface="Calibri"/>
                <a:cs typeface="Calibri"/>
              </a:rPr>
              <a:t> </a:t>
            </a:r>
            <a:r>
              <a:rPr sz="1400" spc="40" dirty="0">
                <a:latin typeface="Calibri"/>
                <a:cs typeface="Calibri"/>
              </a:rPr>
              <a:t>door </a:t>
            </a:r>
            <a:r>
              <a:rPr sz="1400" dirty="0">
                <a:latin typeface="Calibri"/>
                <a:cs typeface="Calibri"/>
              </a:rPr>
              <a:t>located</a:t>
            </a:r>
            <a:r>
              <a:rPr sz="1400" spc="95" dirty="0">
                <a:latin typeface="Calibri"/>
                <a:cs typeface="Calibri"/>
              </a:rPr>
              <a:t> </a:t>
            </a:r>
            <a:r>
              <a:rPr sz="1400" dirty="0">
                <a:latin typeface="Calibri"/>
                <a:cs typeface="Calibri"/>
              </a:rPr>
              <a:t>in</a:t>
            </a:r>
            <a:r>
              <a:rPr sz="1400" spc="140" dirty="0">
                <a:latin typeface="Calibri"/>
                <a:cs typeface="Calibri"/>
              </a:rPr>
              <a:t> </a:t>
            </a:r>
            <a:r>
              <a:rPr sz="1400" dirty="0">
                <a:latin typeface="Calibri"/>
                <a:cs typeface="Calibri"/>
              </a:rPr>
              <a:t>the</a:t>
            </a:r>
            <a:r>
              <a:rPr sz="1400" spc="105" dirty="0">
                <a:latin typeface="Calibri"/>
                <a:cs typeface="Calibri"/>
              </a:rPr>
              <a:t> </a:t>
            </a:r>
            <a:r>
              <a:rPr sz="1400" spc="-10" dirty="0">
                <a:latin typeface="Calibri"/>
                <a:cs typeface="Calibri"/>
              </a:rPr>
              <a:t>f</a:t>
            </a:r>
            <a:r>
              <a:rPr sz="1400" spc="-185" dirty="0">
                <a:latin typeface="Calibri"/>
                <a:cs typeface="Calibri"/>
              </a:rPr>
              <a:t> </a:t>
            </a:r>
            <a:r>
              <a:rPr sz="1400" spc="80" dirty="0">
                <a:latin typeface="Calibri"/>
                <a:cs typeface="Calibri"/>
              </a:rPr>
              <a:t>loor</a:t>
            </a:r>
            <a:r>
              <a:rPr sz="1400" spc="360" dirty="0">
                <a:latin typeface="Calibri"/>
                <a:cs typeface="Calibri"/>
              </a:rPr>
              <a:t> </a:t>
            </a:r>
            <a:r>
              <a:rPr sz="1400" spc="55" dirty="0">
                <a:latin typeface="Calibri"/>
                <a:cs typeface="Calibri"/>
              </a:rPr>
              <a:t>of</a:t>
            </a:r>
            <a:r>
              <a:rPr sz="1400" spc="229" dirty="0">
                <a:latin typeface="Calibri"/>
                <a:cs typeface="Calibri"/>
              </a:rPr>
              <a:t> </a:t>
            </a:r>
            <a:r>
              <a:rPr sz="1400" spc="-25" dirty="0">
                <a:latin typeface="Calibri"/>
                <a:cs typeface="Calibri"/>
              </a:rPr>
              <a:t>the</a:t>
            </a:r>
            <a:endParaRPr sz="1400">
              <a:latin typeface="Calibri"/>
              <a:cs typeface="Calibri"/>
            </a:endParaRPr>
          </a:p>
          <a:p>
            <a:pPr marL="12700">
              <a:lnSpc>
                <a:spcPts val="1635"/>
              </a:lnSpc>
            </a:pPr>
            <a:r>
              <a:rPr sz="1400" spc="-10" dirty="0">
                <a:latin typeface="Calibri"/>
                <a:cs typeface="Calibri"/>
              </a:rPr>
              <a:t>cockpit.</a:t>
            </a:r>
            <a:endParaRPr sz="1400">
              <a:latin typeface="Calibri"/>
              <a:cs typeface="Calibri"/>
            </a:endParaRPr>
          </a:p>
        </p:txBody>
      </p:sp>
      <p:sp>
        <p:nvSpPr>
          <p:cNvPr id="18" name="object 18"/>
          <p:cNvSpPr txBox="1"/>
          <p:nvPr/>
        </p:nvSpPr>
        <p:spPr>
          <a:xfrm>
            <a:off x="5138420" y="1295222"/>
            <a:ext cx="1428750" cy="671195"/>
          </a:xfrm>
          <a:prstGeom prst="rect">
            <a:avLst/>
          </a:prstGeom>
        </p:spPr>
        <p:txBody>
          <a:bodyPr vert="horz" wrap="square" lIns="0" tIns="8890" rIns="0" bIns="0" rtlCol="0">
            <a:spAutoFit/>
          </a:bodyPr>
          <a:lstStyle/>
          <a:p>
            <a:pPr marL="12700" marR="5080" algn="just">
              <a:lnSpc>
                <a:spcPct val="101499"/>
              </a:lnSpc>
              <a:spcBef>
                <a:spcPts val="70"/>
              </a:spcBef>
            </a:pPr>
            <a:r>
              <a:rPr sz="1400" dirty="0">
                <a:latin typeface="Calibri"/>
                <a:cs typeface="Calibri"/>
              </a:rPr>
              <a:t>Located</a:t>
            </a:r>
            <a:r>
              <a:rPr sz="1400" spc="70" dirty="0">
                <a:latin typeface="Calibri"/>
                <a:cs typeface="Calibri"/>
              </a:rPr>
              <a:t> </a:t>
            </a:r>
            <a:r>
              <a:rPr sz="1400" dirty="0">
                <a:latin typeface="Calibri"/>
                <a:cs typeface="Calibri"/>
              </a:rPr>
              <a:t>under</a:t>
            </a:r>
            <a:r>
              <a:rPr sz="1400" spc="275" dirty="0">
                <a:latin typeface="Calibri"/>
                <a:cs typeface="Calibri"/>
              </a:rPr>
              <a:t> </a:t>
            </a:r>
            <a:r>
              <a:rPr sz="1400" spc="-25" dirty="0">
                <a:latin typeface="Calibri"/>
                <a:cs typeface="Calibri"/>
              </a:rPr>
              <a:t>the </a:t>
            </a:r>
            <a:r>
              <a:rPr sz="1400" dirty="0">
                <a:latin typeface="Calibri"/>
                <a:cs typeface="Calibri"/>
              </a:rPr>
              <a:t>rear</a:t>
            </a:r>
            <a:r>
              <a:rPr sz="1400" spc="254" dirty="0">
                <a:latin typeface="Calibri"/>
                <a:cs typeface="Calibri"/>
              </a:rPr>
              <a:t> </a:t>
            </a:r>
            <a:r>
              <a:rPr sz="1400" dirty="0">
                <a:latin typeface="Calibri"/>
                <a:cs typeface="Calibri"/>
              </a:rPr>
              <a:t>bench</a:t>
            </a:r>
            <a:r>
              <a:rPr sz="1400" spc="65" dirty="0">
                <a:latin typeface="Calibri"/>
                <a:cs typeface="Calibri"/>
              </a:rPr>
              <a:t> </a:t>
            </a:r>
            <a:r>
              <a:rPr sz="1400" dirty="0">
                <a:latin typeface="Calibri"/>
                <a:cs typeface="Calibri"/>
              </a:rPr>
              <a:t>seat</a:t>
            </a:r>
            <a:r>
              <a:rPr sz="1400" spc="50" dirty="0">
                <a:latin typeface="Calibri"/>
                <a:cs typeface="Calibri"/>
              </a:rPr>
              <a:t> </a:t>
            </a:r>
            <a:r>
              <a:rPr sz="1400" spc="-25" dirty="0">
                <a:latin typeface="Calibri"/>
                <a:cs typeface="Calibri"/>
              </a:rPr>
              <a:t>is </a:t>
            </a:r>
            <a:r>
              <a:rPr sz="1400" dirty="0">
                <a:latin typeface="Calibri"/>
                <a:cs typeface="Calibri"/>
              </a:rPr>
              <a:t>the</a:t>
            </a:r>
            <a:r>
              <a:rPr sz="1400" spc="45" dirty="0">
                <a:latin typeface="Calibri"/>
                <a:cs typeface="Calibri"/>
              </a:rPr>
              <a:t> </a:t>
            </a:r>
            <a:r>
              <a:rPr sz="1400" dirty="0">
                <a:latin typeface="Calibri"/>
                <a:cs typeface="Calibri"/>
              </a:rPr>
              <a:t>drain</a:t>
            </a:r>
            <a:r>
              <a:rPr sz="1400" spc="145" dirty="0">
                <a:latin typeface="Calibri"/>
                <a:cs typeface="Calibri"/>
              </a:rPr>
              <a:t> </a:t>
            </a:r>
            <a:r>
              <a:rPr sz="1400" dirty="0">
                <a:latin typeface="Calibri"/>
                <a:cs typeface="Calibri"/>
              </a:rPr>
              <a:t>valve</a:t>
            </a:r>
            <a:r>
              <a:rPr sz="1400" spc="105" dirty="0">
                <a:latin typeface="Calibri"/>
                <a:cs typeface="Calibri"/>
              </a:rPr>
              <a:t> </a:t>
            </a:r>
            <a:r>
              <a:rPr sz="1400" spc="60" dirty="0">
                <a:latin typeface="Calibri"/>
                <a:cs typeface="Calibri"/>
              </a:rPr>
              <a:t>for</a:t>
            </a:r>
            <a:endParaRPr sz="1400">
              <a:latin typeface="Calibri"/>
              <a:cs typeface="Calibri"/>
            </a:endParaRPr>
          </a:p>
        </p:txBody>
      </p:sp>
      <p:sp>
        <p:nvSpPr>
          <p:cNvPr id="19" name="object 19"/>
          <p:cNvSpPr txBox="1"/>
          <p:nvPr/>
        </p:nvSpPr>
        <p:spPr>
          <a:xfrm>
            <a:off x="5138420" y="1948052"/>
            <a:ext cx="945515"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alibri"/>
                <a:cs typeface="Calibri"/>
              </a:rPr>
              <a:t>the</a:t>
            </a:r>
            <a:r>
              <a:rPr sz="1400" spc="45" dirty="0">
                <a:latin typeface="Calibri"/>
                <a:cs typeface="Calibri"/>
              </a:rPr>
              <a:t> </a:t>
            </a:r>
            <a:r>
              <a:rPr sz="1400" spc="-10" dirty="0">
                <a:latin typeface="Calibri"/>
                <a:cs typeface="Calibri"/>
              </a:rPr>
              <a:t>livewell.</a:t>
            </a:r>
            <a:endParaRPr sz="1400">
              <a:latin typeface="Calibri"/>
              <a:cs typeface="Calibri"/>
            </a:endParaRPr>
          </a:p>
        </p:txBody>
      </p:sp>
      <p:sp>
        <p:nvSpPr>
          <p:cNvPr id="20" name="object 20"/>
          <p:cNvSpPr txBox="1"/>
          <p:nvPr/>
        </p:nvSpPr>
        <p:spPr>
          <a:xfrm>
            <a:off x="5143627" y="3746703"/>
            <a:ext cx="4311015" cy="3296285"/>
          </a:xfrm>
          <a:prstGeom prst="rect">
            <a:avLst/>
          </a:prstGeom>
        </p:spPr>
        <p:txBody>
          <a:bodyPr vert="horz" wrap="square" lIns="0" tIns="7620" rIns="0" bIns="0" rtlCol="0">
            <a:spAutoFit/>
          </a:bodyPr>
          <a:lstStyle/>
          <a:p>
            <a:pPr marL="12700" marR="5080" algn="just">
              <a:lnSpc>
                <a:spcPct val="101899"/>
              </a:lnSpc>
              <a:spcBef>
                <a:spcPts val="60"/>
              </a:spcBef>
            </a:pPr>
            <a:r>
              <a:rPr sz="1400" spc="-35" dirty="0">
                <a:latin typeface="Calibri"/>
                <a:cs typeface="Calibri"/>
              </a:rPr>
              <a:t>The</a:t>
            </a:r>
            <a:r>
              <a:rPr sz="1400" spc="-30" dirty="0">
                <a:latin typeface="Calibri"/>
                <a:cs typeface="Calibri"/>
              </a:rPr>
              <a:t> </a:t>
            </a:r>
            <a:r>
              <a:rPr sz="1400" spc="20" dirty="0">
                <a:latin typeface="Calibri"/>
                <a:cs typeface="Calibri"/>
              </a:rPr>
              <a:t>drain</a:t>
            </a:r>
            <a:r>
              <a:rPr sz="1400" spc="180" dirty="0">
                <a:latin typeface="Calibri"/>
                <a:cs typeface="Calibri"/>
              </a:rPr>
              <a:t> </a:t>
            </a:r>
            <a:r>
              <a:rPr sz="1400" spc="-5" dirty="0">
                <a:latin typeface="Calibri"/>
                <a:cs typeface="Calibri"/>
              </a:rPr>
              <a:t>valve</a:t>
            </a:r>
            <a:r>
              <a:rPr sz="1400" spc="95" dirty="0">
                <a:latin typeface="Calibri"/>
                <a:cs typeface="Calibri"/>
              </a:rPr>
              <a:t> </a:t>
            </a:r>
            <a:r>
              <a:rPr sz="1400" dirty="0">
                <a:latin typeface="Calibri"/>
                <a:cs typeface="Calibri"/>
              </a:rPr>
              <a:t>is</a:t>
            </a:r>
            <a:r>
              <a:rPr sz="1400" spc="50" dirty="0">
                <a:latin typeface="Calibri"/>
                <a:cs typeface="Calibri"/>
              </a:rPr>
              <a:t> </a:t>
            </a:r>
            <a:r>
              <a:rPr sz="1400" spc="30" dirty="0">
                <a:latin typeface="Calibri"/>
                <a:cs typeface="Calibri"/>
              </a:rPr>
              <a:t>closed</a:t>
            </a:r>
            <a:r>
              <a:rPr sz="1400" spc="85" dirty="0">
                <a:latin typeface="Calibri"/>
                <a:cs typeface="Calibri"/>
              </a:rPr>
              <a:t> </a:t>
            </a:r>
            <a:r>
              <a:rPr sz="1400" dirty="0">
                <a:latin typeface="Calibri"/>
                <a:cs typeface="Calibri"/>
              </a:rPr>
              <a:t>when</a:t>
            </a:r>
            <a:r>
              <a:rPr sz="1400" spc="100" dirty="0">
                <a:latin typeface="Calibri"/>
                <a:cs typeface="Calibri"/>
              </a:rPr>
              <a:t> </a:t>
            </a:r>
            <a:r>
              <a:rPr sz="1400" dirty="0">
                <a:latin typeface="Calibri"/>
                <a:cs typeface="Calibri"/>
              </a:rPr>
              <a:t>the</a:t>
            </a:r>
            <a:r>
              <a:rPr sz="1400" spc="75" dirty="0">
                <a:latin typeface="Calibri"/>
                <a:cs typeface="Calibri"/>
              </a:rPr>
              <a:t> </a:t>
            </a:r>
            <a:r>
              <a:rPr sz="1400" spc="20" dirty="0">
                <a:latin typeface="Calibri"/>
                <a:cs typeface="Calibri"/>
              </a:rPr>
              <a:t>handle</a:t>
            </a:r>
            <a:r>
              <a:rPr sz="1400" spc="125" dirty="0">
                <a:latin typeface="Calibri"/>
                <a:cs typeface="Calibri"/>
              </a:rPr>
              <a:t> </a:t>
            </a:r>
            <a:r>
              <a:rPr sz="1400" dirty="0">
                <a:latin typeface="Calibri"/>
                <a:cs typeface="Calibri"/>
              </a:rPr>
              <a:t>is</a:t>
            </a:r>
            <a:r>
              <a:rPr sz="1400" spc="50" dirty="0">
                <a:latin typeface="Calibri"/>
                <a:cs typeface="Calibri"/>
              </a:rPr>
              <a:t> </a:t>
            </a:r>
            <a:r>
              <a:rPr sz="1400" spc="-5" dirty="0">
                <a:latin typeface="Calibri"/>
                <a:cs typeface="Calibri"/>
              </a:rPr>
              <a:t>in</a:t>
            </a:r>
            <a:r>
              <a:rPr sz="1400" spc="100" dirty="0">
                <a:latin typeface="Calibri"/>
                <a:cs typeface="Calibri"/>
              </a:rPr>
              <a:t> </a:t>
            </a:r>
            <a:r>
              <a:rPr sz="1400" spc="-10" dirty="0">
                <a:latin typeface="Calibri"/>
                <a:cs typeface="Calibri"/>
              </a:rPr>
              <a:t>a</a:t>
            </a:r>
            <a:r>
              <a:rPr sz="1400" spc="45" dirty="0">
                <a:latin typeface="Calibri"/>
                <a:cs typeface="Calibri"/>
              </a:rPr>
              <a:t> </a:t>
            </a:r>
            <a:r>
              <a:rPr sz="1400" spc="50" dirty="0">
                <a:latin typeface="Calibri"/>
                <a:cs typeface="Calibri"/>
              </a:rPr>
              <a:t>vertical</a:t>
            </a:r>
            <a:r>
              <a:rPr sz="1400" spc="-5" dirty="0">
                <a:latin typeface="Calibri"/>
                <a:cs typeface="Calibri"/>
              </a:rPr>
              <a:t> </a:t>
            </a:r>
            <a:r>
              <a:rPr sz="1400" spc="10" dirty="0">
                <a:latin typeface="Calibri"/>
                <a:cs typeface="Calibri"/>
              </a:rPr>
              <a:t>position,</a:t>
            </a:r>
            <a:r>
              <a:rPr sz="1400" spc="160" dirty="0">
                <a:latin typeface="Calibri"/>
                <a:cs typeface="Calibri"/>
              </a:rPr>
              <a:t> </a:t>
            </a:r>
            <a:r>
              <a:rPr sz="1400" spc="70" dirty="0">
                <a:latin typeface="Calibri"/>
                <a:cs typeface="Calibri"/>
              </a:rPr>
              <a:t>allowing</a:t>
            </a:r>
            <a:r>
              <a:rPr sz="1400" spc="165" dirty="0">
                <a:latin typeface="Calibri"/>
                <a:cs typeface="Calibri"/>
              </a:rPr>
              <a:t> </a:t>
            </a:r>
            <a:r>
              <a:rPr sz="1400" spc="10" dirty="0">
                <a:latin typeface="Calibri"/>
                <a:cs typeface="Calibri"/>
              </a:rPr>
              <a:t>water</a:t>
            </a:r>
            <a:r>
              <a:rPr sz="1400" spc="114" dirty="0">
                <a:latin typeface="Calibri"/>
                <a:cs typeface="Calibri"/>
              </a:rPr>
              <a:t> </a:t>
            </a:r>
            <a:r>
              <a:rPr sz="1400" spc="10" dirty="0">
                <a:latin typeface="Calibri"/>
                <a:cs typeface="Calibri"/>
              </a:rPr>
              <a:t>to</a:t>
            </a:r>
            <a:r>
              <a:rPr sz="1400" spc="195" dirty="0">
                <a:latin typeface="Calibri"/>
                <a:cs typeface="Calibri"/>
              </a:rPr>
              <a:t> </a:t>
            </a:r>
            <a:r>
              <a:rPr sz="1400" spc="-5" dirty="0">
                <a:latin typeface="Calibri"/>
                <a:cs typeface="Calibri"/>
              </a:rPr>
              <a:t>f</a:t>
            </a:r>
            <a:r>
              <a:rPr sz="1400" spc="-195" dirty="0">
                <a:latin typeface="Calibri"/>
                <a:cs typeface="Calibri"/>
              </a:rPr>
              <a:t> </a:t>
            </a:r>
            <a:r>
              <a:rPr sz="1400" spc="70" dirty="0">
                <a:latin typeface="Calibri"/>
                <a:cs typeface="Calibri"/>
              </a:rPr>
              <a:t>ill</a:t>
            </a:r>
            <a:r>
              <a:rPr sz="1400" spc="275" dirty="0">
                <a:latin typeface="Calibri"/>
                <a:cs typeface="Calibri"/>
              </a:rPr>
              <a:t> </a:t>
            </a:r>
            <a:r>
              <a:rPr sz="1400" dirty="0">
                <a:latin typeface="Calibri"/>
                <a:cs typeface="Calibri"/>
              </a:rPr>
              <a:t>the</a:t>
            </a:r>
            <a:r>
              <a:rPr sz="1400" spc="95" dirty="0">
                <a:latin typeface="Calibri"/>
                <a:cs typeface="Calibri"/>
              </a:rPr>
              <a:t> </a:t>
            </a:r>
            <a:r>
              <a:rPr sz="1400" spc="45" dirty="0">
                <a:latin typeface="Calibri"/>
                <a:cs typeface="Calibri"/>
              </a:rPr>
              <a:t>livewell</a:t>
            </a:r>
            <a:r>
              <a:rPr sz="1400" spc="170" dirty="0">
                <a:latin typeface="Calibri"/>
                <a:cs typeface="Calibri"/>
              </a:rPr>
              <a:t> </a:t>
            </a:r>
            <a:r>
              <a:rPr sz="1400" dirty="0">
                <a:latin typeface="Calibri"/>
                <a:cs typeface="Calibri"/>
              </a:rPr>
              <a:t>tank,</a:t>
            </a:r>
            <a:r>
              <a:rPr sz="1400" spc="130" dirty="0">
                <a:latin typeface="Calibri"/>
                <a:cs typeface="Calibri"/>
              </a:rPr>
              <a:t> </a:t>
            </a:r>
            <a:r>
              <a:rPr sz="1400" dirty="0">
                <a:latin typeface="Calibri"/>
                <a:cs typeface="Calibri"/>
              </a:rPr>
              <a:t>and</a:t>
            </a:r>
            <a:r>
              <a:rPr sz="1400" spc="130" dirty="0">
                <a:latin typeface="Calibri"/>
                <a:cs typeface="Calibri"/>
              </a:rPr>
              <a:t> </a:t>
            </a:r>
            <a:r>
              <a:rPr sz="1400" dirty="0">
                <a:latin typeface="Calibri"/>
                <a:cs typeface="Calibri"/>
              </a:rPr>
              <a:t>is</a:t>
            </a:r>
            <a:r>
              <a:rPr sz="1400" spc="-5" dirty="0">
                <a:latin typeface="Calibri"/>
                <a:cs typeface="Calibri"/>
              </a:rPr>
              <a:t> </a:t>
            </a:r>
            <a:r>
              <a:rPr sz="1400" spc="-10" dirty="0">
                <a:latin typeface="Calibri"/>
                <a:cs typeface="Calibri"/>
              </a:rPr>
              <a:t>open</a:t>
            </a:r>
            <a:r>
              <a:rPr sz="1400" spc="-15" dirty="0">
                <a:latin typeface="Calibri"/>
                <a:cs typeface="Calibri"/>
              </a:rPr>
              <a:t> </a:t>
            </a:r>
            <a:r>
              <a:rPr sz="1400" dirty="0">
                <a:latin typeface="Calibri"/>
                <a:cs typeface="Calibri"/>
              </a:rPr>
              <a:t>when</a:t>
            </a:r>
            <a:r>
              <a:rPr sz="1400" spc="60" dirty="0">
                <a:latin typeface="Calibri"/>
                <a:cs typeface="Calibri"/>
              </a:rPr>
              <a:t> </a:t>
            </a:r>
            <a:r>
              <a:rPr sz="1400" spc="-15" dirty="0">
                <a:latin typeface="Calibri"/>
                <a:cs typeface="Calibri"/>
              </a:rPr>
              <a:t>moved</a:t>
            </a:r>
            <a:r>
              <a:rPr sz="1400" spc="35" dirty="0">
                <a:latin typeface="Calibri"/>
                <a:cs typeface="Calibri"/>
              </a:rPr>
              <a:t> </a:t>
            </a:r>
            <a:r>
              <a:rPr sz="1400" spc="10" dirty="0">
                <a:latin typeface="Calibri"/>
                <a:cs typeface="Calibri"/>
              </a:rPr>
              <a:t>to</a:t>
            </a:r>
            <a:r>
              <a:rPr sz="1400" spc="100" dirty="0">
                <a:latin typeface="Calibri"/>
                <a:cs typeface="Calibri"/>
              </a:rPr>
              <a:t> </a:t>
            </a:r>
            <a:r>
              <a:rPr sz="1400" spc="-10" dirty="0">
                <a:latin typeface="Calibri"/>
                <a:cs typeface="Calibri"/>
              </a:rPr>
              <a:t>a</a:t>
            </a:r>
            <a:r>
              <a:rPr sz="1400" spc="20" dirty="0">
                <a:latin typeface="Calibri"/>
                <a:cs typeface="Calibri"/>
              </a:rPr>
              <a:t> </a:t>
            </a:r>
            <a:r>
              <a:rPr sz="1400" spc="45" dirty="0">
                <a:latin typeface="Calibri"/>
                <a:cs typeface="Calibri"/>
              </a:rPr>
              <a:t>horizontal</a:t>
            </a:r>
            <a:r>
              <a:rPr sz="1400" spc="135" dirty="0">
                <a:latin typeface="Calibri"/>
                <a:cs typeface="Calibri"/>
              </a:rPr>
              <a:t> </a:t>
            </a:r>
            <a:r>
              <a:rPr sz="1400" spc="10" dirty="0">
                <a:latin typeface="Calibri"/>
                <a:cs typeface="Calibri"/>
              </a:rPr>
              <a:t>position,</a:t>
            </a:r>
            <a:r>
              <a:rPr sz="1400" spc="140" dirty="0">
                <a:latin typeface="Calibri"/>
                <a:cs typeface="Calibri"/>
              </a:rPr>
              <a:t> </a:t>
            </a:r>
            <a:r>
              <a:rPr sz="1400" spc="70" dirty="0">
                <a:latin typeface="Calibri"/>
                <a:cs typeface="Calibri"/>
              </a:rPr>
              <a:t>allowing </a:t>
            </a:r>
            <a:r>
              <a:rPr sz="1400" dirty="0">
                <a:latin typeface="Calibri"/>
                <a:cs typeface="Calibri"/>
              </a:rPr>
              <a:t>the</a:t>
            </a:r>
            <a:r>
              <a:rPr sz="1400" spc="-5" dirty="0">
                <a:latin typeface="Calibri"/>
                <a:cs typeface="Calibri"/>
              </a:rPr>
              <a:t> </a:t>
            </a:r>
            <a:r>
              <a:rPr sz="1400" dirty="0">
                <a:latin typeface="Calibri"/>
                <a:cs typeface="Calibri"/>
              </a:rPr>
              <a:t>tank</a:t>
            </a:r>
            <a:r>
              <a:rPr sz="1400" spc="105" dirty="0">
                <a:latin typeface="Calibri"/>
                <a:cs typeface="Calibri"/>
              </a:rPr>
              <a:t> </a:t>
            </a:r>
            <a:r>
              <a:rPr sz="1400" spc="10" dirty="0">
                <a:latin typeface="Calibri"/>
                <a:cs typeface="Calibri"/>
              </a:rPr>
              <a:t>to</a:t>
            </a:r>
            <a:r>
              <a:rPr sz="1400" spc="100" dirty="0">
                <a:latin typeface="Calibri"/>
                <a:cs typeface="Calibri"/>
              </a:rPr>
              <a:t> </a:t>
            </a:r>
            <a:r>
              <a:rPr sz="1400" spc="20" dirty="0">
                <a:latin typeface="Calibri"/>
                <a:cs typeface="Calibri"/>
              </a:rPr>
              <a:t>drain.</a:t>
            </a:r>
            <a:endParaRPr sz="1400">
              <a:latin typeface="Calibri"/>
              <a:cs typeface="Calibri"/>
            </a:endParaRPr>
          </a:p>
          <a:p>
            <a:pPr marL="12700" marR="80010" algn="just">
              <a:lnSpc>
                <a:spcPct val="102099"/>
              </a:lnSpc>
              <a:spcBef>
                <a:spcPts val="595"/>
              </a:spcBef>
            </a:pPr>
            <a:r>
              <a:rPr sz="1400" spc="65" dirty="0">
                <a:latin typeface="Calibri"/>
                <a:cs typeface="Calibri"/>
              </a:rPr>
              <a:t>Prior</a:t>
            </a:r>
            <a:r>
              <a:rPr sz="1400" spc="265" dirty="0">
                <a:latin typeface="Calibri"/>
                <a:cs typeface="Calibri"/>
              </a:rPr>
              <a:t> </a:t>
            </a:r>
            <a:r>
              <a:rPr sz="1400" dirty="0">
                <a:latin typeface="Calibri"/>
                <a:cs typeface="Calibri"/>
              </a:rPr>
              <a:t>to</a:t>
            </a:r>
            <a:r>
              <a:rPr sz="1400" spc="250" dirty="0">
                <a:latin typeface="Calibri"/>
                <a:cs typeface="Calibri"/>
              </a:rPr>
              <a:t> </a:t>
            </a:r>
            <a:r>
              <a:rPr sz="1400" dirty="0">
                <a:latin typeface="Calibri"/>
                <a:cs typeface="Calibri"/>
              </a:rPr>
              <a:t>operating</a:t>
            </a:r>
            <a:r>
              <a:rPr sz="1400" spc="245" dirty="0">
                <a:latin typeface="Calibri"/>
                <a:cs typeface="Calibri"/>
              </a:rPr>
              <a:t> </a:t>
            </a:r>
            <a:r>
              <a:rPr sz="1400" dirty="0">
                <a:latin typeface="Calibri"/>
                <a:cs typeface="Calibri"/>
              </a:rPr>
              <a:t>your</a:t>
            </a:r>
            <a:r>
              <a:rPr sz="1400" spc="265" dirty="0">
                <a:latin typeface="Calibri"/>
                <a:cs typeface="Calibri"/>
              </a:rPr>
              <a:t> </a:t>
            </a:r>
            <a:r>
              <a:rPr sz="1400" dirty="0">
                <a:latin typeface="Calibri"/>
                <a:cs typeface="Calibri"/>
              </a:rPr>
              <a:t>livewell</a:t>
            </a:r>
            <a:r>
              <a:rPr sz="1400" spc="240" dirty="0">
                <a:latin typeface="Calibri"/>
                <a:cs typeface="Calibri"/>
              </a:rPr>
              <a:t> </a:t>
            </a:r>
            <a:r>
              <a:rPr sz="1400" spc="-65" dirty="0">
                <a:latin typeface="Calibri"/>
                <a:cs typeface="Calibri"/>
              </a:rPr>
              <a:t>pump,</a:t>
            </a:r>
            <a:r>
              <a:rPr sz="1400" spc="35" dirty="0">
                <a:latin typeface="Calibri"/>
                <a:cs typeface="Calibri"/>
              </a:rPr>
              <a:t> </a:t>
            </a:r>
            <a:r>
              <a:rPr sz="1400" dirty="0">
                <a:latin typeface="Calibri"/>
                <a:cs typeface="Calibri"/>
              </a:rPr>
              <a:t>ensure</a:t>
            </a:r>
            <a:r>
              <a:rPr sz="1400" spc="215" dirty="0">
                <a:latin typeface="Calibri"/>
                <a:cs typeface="Calibri"/>
              </a:rPr>
              <a:t> </a:t>
            </a:r>
            <a:r>
              <a:rPr sz="1400" dirty="0">
                <a:latin typeface="Calibri"/>
                <a:cs typeface="Calibri"/>
              </a:rPr>
              <a:t>you</a:t>
            </a:r>
            <a:r>
              <a:rPr sz="1400" spc="160" dirty="0">
                <a:latin typeface="Calibri"/>
                <a:cs typeface="Calibri"/>
              </a:rPr>
              <a:t> </a:t>
            </a:r>
            <a:r>
              <a:rPr sz="1400" spc="-20" dirty="0">
                <a:latin typeface="Calibri"/>
                <a:cs typeface="Calibri"/>
              </a:rPr>
              <a:t>have </a:t>
            </a:r>
            <a:r>
              <a:rPr sz="1400" dirty="0">
                <a:latin typeface="Calibri"/>
                <a:cs typeface="Calibri"/>
              </a:rPr>
              <a:t>performed</a:t>
            </a:r>
            <a:r>
              <a:rPr sz="1400" spc="190" dirty="0">
                <a:latin typeface="Calibri"/>
                <a:cs typeface="Calibri"/>
              </a:rPr>
              <a:t> </a:t>
            </a:r>
            <a:r>
              <a:rPr sz="1400" dirty="0">
                <a:latin typeface="Calibri"/>
                <a:cs typeface="Calibri"/>
              </a:rPr>
              <a:t>the</a:t>
            </a:r>
            <a:r>
              <a:rPr sz="1400" spc="165" dirty="0">
                <a:latin typeface="Calibri"/>
                <a:cs typeface="Calibri"/>
              </a:rPr>
              <a:t> </a:t>
            </a:r>
            <a:r>
              <a:rPr sz="1400" spc="80" dirty="0">
                <a:latin typeface="Calibri"/>
                <a:cs typeface="Calibri"/>
              </a:rPr>
              <a:t>following</a:t>
            </a:r>
            <a:r>
              <a:rPr sz="1400" spc="280" dirty="0">
                <a:latin typeface="Calibri"/>
                <a:cs typeface="Calibri"/>
              </a:rPr>
              <a:t> </a:t>
            </a:r>
            <a:r>
              <a:rPr sz="1400" dirty="0">
                <a:latin typeface="Calibri"/>
                <a:cs typeface="Calibri"/>
              </a:rPr>
              <a:t>steps</a:t>
            </a:r>
            <a:r>
              <a:rPr sz="1400" spc="170" dirty="0">
                <a:latin typeface="Calibri"/>
                <a:cs typeface="Calibri"/>
              </a:rPr>
              <a:t> </a:t>
            </a:r>
            <a:r>
              <a:rPr sz="1400" dirty="0">
                <a:latin typeface="Calibri"/>
                <a:cs typeface="Calibri"/>
              </a:rPr>
              <a:t>to</a:t>
            </a:r>
            <a:r>
              <a:rPr sz="1400" spc="254" dirty="0">
                <a:latin typeface="Calibri"/>
                <a:cs typeface="Calibri"/>
              </a:rPr>
              <a:t> </a:t>
            </a:r>
            <a:r>
              <a:rPr sz="1400" dirty="0">
                <a:latin typeface="Calibri"/>
                <a:cs typeface="Calibri"/>
              </a:rPr>
              <a:t>put</a:t>
            </a:r>
            <a:r>
              <a:rPr sz="1400" spc="175" dirty="0">
                <a:latin typeface="Calibri"/>
                <a:cs typeface="Calibri"/>
              </a:rPr>
              <a:t> </a:t>
            </a:r>
            <a:r>
              <a:rPr sz="1400" dirty="0">
                <a:latin typeface="Calibri"/>
                <a:cs typeface="Calibri"/>
              </a:rPr>
              <a:t>the</a:t>
            </a:r>
            <a:r>
              <a:rPr sz="1400" spc="160" dirty="0">
                <a:latin typeface="Calibri"/>
                <a:cs typeface="Calibri"/>
              </a:rPr>
              <a:t> </a:t>
            </a:r>
            <a:r>
              <a:rPr sz="1400" dirty="0">
                <a:latin typeface="Calibri"/>
                <a:cs typeface="Calibri"/>
              </a:rPr>
              <a:t>livewell</a:t>
            </a:r>
            <a:r>
              <a:rPr sz="1400" spc="245" dirty="0">
                <a:latin typeface="Calibri"/>
                <a:cs typeface="Calibri"/>
              </a:rPr>
              <a:t> </a:t>
            </a:r>
            <a:r>
              <a:rPr sz="1400" spc="-20" dirty="0">
                <a:latin typeface="Calibri"/>
                <a:cs typeface="Calibri"/>
              </a:rPr>
              <a:t>into </a:t>
            </a:r>
            <a:r>
              <a:rPr sz="1400" spc="-10" dirty="0">
                <a:latin typeface="Calibri"/>
                <a:cs typeface="Calibri"/>
              </a:rPr>
              <a:t>operation:</a:t>
            </a:r>
            <a:endParaRPr sz="1400">
              <a:latin typeface="Calibri"/>
              <a:cs typeface="Calibri"/>
            </a:endParaRPr>
          </a:p>
          <a:p>
            <a:pPr marL="241300" marR="21590" indent="-228600" algn="just">
              <a:lnSpc>
                <a:spcPct val="102400"/>
              </a:lnSpc>
              <a:spcBef>
                <a:spcPts val="585"/>
              </a:spcBef>
              <a:buAutoNum type="arabicPeriod"/>
              <a:tabLst>
                <a:tab pos="241300" algn="l"/>
              </a:tabLst>
            </a:pPr>
            <a:r>
              <a:rPr sz="1400" spc="-40" dirty="0">
                <a:latin typeface="Calibri"/>
                <a:cs typeface="Calibri"/>
              </a:rPr>
              <a:t>Open</a:t>
            </a:r>
            <a:r>
              <a:rPr sz="1400" spc="-2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Seacock</a:t>
            </a:r>
            <a:r>
              <a:rPr sz="1400" spc="-5" dirty="0">
                <a:latin typeface="Calibri"/>
                <a:cs typeface="Calibri"/>
              </a:rPr>
              <a:t> </a:t>
            </a:r>
            <a:r>
              <a:rPr sz="1400" dirty="0">
                <a:latin typeface="Calibri"/>
                <a:cs typeface="Calibri"/>
              </a:rPr>
              <a:t>located</a:t>
            </a:r>
            <a:r>
              <a:rPr sz="1400" spc="150" dirty="0">
                <a:latin typeface="Calibri"/>
                <a:cs typeface="Calibri"/>
              </a:rPr>
              <a:t> </a:t>
            </a:r>
            <a:r>
              <a:rPr sz="1400" dirty="0">
                <a:latin typeface="Calibri"/>
                <a:cs typeface="Calibri"/>
              </a:rPr>
              <a:t>at</a:t>
            </a:r>
            <a:r>
              <a:rPr sz="1400" spc="114"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bottom</a:t>
            </a:r>
            <a:r>
              <a:rPr sz="1400" spc="220" dirty="0">
                <a:latin typeface="Calibri"/>
                <a:cs typeface="Calibri"/>
              </a:rPr>
              <a:t> </a:t>
            </a:r>
            <a:r>
              <a:rPr sz="1400" spc="55" dirty="0">
                <a:latin typeface="Calibri"/>
                <a:cs typeface="Calibri"/>
              </a:rPr>
              <a:t>of</a:t>
            </a:r>
            <a:r>
              <a:rPr sz="1400" spc="235" dirty="0">
                <a:latin typeface="Calibri"/>
                <a:cs typeface="Calibri"/>
              </a:rPr>
              <a:t> </a:t>
            </a:r>
            <a:r>
              <a:rPr sz="1400" dirty="0">
                <a:latin typeface="Calibri"/>
                <a:cs typeface="Calibri"/>
              </a:rPr>
              <a:t>the</a:t>
            </a:r>
            <a:r>
              <a:rPr sz="1400" spc="135" dirty="0">
                <a:latin typeface="Calibri"/>
                <a:cs typeface="Calibri"/>
              </a:rPr>
              <a:t> </a:t>
            </a:r>
            <a:r>
              <a:rPr sz="1400" spc="-10" dirty="0">
                <a:latin typeface="Calibri"/>
                <a:cs typeface="Calibri"/>
              </a:rPr>
              <a:t>pump. </a:t>
            </a:r>
            <a:r>
              <a:rPr sz="1400" dirty="0">
                <a:latin typeface="Calibri"/>
                <a:cs typeface="Calibri"/>
              </a:rPr>
              <a:t>This</a:t>
            </a:r>
            <a:r>
              <a:rPr sz="1400" spc="60" dirty="0">
                <a:latin typeface="Calibri"/>
                <a:cs typeface="Calibri"/>
              </a:rPr>
              <a:t> </a:t>
            </a:r>
            <a:r>
              <a:rPr sz="1400" spc="65" dirty="0">
                <a:latin typeface="Calibri"/>
                <a:cs typeface="Calibri"/>
              </a:rPr>
              <a:t>allows</a:t>
            </a:r>
            <a:r>
              <a:rPr sz="1400" spc="120" dirty="0">
                <a:latin typeface="Calibri"/>
                <a:cs typeface="Calibri"/>
              </a:rPr>
              <a:t> </a:t>
            </a:r>
            <a:r>
              <a:rPr sz="1400" dirty="0">
                <a:latin typeface="Calibri"/>
                <a:cs typeface="Calibri"/>
              </a:rPr>
              <a:t>water</a:t>
            </a:r>
            <a:r>
              <a:rPr sz="1400" spc="75" dirty="0">
                <a:latin typeface="Calibri"/>
                <a:cs typeface="Calibri"/>
              </a:rPr>
              <a:t> </a:t>
            </a:r>
            <a:r>
              <a:rPr sz="1400" dirty="0">
                <a:latin typeface="Calibri"/>
                <a:cs typeface="Calibri"/>
              </a:rPr>
              <a:t>to</a:t>
            </a:r>
            <a:r>
              <a:rPr sz="1400" spc="114" dirty="0">
                <a:latin typeface="Calibri"/>
                <a:cs typeface="Calibri"/>
              </a:rPr>
              <a:t> </a:t>
            </a:r>
            <a:r>
              <a:rPr sz="1400" dirty="0">
                <a:latin typeface="Calibri"/>
                <a:cs typeface="Calibri"/>
              </a:rPr>
              <a:t>enter</a:t>
            </a:r>
            <a:r>
              <a:rPr sz="1400" spc="80" dirty="0">
                <a:latin typeface="Calibri"/>
                <a:cs typeface="Calibri"/>
              </a:rPr>
              <a:t> </a:t>
            </a:r>
            <a:r>
              <a:rPr sz="1400" dirty="0">
                <a:latin typeface="Calibri"/>
                <a:cs typeface="Calibri"/>
              </a:rPr>
              <a:t>the</a:t>
            </a:r>
            <a:r>
              <a:rPr sz="1400" spc="55" dirty="0">
                <a:latin typeface="Calibri"/>
                <a:cs typeface="Calibri"/>
              </a:rPr>
              <a:t> </a:t>
            </a:r>
            <a:r>
              <a:rPr sz="1400" spc="-50" dirty="0">
                <a:latin typeface="Calibri"/>
                <a:cs typeface="Calibri"/>
              </a:rPr>
              <a:t>pump</a:t>
            </a:r>
            <a:r>
              <a:rPr sz="1400" spc="15" dirty="0">
                <a:latin typeface="Calibri"/>
                <a:cs typeface="Calibri"/>
              </a:rPr>
              <a:t> </a:t>
            </a:r>
            <a:r>
              <a:rPr sz="1400" dirty="0">
                <a:latin typeface="Calibri"/>
                <a:cs typeface="Calibri"/>
              </a:rPr>
              <a:t>via</a:t>
            </a:r>
            <a:r>
              <a:rPr sz="1400" spc="90" dirty="0">
                <a:latin typeface="Calibri"/>
                <a:cs typeface="Calibri"/>
              </a:rPr>
              <a:t> </a:t>
            </a:r>
            <a:r>
              <a:rPr sz="1400" dirty="0">
                <a:latin typeface="Calibri"/>
                <a:cs typeface="Calibri"/>
              </a:rPr>
              <a:t>the</a:t>
            </a:r>
            <a:r>
              <a:rPr sz="1400" spc="55" dirty="0">
                <a:latin typeface="Calibri"/>
                <a:cs typeface="Calibri"/>
              </a:rPr>
              <a:t> </a:t>
            </a:r>
            <a:r>
              <a:rPr sz="1400" spc="80" dirty="0">
                <a:latin typeface="Calibri"/>
                <a:cs typeface="Calibri"/>
              </a:rPr>
              <a:t>thru-</a:t>
            </a:r>
            <a:r>
              <a:rPr sz="1400" spc="35" dirty="0">
                <a:latin typeface="Calibri"/>
                <a:cs typeface="Calibri"/>
              </a:rPr>
              <a:t>hull </a:t>
            </a:r>
            <a:r>
              <a:rPr sz="1400" spc="45" dirty="0">
                <a:latin typeface="Calibri"/>
                <a:cs typeface="Calibri"/>
              </a:rPr>
              <a:t>fitting.</a:t>
            </a:r>
            <a:r>
              <a:rPr sz="1400" spc="370" dirty="0">
                <a:latin typeface="Calibri"/>
                <a:cs typeface="Calibri"/>
              </a:rPr>
              <a:t> </a:t>
            </a:r>
            <a:r>
              <a:rPr sz="1400" dirty="0">
                <a:latin typeface="Calibri"/>
                <a:cs typeface="Calibri"/>
              </a:rPr>
              <a:t>Running</a:t>
            </a:r>
            <a:r>
              <a:rPr sz="1400" spc="305" dirty="0">
                <a:latin typeface="Calibri"/>
                <a:cs typeface="Calibri"/>
              </a:rPr>
              <a:t> </a:t>
            </a:r>
            <a:r>
              <a:rPr sz="1400" dirty="0">
                <a:latin typeface="Calibri"/>
                <a:cs typeface="Calibri"/>
              </a:rPr>
              <a:t>your</a:t>
            </a:r>
            <a:r>
              <a:rPr sz="1400" spc="320" dirty="0">
                <a:latin typeface="Calibri"/>
                <a:cs typeface="Calibri"/>
              </a:rPr>
              <a:t> </a:t>
            </a:r>
            <a:r>
              <a:rPr sz="1400" dirty="0">
                <a:latin typeface="Calibri"/>
                <a:cs typeface="Calibri"/>
              </a:rPr>
              <a:t>livewell</a:t>
            </a:r>
            <a:r>
              <a:rPr sz="1400" spc="350" dirty="0">
                <a:latin typeface="Calibri"/>
                <a:cs typeface="Calibri"/>
              </a:rPr>
              <a:t> </a:t>
            </a:r>
            <a:r>
              <a:rPr sz="1400" spc="-55" dirty="0">
                <a:latin typeface="Calibri"/>
                <a:cs typeface="Calibri"/>
              </a:rPr>
              <a:t>pump</a:t>
            </a:r>
            <a:r>
              <a:rPr sz="1400" spc="70" dirty="0">
                <a:latin typeface="Calibri"/>
                <a:cs typeface="Calibri"/>
              </a:rPr>
              <a:t> </a:t>
            </a:r>
            <a:r>
              <a:rPr sz="1400" dirty="0">
                <a:latin typeface="Calibri"/>
                <a:cs typeface="Calibri"/>
              </a:rPr>
              <a:t>dry</a:t>
            </a:r>
            <a:r>
              <a:rPr sz="1400" spc="280" dirty="0">
                <a:latin typeface="Calibri"/>
                <a:cs typeface="Calibri"/>
              </a:rPr>
              <a:t> </a:t>
            </a:r>
            <a:r>
              <a:rPr sz="1400" dirty="0">
                <a:latin typeface="Calibri"/>
                <a:cs typeface="Calibri"/>
              </a:rPr>
              <a:t>could</a:t>
            </a:r>
            <a:r>
              <a:rPr sz="1400" spc="345" dirty="0">
                <a:latin typeface="Calibri"/>
                <a:cs typeface="Calibri"/>
              </a:rPr>
              <a:t> </a:t>
            </a:r>
            <a:r>
              <a:rPr sz="1400" spc="-10" dirty="0">
                <a:latin typeface="Calibri"/>
                <a:cs typeface="Calibri"/>
              </a:rPr>
              <a:t>result </a:t>
            </a:r>
            <a:r>
              <a:rPr sz="1400" dirty="0">
                <a:latin typeface="Calibri"/>
                <a:cs typeface="Calibri"/>
              </a:rPr>
              <a:t>in</a:t>
            </a:r>
            <a:r>
              <a:rPr sz="1400" spc="35" dirty="0">
                <a:latin typeface="Calibri"/>
                <a:cs typeface="Calibri"/>
              </a:rPr>
              <a:t> </a:t>
            </a:r>
            <a:r>
              <a:rPr sz="1400" dirty="0">
                <a:latin typeface="Calibri"/>
                <a:cs typeface="Calibri"/>
              </a:rPr>
              <a:t>damage</a:t>
            </a:r>
            <a:r>
              <a:rPr sz="1400" spc="10" dirty="0">
                <a:latin typeface="Calibri"/>
                <a:cs typeface="Calibri"/>
              </a:rPr>
              <a:t> </a:t>
            </a:r>
            <a:r>
              <a:rPr sz="1400" dirty="0">
                <a:latin typeface="Calibri"/>
                <a:cs typeface="Calibri"/>
              </a:rPr>
              <a:t>to</a:t>
            </a:r>
            <a:r>
              <a:rPr sz="1400" spc="85" dirty="0">
                <a:latin typeface="Calibri"/>
                <a:cs typeface="Calibri"/>
              </a:rPr>
              <a:t> </a:t>
            </a:r>
            <a:r>
              <a:rPr sz="1400" dirty="0">
                <a:latin typeface="Calibri"/>
                <a:cs typeface="Calibri"/>
              </a:rPr>
              <a:t>the</a:t>
            </a:r>
            <a:r>
              <a:rPr sz="1400" spc="30" dirty="0">
                <a:latin typeface="Calibri"/>
                <a:cs typeface="Calibri"/>
              </a:rPr>
              <a:t> </a:t>
            </a:r>
            <a:r>
              <a:rPr sz="1400" spc="-20" dirty="0">
                <a:latin typeface="Calibri"/>
                <a:cs typeface="Calibri"/>
              </a:rPr>
              <a:t>pump.</a:t>
            </a:r>
            <a:endParaRPr sz="1400">
              <a:latin typeface="Calibri"/>
              <a:cs typeface="Calibri"/>
            </a:endParaRPr>
          </a:p>
          <a:p>
            <a:pPr marL="241300" marR="50800" indent="-228600" algn="just">
              <a:lnSpc>
                <a:spcPct val="101400"/>
              </a:lnSpc>
              <a:spcBef>
                <a:spcPts val="600"/>
              </a:spcBef>
              <a:buAutoNum type="arabicPeriod"/>
              <a:tabLst>
                <a:tab pos="241300" algn="l"/>
              </a:tabLst>
            </a:pPr>
            <a:r>
              <a:rPr sz="1400" dirty="0">
                <a:latin typeface="Calibri"/>
                <a:cs typeface="Calibri"/>
              </a:rPr>
              <a:t>Close</a:t>
            </a:r>
            <a:r>
              <a:rPr sz="1400" spc="14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Drain</a:t>
            </a:r>
            <a:r>
              <a:rPr sz="1400" spc="155" dirty="0">
                <a:latin typeface="Calibri"/>
                <a:cs typeface="Calibri"/>
              </a:rPr>
              <a:t> </a:t>
            </a:r>
            <a:r>
              <a:rPr sz="1400" spc="-20" dirty="0">
                <a:latin typeface="Calibri"/>
                <a:cs typeface="Calibri"/>
              </a:rPr>
              <a:t>Valve</a:t>
            </a:r>
            <a:r>
              <a:rPr sz="1400" spc="70" dirty="0">
                <a:latin typeface="Calibri"/>
                <a:cs typeface="Calibri"/>
              </a:rPr>
              <a:t> </a:t>
            </a:r>
            <a:r>
              <a:rPr sz="1400" spc="-30" dirty="0">
                <a:latin typeface="Calibri"/>
                <a:cs typeface="Calibri"/>
              </a:rPr>
              <a:t>by</a:t>
            </a:r>
            <a:r>
              <a:rPr sz="1400" dirty="0">
                <a:latin typeface="Calibri"/>
                <a:cs typeface="Calibri"/>
              </a:rPr>
              <a:t> moving</a:t>
            </a:r>
            <a:r>
              <a:rPr sz="1400" spc="8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valve</a:t>
            </a:r>
            <a:r>
              <a:rPr sz="1400" spc="125" dirty="0">
                <a:latin typeface="Calibri"/>
                <a:cs typeface="Calibri"/>
              </a:rPr>
              <a:t> </a:t>
            </a:r>
            <a:r>
              <a:rPr sz="1400" dirty="0">
                <a:latin typeface="Calibri"/>
                <a:cs typeface="Calibri"/>
              </a:rPr>
              <a:t>handle</a:t>
            </a:r>
            <a:r>
              <a:rPr sz="1400" spc="125" dirty="0">
                <a:latin typeface="Calibri"/>
                <a:cs typeface="Calibri"/>
              </a:rPr>
              <a:t> </a:t>
            </a:r>
            <a:r>
              <a:rPr sz="1400" spc="-20" dirty="0">
                <a:latin typeface="Calibri"/>
                <a:cs typeface="Calibri"/>
              </a:rPr>
              <a:t>into </a:t>
            </a:r>
            <a:r>
              <a:rPr sz="1400" dirty="0">
                <a:latin typeface="Calibri"/>
                <a:cs typeface="Calibri"/>
              </a:rPr>
              <a:t>a</a:t>
            </a:r>
            <a:r>
              <a:rPr sz="1400" spc="95" dirty="0">
                <a:latin typeface="Calibri"/>
                <a:cs typeface="Calibri"/>
              </a:rPr>
              <a:t> </a:t>
            </a:r>
            <a:r>
              <a:rPr sz="1400" dirty="0">
                <a:latin typeface="Calibri"/>
                <a:cs typeface="Calibri"/>
              </a:rPr>
              <a:t>Vertical</a:t>
            </a:r>
            <a:r>
              <a:rPr sz="1400" spc="285" dirty="0">
                <a:latin typeface="Calibri"/>
                <a:cs typeface="Calibri"/>
              </a:rPr>
              <a:t> </a:t>
            </a:r>
            <a:r>
              <a:rPr sz="1400" dirty="0">
                <a:latin typeface="Calibri"/>
                <a:cs typeface="Calibri"/>
              </a:rPr>
              <a:t>position.</a:t>
            </a:r>
            <a:r>
              <a:rPr sz="1400" spc="250" dirty="0">
                <a:latin typeface="Calibri"/>
                <a:cs typeface="Calibri"/>
              </a:rPr>
              <a:t> </a:t>
            </a:r>
            <a:r>
              <a:rPr sz="1400" dirty="0">
                <a:latin typeface="Calibri"/>
                <a:cs typeface="Calibri"/>
              </a:rPr>
              <a:t>This</a:t>
            </a:r>
            <a:r>
              <a:rPr sz="1400" spc="135" dirty="0">
                <a:latin typeface="Calibri"/>
                <a:cs typeface="Calibri"/>
              </a:rPr>
              <a:t> </a:t>
            </a:r>
            <a:r>
              <a:rPr sz="1400" spc="75" dirty="0">
                <a:latin typeface="Calibri"/>
                <a:cs typeface="Calibri"/>
              </a:rPr>
              <a:t>will</a:t>
            </a:r>
            <a:r>
              <a:rPr sz="1400" spc="335" dirty="0">
                <a:latin typeface="Calibri"/>
                <a:cs typeface="Calibri"/>
              </a:rPr>
              <a:t> </a:t>
            </a:r>
            <a:r>
              <a:rPr sz="1400" dirty="0">
                <a:latin typeface="Calibri"/>
                <a:cs typeface="Calibri"/>
              </a:rPr>
              <a:t>close</a:t>
            </a:r>
            <a:r>
              <a:rPr sz="1400" spc="13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drain</a:t>
            </a:r>
            <a:r>
              <a:rPr sz="1400" spc="275" dirty="0">
                <a:latin typeface="Calibri"/>
                <a:cs typeface="Calibri"/>
              </a:rPr>
              <a:t> </a:t>
            </a:r>
            <a:r>
              <a:rPr sz="1400" spc="-25" dirty="0">
                <a:latin typeface="Calibri"/>
                <a:cs typeface="Calibri"/>
              </a:rPr>
              <a:t>and</a:t>
            </a:r>
            <a:endParaRPr sz="1400">
              <a:latin typeface="Calibri"/>
              <a:cs typeface="Calibri"/>
            </a:endParaRPr>
          </a:p>
          <a:p>
            <a:pPr marL="241300" algn="just">
              <a:lnSpc>
                <a:spcPct val="100000"/>
              </a:lnSpc>
              <a:spcBef>
                <a:spcPts val="50"/>
              </a:spcBef>
            </a:pPr>
            <a:r>
              <a:rPr sz="1400" spc="65" dirty="0">
                <a:latin typeface="Calibri"/>
                <a:cs typeface="Calibri"/>
              </a:rPr>
              <a:t>allow</a:t>
            </a:r>
            <a:r>
              <a:rPr sz="1400" spc="190" dirty="0">
                <a:latin typeface="Calibri"/>
                <a:cs typeface="Calibri"/>
              </a:rPr>
              <a:t> </a:t>
            </a:r>
            <a:r>
              <a:rPr sz="1400" dirty="0">
                <a:latin typeface="Calibri"/>
                <a:cs typeface="Calibri"/>
              </a:rPr>
              <a:t>water</a:t>
            </a:r>
            <a:r>
              <a:rPr sz="1400" spc="120" dirty="0">
                <a:latin typeface="Calibri"/>
                <a:cs typeface="Calibri"/>
              </a:rPr>
              <a:t> </a:t>
            </a:r>
            <a:r>
              <a:rPr sz="1400" dirty="0">
                <a:latin typeface="Calibri"/>
                <a:cs typeface="Calibri"/>
              </a:rPr>
              <a:t>to</a:t>
            </a:r>
            <a:r>
              <a:rPr sz="1400" spc="130" dirty="0">
                <a:latin typeface="Calibri"/>
                <a:cs typeface="Calibri"/>
              </a:rPr>
              <a:t> </a:t>
            </a:r>
            <a:r>
              <a:rPr sz="1400" spc="-10" dirty="0">
                <a:latin typeface="Calibri"/>
                <a:cs typeface="Calibri"/>
              </a:rPr>
              <a:t>f</a:t>
            </a:r>
            <a:r>
              <a:rPr sz="1400" spc="-180" dirty="0">
                <a:latin typeface="Calibri"/>
                <a:cs typeface="Calibri"/>
              </a:rPr>
              <a:t> </a:t>
            </a:r>
            <a:r>
              <a:rPr sz="1400" spc="70" dirty="0">
                <a:latin typeface="Calibri"/>
                <a:cs typeface="Calibri"/>
              </a:rPr>
              <a:t>ill</a:t>
            </a:r>
            <a:r>
              <a:rPr sz="1400" spc="22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livewell</a:t>
            </a:r>
            <a:r>
              <a:rPr sz="1400" spc="204" dirty="0">
                <a:latin typeface="Calibri"/>
                <a:cs typeface="Calibri"/>
              </a:rPr>
              <a:t> </a:t>
            </a:r>
            <a:r>
              <a:rPr sz="1400" spc="-20" dirty="0">
                <a:latin typeface="Calibri"/>
                <a:cs typeface="Calibri"/>
              </a:rPr>
              <a:t>tank.</a:t>
            </a:r>
            <a:endParaRPr sz="1400">
              <a:latin typeface="Calibri"/>
              <a:cs typeface="Calibri"/>
            </a:endParaRPr>
          </a:p>
        </p:txBody>
      </p:sp>
      <p:sp>
        <p:nvSpPr>
          <p:cNvPr id="21" name="object 21"/>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22" name="object 22"/>
          <p:cNvSpPr txBox="1"/>
          <p:nvPr/>
        </p:nvSpPr>
        <p:spPr>
          <a:xfrm>
            <a:off x="1508760" y="5230367"/>
            <a:ext cx="421005" cy="252729"/>
          </a:xfrm>
          <a:prstGeom prst="rect">
            <a:avLst/>
          </a:prstGeom>
        </p:spPr>
        <p:txBody>
          <a:bodyPr vert="horz" wrap="square" lIns="0" tIns="64769" rIns="0" bIns="0" rtlCol="0">
            <a:spAutoFit/>
          </a:bodyPr>
          <a:lstStyle/>
          <a:p>
            <a:pPr marL="46990">
              <a:lnSpc>
                <a:spcPct val="100000"/>
              </a:lnSpc>
              <a:spcBef>
                <a:spcPts val="509"/>
              </a:spcBef>
            </a:pPr>
            <a:r>
              <a:rPr sz="900" b="1" i="1" spc="-10" dirty="0">
                <a:latin typeface="Calibri"/>
                <a:cs typeface="Calibri"/>
              </a:rPr>
              <a:t>CLOSED</a:t>
            </a:r>
            <a:endParaRPr sz="900">
              <a:latin typeface="Calibri"/>
              <a:cs typeface="Calibri"/>
            </a:endParaRPr>
          </a:p>
        </p:txBody>
      </p:sp>
      <p:grpSp>
        <p:nvGrpSpPr>
          <p:cNvPr id="23" name="object 23"/>
          <p:cNvGrpSpPr/>
          <p:nvPr/>
        </p:nvGrpSpPr>
        <p:grpSpPr>
          <a:xfrm>
            <a:off x="2971419" y="5403735"/>
            <a:ext cx="1695450" cy="1768475"/>
            <a:chOff x="2971419" y="5403735"/>
            <a:chExt cx="1695450" cy="1768475"/>
          </a:xfrm>
        </p:grpSpPr>
        <p:sp>
          <p:nvSpPr>
            <p:cNvPr id="24" name="object 24"/>
            <p:cNvSpPr/>
            <p:nvPr/>
          </p:nvSpPr>
          <p:spPr>
            <a:xfrm>
              <a:off x="2980944" y="5413260"/>
              <a:ext cx="1676400" cy="1749425"/>
            </a:xfrm>
            <a:custGeom>
              <a:avLst/>
              <a:gdLst/>
              <a:ahLst/>
              <a:cxnLst/>
              <a:rect l="l" t="t" r="r" b="b"/>
              <a:pathLst>
                <a:path w="1676400" h="1749425">
                  <a:moveTo>
                    <a:pt x="0" y="1749298"/>
                  </a:moveTo>
                  <a:lnTo>
                    <a:pt x="1675892" y="1749298"/>
                  </a:lnTo>
                  <a:lnTo>
                    <a:pt x="1675892" y="0"/>
                  </a:lnTo>
                  <a:lnTo>
                    <a:pt x="0" y="0"/>
                  </a:lnTo>
                  <a:lnTo>
                    <a:pt x="0" y="1749298"/>
                  </a:lnTo>
                  <a:close/>
                </a:path>
              </a:pathLst>
            </a:custGeom>
            <a:ln w="19050">
              <a:solidFill>
                <a:srgbClr val="000000"/>
              </a:solidFill>
            </a:ln>
          </p:spPr>
          <p:txBody>
            <a:bodyPr wrap="square" lIns="0" tIns="0" rIns="0" bIns="0" rtlCol="0"/>
            <a:lstStyle/>
            <a:p>
              <a:endParaRPr/>
            </a:p>
          </p:txBody>
        </p:sp>
        <p:sp>
          <p:nvSpPr>
            <p:cNvPr id="25" name="object 25"/>
            <p:cNvSpPr/>
            <p:nvPr/>
          </p:nvSpPr>
          <p:spPr>
            <a:xfrm>
              <a:off x="4047744" y="5538228"/>
              <a:ext cx="454025" cy="194945"/>
            </a:xfrm>
            <a:custGeom>
              <a:avLst/>
              <a:gdLst/>
              <a:ahLst/>
              <a:cxnLst/>
              <a:rect l="l" t="t" r="r" b="b"/>
              <a:pathLst>
                <a:path w="454025" h="194945">
                  <a:moveTo>
                    <a:pt x="453771" y="0"/>
                  </a:moveTo>
                  <a:lnTo>
                    <a:pt x="0" y="0"/>
                  </a:lnTo>
                  <a:lnTo>
                    <a:pt x="0" y="194678"/>
                  </a:lnTo>
                  <a:lnTo>
                    <a:pt x="453771" y="194678"/>
                  </a:lnTo>
                  <a:lnTo>
                    <a:pt x="453771" y="0"/>
                  </a:lnTo>
                  <a:close/>
                </a:path>
              </a:pathLst>
            </a:custGeom>
            <a:solidFill>
              <a:srgbClr val="F3F3F3"/>
            </a:solidFill>
          </p:spPr>
          <p:txBody>
            <a:bodyPr wrap="square" lIns="0" tIns="0" rIns="0" bIns="0" rtlCol="0"/>
            <a:lstStyle/>
            <a:p>
              <a:endParaRPr/>
            </a:p>
          </p:txBody>
        </p:sp>
        <p:sp>
          <p:nvSpPr>
            <p:cNvPr id="26" name="object 26"/>
            <p:cNvSpPr/>
            <p:nvPr/>
          </p:nvSpPr>
          <p:spPr>
            <a:xfrm>
              <a:off x="4059936" y="5538228"/>
              <a:ext cx="457200" cy="194945"/>
            </a:xfrm>
            <a:custGeom>
              <a:avLst/>
              <a:gdLst/>
              <a:ahLst/>
              <a:cxnLst/>
              <a:rect l="l" t="t" r="r" b="b"/>
              <a:pathLst>
                <a:path w="457200" h="194945">
                  <a:moveTo>
                    <a:pt x="0" y="194678"/>
                  </a:moveTo>
                  <a:lnTo>
                    <a:pt x="456818" y="194678"/>
                  </a:lnTo>
                  <a:lnTo>
                    <a:pt x="456818" y="0"/>
                  </a:lnTo>
                  <a:lnTo>
                    <a:pt x="0" y="0"/>
                  </a:lnTo>
                  <a:lnTo>
                    <a:pt x="0" y="194678"/>
                  </a:lnTo>
                  <a:close/>
                </a:path>
              </a:pathLst>
            </a:custGeom>
            <a:ln w="19050">
              <a:solidFill>
                <a:srgbClr val="000000"/>
              </a:solidFill>
            </a:ln>
          </p:spPr>
          <p:txBody>
            <a:bodyPr wrap="square" lIns="0" tIns="0" rIns="0" bIns="0" rtlCol="0"/>
            <a:lstStyle/>
            <a:p>
              <a:endParaRPr/>
            </a:p>
          </p:txBody>
        </p:sp>
      </p:grpSp>
      <p:sp>
        <p:nvSpPr>
          <p:cNvPr id="27" name="object 27"/>
          <p:cNvSpPr txBox="1"/>
          <p:nvPr/>
        </p:nvSpPr>
        <p:spPr>
          <a:xfrm>
            <a:off x="4047744" y="5538228"/>
            <a:ext cx="454025" cy="194945"/>
          </a:xfrm>
          <a:prstGeom prst="rect">
            <a:avLst/>
          </a:prstGeom>
        </p:spPr>
        <p:txBody>
          <a:bodyPr vert="horz" wrap="square" lIns="0" tIns="10795" rIns="0" bIns="0" rtlCol="0">
            <a:spAutoFit/>
          </a:bodyPr>
          <a:lstStyle/>
          <a:p>
            <a:pPr marL="102235">
              <a:lnSpc>
                <a:spcPct val="100000"/>
              </a:lnSpc>
              <a:spcBef>
                <a:spcPts val="85"/>
              </a:spcBef>
            </a:pPr>
            <a:r>
              <a:rPr sz="900" b="1" i="1" spc="-20" dirty="0">
                <a:latin typeface="Calibri"/>
                <a:cs typeface="Calibri"/>
              </a:rPr>
              <a:t>OPEN</a:t>
            </a:r>
            <a:endParaRPr sz="900">
              <a:latin typeface="Calibri"/>
              <a:cs typeface="Calibri"/>
            </a:endParaRPr>
          </a:p>
        </p:txBody>
      </p:sp>
      <p:sp>
        <p:nvSpPr>
          <p:cNvPr id="28" name="object 28"/>
          <p:cNvSpPr/>
          <p:nvPr/>
        </p:nvSpPr>
        <p:spPr>
          <a:xfrm>
            <a:off x="2252472" y="874775"/>
            <a:ext cx="2627630" cy="1398905"/>
          </a:xfrm>
          <a:custGeom>
            <a:avLst/>
            <a:gdLst/>
            <a:ahLst/>
            <a:cxnLst/>
            <a:rect l="l" t="t" r="r" b="b"/>
            <a:pathLst>
              <a:path w="2627629" h="1398905">
                <a:moveTo>
                  <a:pt x="0" y="1398524"/>
                </a:moveTo>
                <a:lnTo>
                  <a:pt x="2627122" y="1398524"/>
                </a:lnTo>
                <a:lnTo>
                  <a:pt x="2627122" y="0"/>
                </a:lnTo>
                <a:lnTo>
                  <a:pt x="0" y="0"/>
                </a:lnTo>
                <a:lnTo>
                  <a:pt x="0" y="1398524"/>
                </a:lnTo>
                <a:close/>
              </a:path>
            </a:pathLst>
          </a:custGeom>
          <a:ln w="19050">
            <a:solidFill>
              <a:srgbClr val="000000"/>
            </a:solidFill>
          </a:ln>
        </p:spPr>
        <p:txBody>
          <a:bodyPr wrap="square" lIns="0" tIns="0" rIns="0" bIns="0" rtlCol="0"/>
          <a:lstStyle/>
          <a:p>
            <a:endParaRPr/>
          </a:p>
        </p:txBody>
      </p:sp>
      <p:grpSp>
        <p:nvGrpSpPr>
          <p:cNvPr id="29" name="object 29"/>
          <p:cNvGrpSpPr/>
          <p:nvPr/>
        </p:nvGrpSpPr>
        <p:grpSpPr>
          <a:xfrm>
            <a:off x="6174866" y="850011"/>
            <a:ext cx="3429635" cy="1433195"/>
            <a:chOff x="6174866" y="850011"/>
            <a:chExt cx="3429635" cy="1433195"/>
          </a:xfrm>
        </p:grpSpPr>
        <p:sp>
          <p:nvSpPr>
            <p:cNvPr id="30" name="object 30"/>
            <p:cNvSpPr/>
            <p:nvPr/>
          </p:nvSpPr>
          <p:spPr>
            <a:xfrm>
              <a:off x="6647687" y="859536"/>
              <a:ext cx="2947670" cy="1414145"/>
            </a:xfrm>
            <a:custGeom>
              <a:avLst/>
              <a:gdLst/>
              <a:ahLst/>
              <a:cxnLst/>
              <a:rect l="l" t="t" r="r" b="b"/>
              <a:pathLst>
                <a:path w="2947670" h="1414145">
                  <a:moveTo>
                    <a:pt x="0" y="1413763"/>
                  </a:moveTo>
                  <a:lnTo>
                    <a:pt x="2947288" y="1413763"/>
                  </a:lnTo>
                  <a:lnTo>
                    <a:pt x="2947288" y="0"/>
                  </a:lnTo>
                  <a:lnTo>
                    <a:pt x="0" y="0"/>
                  </a:lnTo>
                  <a:lnTo>
                    <a:pt x="0" y="1413763"/>
                  </a:lnTo>
                  <a:close/>
                </a:path>
              </a:pathLst>
            </a:custGeom>
            <a:ln w="19050">
              <a:solidFill>
                <a:srgbClr val="000000"/>
              </a:solidFill>
            </a:ln>
          </p:spPr>
          <p:txBody>
            <a:bodyPr wrap="square" lIns="0" tIns="0" rIns="0" bIns="0" rtlCol="0"/>
            <a:lstStyle/>
            <a:p>
              <a:endParaRPr/>
            </a:p>
          </p:txBody>
        </p:sp>
        <p:pic>
          <p:nvPicPr>
            <p:cNvPr id="31" name="object 31"/>
            <p:cNvPicPr/>
            <p:nvPr/>
          </p:nvPicPr>
          <p:blipFill>
            <a:blip r:embed="rId9" cstate="print"/>
            <a:stretch>
              <a:fillRect/>
            </a:stretch>
          </p:blipFill>
          <p:spPr>
            <a:xfrm>
              <a:off x="7711185" y="2061463"/>
              <a:ext cx="89281" cy="75819"/>
            </a:xfrm>
            <a:prstGeom prst="rect">
              <a:avLst/>
            </a:prstGeom>
          </p:spPr>
        </p:pic>
        <p:sp>
          <p:nvSpPr>
            <p:cNvPr id="32" name="object 32"/>
            <p:cNvSpPr/>
            <p:nvPr/>
          </p:nvSpPr>
          <p:spPr>
            <a:xfrm>
              <a:off x="6174867" y="2064892"/>
              <a:ext cx="1573530" cy="43180"/>
            </a:xfrm>
            <a:custGeom>
              <a:avLst/>
              <a:gdLst/>
              <a:ahLst/>
              <a:cxnLst/>
              <a:rect l="l" t="t" r="r" b="b"/>
              <a:pathLst>
                <a:path w="1573529" h="43180">
                  <a:moveTo>
                    <a:pt x="1573276" y="42672"/>
                  </a:moveTo>
                  <a:lnTo>
                    <a:pt x="1573022" y="35052"/>
                  </a:lnTo>
                  <a:lnTo>
                    <a:pt x="1565656" y="27305"/>
                  </a:lnTo>
                  <a:lnTo>
                    <a:pt x="0" y="0"/>
                  </a:lnTo>
                  <a:lnTo>
                    <a:pt x="635" y="15113"/>
                  </a:lnTo>
                  <a:lnTo>
                    <a:pt x="1566291" y="42545"/>
                  </a:lnTo>
                  <a:lnTo>
                    <a:pt x="1573276" y="42672"/>
                  </a:lnTo>
                  <a:close/>
                </a:path>
              </a:pathLst>
            </a:custGeom>
            <a:solidFill>
              <a:srgbClr val="000000"/>
            </a:solidFill>
          </p:spPr>
          <p:txBody>
            <a:bodyPr wrap="square" lIns="0" tIns="0" rIns="0" bIns="0" rtlCol="0"/>
            <a:lstStyle/>
            <a:p>
              <a:endParaRPr/>
            </a:p>
          </p:txBody>
        </p:sp>
      </p:grpSp>
      <p:grpSp>
        <p:nvGrpSpPr>
          <p:cNvPr id="33" name="object 33"/>
          <p:cNvGrpSpPr/>
          <p:nvPr/>
        </p:nvGrpSpPr>
        <p:grpSpPr>
          <a:xfrm>
            <a:off x="7418451" y="2355723"/>
            <a:ext cx="1332865" cy="1326515"/>
            <a:chOff x="7418451" y="2355723"/>
            <a:chExt cx="1332865" cy="1326515"/>
          </a:xfrm>
        </p:grpSpPr>
        <p:pic>
          <p:nvPicPr>
            <p:cNvPr id="34" name="object 34"/>
            <p:cNvPicPr/>
            <p:nvPr/>
          </p:nvPicPr>
          <p:blipFill>
            <a:blip r:embed="rId10" cstate="print"/>
            <a:stretch>
              <a:fillRect/>
            </a:stretch>
          </p:blipFill>
          <p:spPr>
            <a:xfrm>
              <a:off x="7427976" y="2365248"/>
              <a:ext cx="1313687" cy="1304543"/>
            </a:xfrm>
            <a:prstGeom prst="rect">
              <a:avLst/>
            </a:prstGeom>
          </p:spPr>
        </p:pic>
        <p:sp>
          <p:nvSpPr>
            <p:cNvPr id="35" name="object 35"/>
            <p:cNvSpPr/>
            <p:nvPr/>
          </p:nvSpPr>
          <p:spPr>
            <a:xfrm>
              <a:off x="7427976" y="2365248"/>
              <a:ext cx="1313815" cy="1307465"/>
            </a:xfrm>
            <a:custGeom>
              <a:avLst/>
              <a:gdLst/>
              <a:ahLst/>
              <a:cxnLst/>
              <a:rect l="l" t="t" r="r" b="b"/>
              <a:pathLst>
                <a:path w="1313815" h="1307464">
                  <a:moveTo>
                    <a:pt x="0" y="1307084"/>
                  </a:moveTo>
                  <a:lnTo>
                    <a:pt x="1313560" y="1307084"/>
                  </a:lnTo>
                  <a:lnTo>
                    <a:pt x="1313560" y="0"/>
                  </a:lnTo>
                  <a:lnTo>
                    <a:pt x="0" y="0"/>
                  </a:lnTo>
                  <a:lnTo>
                    <a:pt x="0" y="1307084"/>
                  </a:lnTo>
                  <a:close/>
                </a:path>
              </a:pathLst>
            </a:custGeom>
            <a:ln w="19050">
              <a:solidFill>
                <a:srgbClr val="000000"/>
              </a:solidFill>
            </a:ln>
          </p:spPr>
          <p:txBody>
            <a:bodyPr wrap="square" lIns="0" tIns="0" rIns="0" bIns="0" rtlCol="0"/>
            <a:lstStyle/>
            <a:p>
              <a:endParaRPr/>
            </a:p>
          </p:txBody>
        </p:sp>
        <p:sp>
          <p:nvSpPr>
            <p:cNvPr id="36" name="object 36"/>
            <p:cNvSpPr/>
            <p:nvPr/>
          </p:nvSpPr>
          <p:spPr>
            <a:xfrm>
              <a:off x="8266176" y="3453384"/>
              <a:ext cx="457200" cy="182880"/>
            </a:xfrm>
            <a:custGeom>
              <a:avLst/>
              <a:gdLst/>
              <a:ahLst/>
              <a:cxnLst/>
              <a:rect l="l" t="t" r="r" b="b"/>
              <a:pathLst>
                <a:path w="457200" h="182879">
                  <a:moveTo>
                    <a:pt x="0" y="182879"/>
                  </a:moveTo>
                  <a:lnTo>
                    <a:pt x="457200" y="182879"/>
                  </a:lnTo>
                  <a:lnTo>
                    <a:pt x="457200" y="0"/>
                  </a:lnTo>
                  <a:lnTo>
                    <a:pt x="0" y="0"/>
                  </a:lnTo>
                  <a:lnTo>
                    <a:pt x="0" y="182879"/>
                  </a:lnTo>
                  <a:close/>
                </a:path>
              </a:pathLst>
            </a:custGeom>
            <a:ln w="12700">
              <a:solidFill>
                <a:srgbClr val="000000"/>
              </a:solidFill>
            </a:ln>
          </p:spPr>
          <p:txBody>
            <a:bodyPr wrap="square" lIns="0" tIns="0" rIns="0" bIns="0" rtlCol="0"/>
            <a:lstStyle/>
            <a:p>
              <a:endParaRPr/>
            </a:p>
          </p:txBody>
        </p:sp>
      </p:grpSp>
      <p:sp>
        <p:nvSpPr>
          <p:cNvPr id="37" name="object 37"/>
          <p:cNvSpPr/>
          <p:nvPr/>
        </p:nvSpPr>
        <p:spPr>
          <a:xfrm>
            <a:off x="3276600" y="3651503"/>
            <a:ext cx="1103630" cy="1615440"/>
          </a:xfrm>
          <a:custGeom>
            <a:avLst/>
            <a:gdLst/>
            <a:ahLst/>
            <a:cxnLst/>
            <a:rect l="l" t="t" r="r" b="b"/>
            <a:pathLst>
              <a:path w="1103629" h="1615439">
                <a:moveTo>
                  <a:pt x="0" y="1615313"/>
                </a:moveTo>
                <a:lnTo>
                  <a:pt x="1103299" y="1615313"/>
                </a:lnTo>
                <a:lnTo>
                  <a:pt x="1103299" y="0"/>
                </a:lnTo>
                <a:lnTo>
                  <a:pt x="0" y="0"/>
                </a:lnTo>
                <a:lnTo>
                  <a:pt x="0" y="1615313"/>
                </a:lnTo>
                <a:close/>
              </a:path>
            </a:pathLst>
          </a:custGeom>
          <a:ln w="19050">
            <a:solidFill>
              <a:srgbClr val="000000"/>
            </a:solidFill>
          </a:ln>
        </p:spPr>
        <p:txBody>
          <a:bodyPr wrap="square" lIns="0" tIns="0" rIns="0" bIns="0" rtlCol="0"/>
          <a:lstStyle/>
          <a:p>
            <a:endParaRPr/>
          </a:p>
        </p:txBody>
      </p:sp>
      <p:sp>
        <p:nvSpPr>
          <p:cNvPr id="38" name="object 38"/>
          <p:cNvSpPr txBox="1"/>
          <p:nvPr/>
        </p:nvSpPr>
        <p:spPr>
          <a:xfrm>
            <a:off x="8272526" y="3459734"/>
            <a:ext cx="459740" cy="203200"/>
          </a:xfrm>
          <a:prstGeom prst="rect">
            <a:avLst/>
          </a:prstGeom>
          <a:solidFill>
            <a:srgbClr val="F3F3F3"/>
          </a:solidFill>
        </p:spPr>
        <p:txBody>
          <a:bodyPr vert="horz" wrap="square" lIns="0" tIns="27305" rIns="0" bIns="0" rtlCol="0">
            <a:spAutoFit/>
          </a:bodyPr>
          <a:lstStyle/>
          <a:p>
            <a:pPr marL="104775">
              <a:lnSpc>
                <a:spcPct val="100000"/>
              </a:lnSpc>
              <a:spcBef>
                <a:spcPts val="215"/>
              </a:spcBef>
            </a:pPr>
            <a:r>
              <a:rPr sz="800" b="1" i="1" spc="-20" dirty="0">
                <a:latin typeface="Calibri"/>
                <a:cs typeface="Calibri"/>
              </a:rPr>
              <a:t>OPEN</a:t>
            </a:r>
            <a:endParaRPr sz="800">
              <a:latin typeface="Calibri"/>
              <a:cs typeface="Calibri"/>
            </a:endParaRPr>
          </a:p>
        </p:txBody>
      </p:sp>
      <p:grpSp>
        <p:nvGrpSpPr>
          <p:cNvPr id="39" name="object 39"/>
          <p:cNvGrpSpPr/>
          <p:nvPr/>
        </p:nvGrpSpPr>
        <p:grpSpPr>
          <a:xfrm>
            <a:off x="5809107" y="2355723"/>
            <a:ext cx="1344930" cy="1326515"/>
            <a:chOff x="5809107" y="2355723"/>
            <a:chExt cx="1344930" cy="1326515"/>
          </a:xfrm>
        </p:grpSpPr>
        <p:pic>
          <p:nvPicPr>
            <p:cNvPr id="40" name="object 40"/>
            <p:cNvPicPr/>
            <p:nvPr/>
          </p:nvPicPr>
          <p:blipFill>
            <a:blip r:embed="rId11" cstate="print"/>
            <a:stretch>
              <a:fillRect/>
            </a:stretch>
          </p:blipFill>
          <p:spPr>
            <a:xfrm>
              <a:off x="5818632" y="2365248"/>
              <a:ext cx="1325880" cy="1304543"/>
            </a:xfrm>
            <a:prstGeom prst="rect">
              <a:avLst/>
            </a:prstGeom>
          </p:spPr>
        </p:pic>
        <p:sp>
          <p:nvSpPr>
            <p:cNvPr id="41" name="object 41"/>
            <p:cNvSpPr/>
            <p:nvPr/>
          </p:nvSpPr>
          <p:spPr>
            <a:xfrm>
              <a:off x="5818632" y="2365248"/>
              <a:ext cx="1325880" cy="1307465"/>
            </a:xfrm>
            <a:custGeom>
              <a:avLst/>
              <a:gdLst/>
              <a:ahLst/>
              <a:cxnLst/>
              <a:rect l="l" t="t" r="r" b="b"/>
              <a:pathLst>
                <a:path w="1325879" h="1307464">
                  <a:moveTo>
                    <a:pt x="0" y="1307464"/>
                  </a:moveTo>
                  <a:lnTo>
                    <a:pt x="1325498" y="1307464"/>
                  </a:lnTo>
                  <a:lnTo>
                    <a:pt x="1325498" y="0"/>
                  </a:lnTo>
                  <a:lnTo>
                    <a:pt x="0" y="0"/>
                  </a:lnTo>
                  <a:lnTo>
                    <a:pt x="0" y="1307464"/>
                  </a:lnTo>
                  <a:close/>
                </a:path>
              </a:pathLst>
            </a:custGeom>
            <a:ln w="19049">
              <a:solidFill>
                <a:srgbClr val="000000"/>
              </a:solidFill>
            </a:ln>
          </p:spPr>
          <p:txBody>
            <a:bodyPr wrap="square" lIns="0" tIns="0" rIns="0" bIns="0" rtlCol="0"/>
            <a:lstStyle/>
            <a:p>
              <a:endParaRPr/>
            </a:p>
          </p:txBody>
        </p:sp>
      </p:grpSp>
      <p:sp>
        <p:nvSpPr>
          <p:cNvPr id="42" name="object 42"/>
          <p:cNvSpPr txBox="1"/>
          <p:nvPr/>
        </p:nvSpPr>
        <p:spPr>
          <a:xfrm>
            <a:off x="5885688" y="3453384"/>
            <a:ext cx="457200" cy="182880"/>
          </a:xfrm>
          <a:prstGeom prst="rect">
            <a:avLst/>
          </a:prstGeom>
          <a:solidFill>
            <a:srgbClr val="F3F3F3"/>
          </a:solidFill>
          <a:ln w="12700">
            <a:solidFill>
              <a:srgbClr val="000000"/>
            </a:solidFill>
          </a:ln>
        </p:spPr>
        <p:txBody>
          <a:bodyPr vert="horz" wrap="square" lIns="0" tIns="33020" rIns="0" bIns="0" rtlCol="0">
            <a:spAutoFit/>
          </a:bodyPr>
          <a:lstStyle/>
          <a:p>
            <a:pPr marL="66040">
              <a:lnSpc>
                <a:spcPct val="100000"/>
              </a:lnSpc>
              <a:spcBef>
                <a:spcPts val="260"/>
              </a:spcBef>
            </a:pPr>
            <a:r>
              <a:rPr sz="800" b="1" i="1" spc="-10" dirty="0">
                <a:latin typeface="Calibri"/>
                <a:cs typeface="Calibri"/>
              </a:rPr>
              <a:t>CLOSED</a:t>
            </a:r>
            <a:endParaRPr sz="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ject 4">
            <a:extLst>
              <a:ext uri="{FF2B5EF4-FFF2-40B4-BE49-F238E27FC236}">
                <a16:creationId xmlns:a16="http://schemas.microsoft.com/office/drawing/2014/main" id="{8DEE7E36-3D5E-3911-9120-F6D95B08382E}"/>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512775"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26</a:t>
            </a:r>
            <a:endParaRPr sz="1100">
              <a:latin typeface="Calibri"/>
              <a:cs typeface="Calibri"/>
            </a:endParaRPr>
          </a:p>
        </p:txBody>
      </p:sp>
      <p:grpSp>
        <p:nvGrpSpPr>
          <p:cNvPr id="3" name="object 3"/>
          <p:cNvGrpSpPr/>
          <p:nvPr/>
        </p:nvGrpSpPr>
        <p:grpSpPr>
          <a:xfrm>
            <a:off x="4145279" y="5199760"/>
            <a:ext cx="4925695" cy="2573020"/>
            <a:chOff x="4145279" y="5199760"/>
            <a:chExt cx="4925695" cy="2573020"/>
          </a:xfrm>
        </p:grpSpPr>
        <p:pic>
          <p:nvPicPr>
            <p:cNvPr id="4" name="object 4"/>
            <p:cNvPicPr/>
            <p:nvPr/>
          </p:nvPicPr>
          <p:blipFill>
            <a:blip r:embed="rId3" cstate="print"/>
            <a:stretch>
              <a:fillRect/>
            </a:stretch>
          </p:blipFill>
          <p:spPr>
            <a:xfrm>
              <a:off x="4145279" y="7242046"/>
              <a:ext cx="1764792" cy="530350"/>
            </a:xfrm>
            <a:prstGeom prst="rect">
              <a:avLst/>
            </a:prstGeom>
          </p:spPr>
        </p:pic>
        <p:pic>
          <p:nvPicPr>
            <p:cNvPr id="5" name="object 5"/>
            <p:cNvPicPr/>
            <p:nvPr/>
          </p:nvPicPr>
          <p:blipFill>
            <a:blip r:embed="rId4" cstate="print"/>
            <a:stretch>
              <a:fillRect/>
            </a:stretch>
          </p:blipFill>
          <p:spPr>
            <a:xfrm>
              <a:off x="4877307" y="5367527"/>
              <a:ext cx="4193540" cy="1853183"/>
            </a:xfrm>
            <a:prstGeom prst="rect">
              <a:avLst/>
            </a:prstGeom>
          </p:spPr>
        </p:pic>
        <p:sp>
          <p:nvSpPr>
            <p:cNvPr id="6" name="object 6"/>
            <p:cNvSpPr/>
            <p:nvPr/>
          </p:nvSpPr>
          <p:spPr>
            <a:xfrm>
              <a:off x="7850123" y="5199760"/>
              <a:ext cx="622935" cy="590550"/>
            </a:xfrm>
            <a:custGeom>
              <a:avLst/>
              <a:gdLst/>
              <a:ahLst/>
              <a:cxnLst/>
              <a:rect l="l" t="t" r="r" b="b"/>
              <a:pathLst>
                <a:path w="622934" h="590550">
                  <a:moveTo>
                    <a:pt x="43815" y="470026"/>
                  </a:moveTo>
                  <a:lnTo>
                    <a:pt x="0" y="590041"/>
                  </a:lnTo>
                  <a:lnTo>
                    <a:pt x="122300" y="553084"/>
                  </a:lnTo>
                  <a:lnTo>
                    <a:pt x="108499" y="538480"/>
                  </a:lnTo>
                  <a:lnTo>
                    <a:pt x="82296" y="538480"/>
                  </a:lnTo>
                  <a:lnTo>
                    <a:pt x="56133" y="510794"/>
                  </a:lnTo>
                  <a:lnTo>
                    <a:pt x="69975" y="497710"/>
                  </a:lnTo>
                  <a:lnTo>
                    <a:pt x="43815" y="470026"/>
                  </a:lnTo>
                  <a:close/>
                </a:path>
                <a:path w="622934" h="590550">
                  <a:moveTo>
                    <a:pt x="69975" y="497710"/>
                  </a:moveTo>
                  <a:lnTo>
                    <a:pt x="56133" y="510794"/>
                  </a:lnTo>
                  <a:lnTo>
                    <a:pt x="82296" y="538480"/>
                  </a:lnTo>
                  <a:lnTo>
                    <a:pt x="96137" y="525396"/>
                  </a:lnTo>
                  <a:lnTo>
                    <a:pt x="69975" y="497710"/>
                  </a:lnTo>
                  <a:close/>
                </a:path>
                <a:path w="622934" h="590550">
                  <a:moveTo>
                    <a:pt x="96137" y="525396"/>
                  </a:moveTo>
                  <a:lnTo>
                    <a:pt x="82296" y="538480"/>
                  </a:lnTo>
                  <a:lnTo>
                    <a:pt x="108499" y="538480"/>
                  </a:lnTo>
                  <a:lnTo>
                    <a:pt x="96137" y="525396"/>
                  </a:lnTo>
                  <a:close/>
                </a:path>
                <a:path w="622934" h="590550">
                  <a:moveTo>
                    <a:pt x="596519" y="0"/>
                  </a:moveTo>
                  <a:lnTo>
                    <a:pt x="69975" y="497710"/>
                  </a:lnTo>
                  <a:lnTo>
                    <a:pt x="96137" y="525396"/>
                  </a:lnTo>
                  <a:lnTo>
                    <a:pt x="622680" y="27686"/>
                  </a:lnTo>
                  <a:lnTo>
                    <a:pt x="596519" y="0"/>
                  </a:lnTo>
                  <a:close/>
                </a:path>
              </a:pathLst>
            </a:custGeom>
            <a:solidFill>
              <a:srgbClr val="F69240"/>
            </a:solidFill>
          </p:spPr>
          <p:txBody>
            <a:bodyPr wrap="square" lIns="0" tIns="0" rIns="0" bIns="0" rtlCol="0"/>
            <a:lstStyle/>
            <a:p>
              <a:endParaRPr/>
            </a:p>
          </p:txBody>
        </p:sp>
      </p:grpSp>
      <p:sp>
        <p:nvSpPr>
          <p:cNvPr id="7" name="object 7"/>
          <p:cNvSpPr txBox="1"/>
          <p:nvPr/>
        </p:nvSpPr>
        <p:spPr>
          <a:xfrm>
            <a:off x="447243" y="1004443"/>
            <a:ext cx="2250440" cy="1326515"/>
          </a:xfrm>
          <a:prstGeom prst="rect">
            <a:avLst/>
          </a:prstGeom>
        </p:spPr>
        <p:txBody>
          <a:bodyPr vert="horz" wrap="square" lIns="0" tIns="7620" rIns="0" bIns="0" rtlCol="0">
            <a:spAutoFit/>
          </a:bodyPr>
          <a:lstStyle/>
          <a:p>
            <a:pPr marL="241300" marR="65405" indent="-228600">
              <a:lnSpc>
                <a:spcPct val="101899"/>
              </a:lnSpc>
              <a:spcBef>
                <a:spcPts val="60"/>
              </a:spcBef>
            </a:pPr>
            <a:r>
              <a:rPr sz="1400" dirty="0">
                <a:latin typeface="Calibri"/>
                <a:cs typeface="Calibri"/>
              </a:rPr>
              <a:t>3.</a:t>
            </a:r>
            <a:r>
              <a:rPr sz="1400" spc="450" dirty="0">
                <a:latin typeface="Calibri"/>
                <a:cs typeface="Calibri"/>
              </a:rPr>
              <a:t> </a:t>
            </a:r>
            <a:r>
              <a:rPr sz="1400" spc="-40" dirty="0">
                <a:latin typeface="Calibri"/>
                <a:cs typeface="Calibri"/>
              </a:rPr>
              <a:t>Open </a:t>
            </a:r>
            <a:r>
              <a:rPr sz="1400" dirty="0">
                <a:latin typeface="Calibri"/>
                <a:cs typeface="Calibri"/>
              </a:rPr>
              <a:t>the</a:t>
            </a:r>
            <a:r>
              <a:rPr sz="1400" spc="70" dirty="0">
                <a:latin typeface="Calibri"/>
                <a:cs typeface="Calibri"/>
              </a:rPr>
              <a:t> </a:t>
            </a:r>
            <a:r>
              <a:rPr sz="1400" spc="-10" dirty="0">
                <a:latin typeface="Calibri"/>
                <a:cs typeface="Calibri"/>
              </a:rPr>
              <a:t>f</a:t>
            </a:r>
            <a:r>
              <a:rPr sz="1400" spc="-195" dirty="0">
                <a:latin typeface="Calibri"/>
                <a:cs typeface="Calibri"/>
              </a:rPr>
              <a:t> </a:t>
            </a:r>
            <a:r>
              <a:rPr sz="1400" spc="70" dirty="0">
                <a:latin typeface="Calibri"/>
                <a:cs typeface="Calibri"/>
              </a:rPr>
              <a:t>low</a:t>
            </a:r>
            <a:r>
              <a:rPr sz="1400" spc="165" dirty="0">
                <a:latin typeface="Calibri"/>
                <a:cs typeface="Calibri"/>
              </a:rPr>
              <a:t> </a:t>
            </a:r>
            <a:r>
              <a:rPr sz="1400" spc="75" dirty="0">
                <a:latin typeface="Calibri"/>
                <a:cs typeface="Calibri"/>
              </a:rPr>
              <a:t>control </a:t>
            </a:r>
            <a:r>
              <a:rPr sz="1400" dirty="0">
                <a:latin typeface="Calibri"/>
                <a:cs typeface="Calibri"/>
              </a:rPr>
              <a:t>valve</a:t>
            </a:r>
            <a:r>
              <a:rPr sz="1400" spc="229" dirty="0">
                <a:latin typeface="Calibri"/>
                <a:cs typeface="Calibri"/>
              </a:rPr>
              <a:t> </a:t>
            </a:r>
            <a:r>
              <a:rPr sz="1400" dirty="0">
                <a:latin typeface="Calibri"/>
                <a:cs typeface="Calibri"/>
              </a:rPr>
              <a:t>(rotating</a:t>
            </a:r>
            <a:r>
              <a:rPr sz="1400" spc="325" dirty="0">
                <a:latin typeface="Calibri"/>
                <a:cs typeface="Calibri"/>
              </a:rPr>
              <a:t> </a:t>
            </a:r>
            <a:r>
              <a:rPr sz="1400" spc="-10" dirty="0">
                <a:latin typeface="Calibri"/>
                <a:cs typeface="Calibri"/>
              </a:rPr>
              <a:t>counter- </a:t>
            </a:r>
            <a:r>
              <a:rPr sz="1400" dirty="0">
                <a:latin typeface="Calibri"/>
                <a:cs typeface="Calibri"/>
              </a:rPr>
              <a:t>clockwise),</a:t>
            </a:r>
            <a:r>
              <a:rPr sz="1400" spc="325" dirty="0">
                <a:latin typeface="Calibri"/>
                <a:cs typeface="Calibri"/>
              </a:rPr>
              <a:t> </a:t>
            </a:r>
            <a:r>
              <a:rPr sz="1400" dirty="0">
                <a:latin typeface="Calibri"/>
                <a:cs typeface="Calibri"/>
              </a:rPr>
              <a:t>located</a:t>
            </a:r>
            <a:r>
              <a:rPr sz="1400" spc="170" dirty="0">
                <a:latin typeface="Calibri"/>
                <a:cs typeface="Calibri"/>
              </a:rPr>
              <a:t> </a:t>
            </a:r>
            <a:r>
              <a:rPr sz="1400" dirty="0">
                <a:latin typeface="Calibri"/>
                <a:cs typeface="Calibri"/>
              </a:rPr>
              <a:t>at</a:t>
            </a:r>
            <a:r>
              <a:rPr sz="1400" spc="185" dirty="0">
                <a:latin typeface="Calibri"/>
                <a:cs typeface="Calibri"/>
              </a:rPr>
              <a:t> </a:t>
            </a:r>
            <a:r>
              <a:rPr sz="1400" spc="-25" dirty="0">
                <a:latin typeface="Calibri"/>
                <a:cs typeface="Calibri"/>
              </a:rPr>
              <a:t>the </a:t>
            </a:r>
            <a:r>
              <a:rPr sz="1400" dirty="0">
                <a:latin typeface="Calibri"/>
                <a:cs typeface="Calibri"/>
              </a:rPr>
              <a:t>top</a:t>
            </a:r>
            <a:r>
              <a:rPr sz="1400" spc="140" dirty="0">
                <a:latin typeface="Calibri"/>
                <a:cs typeface="Calibri"/>
              </a:rPr>
              <a:t> </a:t>
            </a:r>
            <a:r>
              <a:rPr sz="1400" spc="55" dirty="0">
                <a:latin typeface="Calibri"/>
                <a:cs typeface="Calibri"/>
              </a:rPr>
              <a:t>of</a:t>
            </a:r>
            <a:r>
              <a:rPr sz="1400" spc="305" dirty="0">
                <a:latin typeface="Calibri"/>
                <a:cs typeface="Calibri"/>
              </a:rPr>
              <a:t> </a:t>
            </a:r>
            <a:r>
              <a:rPr sz="1400" dirty="0">
                <a:latin typeface="Calibri"/>
                <a:cs typeface="Calibri"/>
              </a:rPr>
              <a:t>the</a:t>
            </a:r>
            <a:r>
              <a:rPr sz="1400" spc="130" dirty="0">
                <a:latin typeface="Calibri"/>
                <a:cs typeface="Calibri"/>
              </a:rPr>
              <a:t> </a:t>
            </a:r>
            <a:r>
              <a:rPr sz="1400" dirty="0">
                <a:latin typeface="Calibri"/>
                <a:cs typeface="Calibri"/>
              </a:rPr>
              <a:t>livewell,</a:t>
            </a:r>
            <a:r>
              <a:rPr sz="1400" spc="280" dirty="0">
                <a:latin typeface="Calibri"/>
                <a:cs typeface="Calibri"/>
              </a:rPr>
              <a:t> </a:t>
            </a:r>
            <a:r>
              <a:rPr sz="1400" spc="-25" dirty="0">
                <a:latin typeface="Calibri"/>
                <a:cs typeface="Calibri"/>
              </a:rPr>
              <a:t>to</a:t>
            </a:r>
            <a:endParaRPr sz="1400">
              <a:latin typeface="Calibri"/>
              <a:cs typeface="Calibri"/>
            </a:endParaRPr>
          </a:p>
          <a:p>
            <a:pPr marL="241300">
              <a:lnSpc>
                <a:spcPct val="100000"/>
              </a:lnSpc>
              <a:spcBef>
                <a:spcPts val="25"/>
              </a:spcBef>
            </a:pPr>
            <a:r>
              <a:rPr sz="1400" spc="65" dirty="0">
                <a:latin typeface="Calibri"/>
                <a:cs typeface="Calibri"/>
              </a:rPr>
              <a:t>allow</a:t>
            </a:r>
            <a:r>
              <a:rPr sz="1400" spc="125" dirty="0">
                <a:latin typeface="Calibri"/>
                <a:cs typeface="Calibri"/>
              </a:rPr>
              <a:t> </a:t>
            </a:r>
            <a:r>
              <a:rPr sz="1400" dirty="0">
                <a:latin typeface="Calibri"/>
                <a:cs typeface="Calibri"/>
              </a:rPr>
              <a:t>water</a:t>
            </a:r>
            <a:r>
              <a:rPr sz="1400" spc="90" dirty="0">
                <a:latin typeface="Calibri"/>
                <a:cs typeface="Calibri"/>
              </a:rPr>
              <a:t> </a:t>
            </a:r>
            <a:r>
              <a:rPr sz="1400" dirty="0">
                <a:latin typeface="Calibri"/>
                <a:cs typeface="Calibri"/>
              </a:rPr>
              <a:t>to</a:t>
            </a:r>
            <a:r>
              <a:rPr sz="1400" spc="100" dirty="0">
                <a:latin typeface="Calibri"/>
                <a:cs typeface="Calibri"/>
              </a:rPr>
              <a:t> </a:t>
            </a:r>
            <a:r>
              <a:rPr sz="1400" spc="-10" dirty="0">
                <a:latin typeface="Calibri"/>
                <a:cs typeface="Calibri"/>
              </a:rPr>
              <a:t>f</a:t>
            </a:r>
            <a:r>
              <a:rPr sz="1400" spc="-190" dirty="0">
                <a:latin typeface="Calibri"/>
                <a:cs typeface="Calibri"/>
              </a:rPr>
              <a:t> </a:t>
            </a:r>
            <a:r>
              <a:rPr sz="1400" spc="70" dirty="0">
                <a:latin typeface="Calibri"/>
                <a:cs typeface="Calibri"/>
              </a:rPr>
              <a:t>low</a:t>
            </a:r>
            <a:r>
              <a:rPr sz="1400" spc="75" dirty="0">
                <a:latin typeface="Calibri"/>
                <a:cs typeface="Calibri"/>
              </a:rPr>
              <a:t> </a:t>
            </a:r>
            <a:r>
              <a:rPr sz="1400" spc="35" dirty="0">
                <a:latin typeface="Calibri"/>
                <a:cs typeface="Calibri"/>
              </a:rPr>
              <a:t>from</a:t>
            </a:r>
            <a:endParaRPr sz="1400">
              <a:latin typeface="Calibri"/>
              <a:cs typeface="Calibri"/>
            </a:endParaRPr>
          </a:p>
          <a:p>
            <a:pPr marL="241300">
              <a:lnSpc>
                <a:spcPct val="100000"/>
              </a:lnSpc>
              <a:spcBef>
                <a:spcPts val="50"/>
              </a:spcBef>
            </a:pPr>
            <a:r>
              <a:rPr sz="1400" dirty="0">
                <a:latin typeface="Calibri"/>
                <a:cs typeface="Calibri"/>
              </a:rPr>
              <a:t>the</a:t>
            </a:r>
            <a:r>
              <a:rPr sz="1400" spc="55" dirty="0">
                <a:latin typeface="Calibri"/>
                <a:cs typeface="Calibri"/>
              </a:rPr>
              <a:t> </a:t>
            </a:r>
            <a:r>
              <a:rPr sz="1400" spc="-55" dirty="0">
                <a:latin typeface="Calibri"/>
                <a:cs typeface="Calibri"/>
              </a:rPr>
              <a:t>pump</a:t>
            </a:r>
            <a:r>
              <a:rPr sz="1400" spc="-10" dirty="0">
                <a:latin typeface="Calibri"/>
                <a:cs typeface="Calibri"/>
              </a:rPr>
              <a:t> </a:t>
            </a:r>
            <a:r>
              <a:rPr sz="1400" dirty="0">
                <a:latin typeface="Calibri"/>
                <a:cs typeface="Calibri"/>
              </a:rPr>
              <a:t>into</a:t>
            </a:r>
            <a:r>
              <a:rPr sz="1400" spc="140" dirty="0">
                <a:latin typeface="Calibri"/>
                <a:cs typeface="Calibri"/>
              </a:rPr>
              <a:t> </a:t>
            </a:r>
            <a:r>
              <a:rPr sz="1400" dirty="0">
                <a:latin typeface="Calibri"/>
                <a:cs typeface="Calibri"/>
              </a:rPr>
              <a:t>the</a:t>
            </a:r>
            <a:r>
              <a:rPr sz="1400" spc="30" dirty="0">
                <a:latin typeface="Calibri"/>
                <a:cs typeface="Calibri"/>
              </a:rPr>
              <a:t> </a:t>
            </a:r>
            <a:r>
              <a:rPr sz="1400" spc="-10" dirty="0">
                <a:latin typeface="Calibri"/>
                <a:cs typeface="Calibri"/>
              </a:rPr>
              <a:t>livewell.</a:t>
            </a:r>
            <a:endParaRPr sz="1400">
              <a:latin typeface="Calibri"/>
              <a:cs typeface="Calibri"/>
            </a:endParaRPr>
          </a:p>
        </p:txBody>
      </p:sp>
      <p:sp>
        <p:nvSpPr>
          <p:cNvPr id="8" name="object 8"/>
          <p:cNvSpPr txBox="1"/>
          <p:nvPr/>
        </p:nvSpPr>
        <p:spPr>
          <a:xfrm>
            <a:off x="447243" y="2675077"/>
            <a:ext cx="4244975" cy="674370"/>
          </a:xfrm>
          <a:prstGeom prst="rect">
            <a:avLst/>
          </a:prstGeom>
        </p:spPr>
        <p:txBody>
          <a:bodyPr vert="horz" wrap="square" lIns="0" tIns="6985" rIns="0" bIns="0" rtlCol="0">
            <a:spAutoFit/>
          </a:bodyPr>
          <a:lstStyle/>
          <a:p>
            <a:pPr marL="241300" marR="5080" indent="-228600">
              <a:lnSpc>
                <a:spcPct val="102200"/>
              </a:lnSpc>
              <a:spcBef>
                <a:spcPts val="55"/>
              </a:spcBef>
            </a:pPr>
            <a:r>
              <a:rPr sz="1400" dirty="0">
                <a:latin typeface="Calibri"/>
                <a:cs typeface="Calibri"/>
              </a:rPr>
              <a:t>4.</a:t>
            </a:r>
            <a:r>
              <a:rPr sz="1400" spc="90" dirty="0">
                <a:latin typeface="Calibri"/>
                <a:cs typeface="Calibri"/>
              </a:rPr>
              <a:t>  </a:t>
            </a:r>
            <a:r>
              <a:rPr sz="1400" dirty="0">
                <a:latin typeface="Calibri"/>
                <a:cs typeface="Calibri"/>
              </a:rPr>
              <a:t>Turn</a:t>
            </a:r>
            <a:r>
              <a:rPr sz="1400" spc="29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livewell</a:t>
            </a:r>
            <a:r>
              <a:rPr sz="1400" spc="300" dirty="0">
                <a:latin typeface="Calibri"/>
                <a:cs typeface="Calibri"/>
              </a:rPr>
              <a:t> </a:t>
            </a:r>
            <a:r>
              <a:rPr sz="1400" spc="-65" dirty="0">
                <a:latin typeface="Calibri"/>
                <a:cs typeface="Calibri"/>
              </a:rPr>
              <a:t>pump</a:t>
            </a:r>
            <a:r>
              <a:rPr sz="1400" dirty="0">
                <a:latin typeface="Calibri"/>
                <a:cs typeface="Calibri"/>
              </a:rPr>
              <a:t> on</a:t>
            </a:r>
            <a:r>
              <a:rPr sz="1400" spc="200" dirty="0">
                <a:latin typeface="Calibri"/>
                <a:cs typeface="Calibri"/>
              </a:rPr>
              <a:t> </a:t>
            </a:r>
            <a:r>
              <a:rPr sz="1400" spc="-45" dirty="0">
                <a:latin typeface="Calibri"/>
                <a:cs typeface="Calibri"/>
              </a:rPr>
              <a:t>by </a:t>
            </a:r>
            <a:r>
              <a:rPr sz="1400" dirty="0">
                <a:latin typeface="Calibri"/>
                <a:cs typeface="Calibri"/>
              </a:rPr>
              <a:t>flipping</a:t>
            </a:r>
            <a:r>
              <a:rPr sz="1400" spc="24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switch</a:t>
            </a:r>
            <a:r>
              <a:rPr sz="1400" spc="235" dirty="0">
                <a:latin typeface="Calibri"/>
                <a:cs typeface="Calibri"/>
              </a:rPr>
              <a:t> </a:t>
            </a:r>
            <a:r>
              <a:rPr sz="1400" spc="-25" dirty="0">
                <a:latin typeface="Calibri"/>
                <a:cs typeface="Calibri"/>
              </a:rPr>
              <a:t>on </a:t>
            </a:r>
            <a:r>
              <a:rPr sz="1400" dirty="0">
                <a:latin typeface="Calibri"/>
                <a:cs typeface="Calibri"/>
              </a:rPr>
              <a:t>the</a:t>
            </a:r>
            <a:r>
              <a:rPr sz="1400" spc="105" dirty="0">
                <a:latin typeface="Calibri"/>
                <a:cs typeface="Calibri"/>
              </a:rPr>
              <a:t> </a:t>
            </a:r>
            <a:r>
              <a:rPr sz="1400" dirty="0">
                <a:latin typeface="Calibri"/>
                <a:cs typeface="Calibri"/>
              </a:rPr>
              <a:t>Helm</a:t>
            </a:r>
            <a:r>
              <a:rPr sz="1400" spc="100" dirty="0">
                <a:latin typeface="Calibri"/>
                <a:cs typeface="Calibri"/>
              </a:rPr>
              <a:t> </a:t>
            </a:r>
            <a:r>
              <a:rPr sz="1400" dirty="0">
                <a:latin typeface="Calibri"/>
                <a:cs typeface="Calibri"/>
              </a:rPr>
              <a:t>Switch</a:t>
            </a:r>
            <a:r>
              <a:rPr sz="1400" spc="70" dirty="0">
                <a:latin typeface="Calibri"/>
                <a:cs typeface="Calibri"/>
              </a:rPr>
              <a:t> </a:t>
            </a:r>
            <a:r>
              <a:rPr sz="1400" dirty="0">
                <a:latin typeface="Calibri"/>
                <a:cs typeface="Calibri"/>
              </a:rPr>
              <a:t>Panel</a:t>
            </a:r>
            <a:r>
              <a:rPr sz="1400" spc="75" dirty="0">
                <a:latin typeface="Calibri"/>
                <a:cs typeface="Calibri"/>
              </a:rPr>
              <a:t> </a:t>
            </a:r>
            <a:r>
              <a:rPr sz="1400" dirty="0">
                <a:latin typeface="Calibri"/>
                <a:cs typeface="Calibri"/>
              </a:rPr>
              <a:t>that</a:t>
            </a:r>
            <a:r>
              <a:rPr sz="1400" spc="215" dirty="0">
                <a:latin typeface="Calibri"/>
                <a:cs typeface="Calibri"/>
              </a:rPr>
              <a:t> </a:t>
            </a:r>
            <a:r>
              <a:rPr sz="1400" dirty="0">
                <a:latin typeface="Calibri"/>
                <a:cs typeface="Calibri"/>
              </a:rPr>
              <a:t>correlates</a:t>
            </a:r>
            <a:r>
              <a:rPr sz="1400" spc="265" dirty="0">
                <a:latin typeface="Calibri"/>
                <a:cs typeface="Calibri"/>
              </a:rPr>
              <a:t> </a:t>
            </a:r>
            <a:r>
              <a:rPr sz="1400" dirty="0">
                <a:latin typeface="Calibri"/>
                <a:cs typeface="Calibri"/>
              </a:rPr>
              <a:t>to</a:t>
            </a:r>
            <a:r>
              <a:rPr sz="1400" spc="175" dirty="0">
                <a:latin typeface="Calibri"/>
                <a:cs typeface="Calibri"/>
              </a:rPr>
              <a:t> </a:t>
            </a:r>
            <a:r>
              <a:rPr sz="1400" dirty="0">
                <a:latin typeface="Calibri"/>
                <a:cs typeface="Calibri"/>
              </a:rPr>
              <a:t>the</a:t>
            </a:r>
            <a:r>
              <a:rPr sz="1400" spc="110" dirty="0">
                <a:latin typeface="Calibri"/>
                <a:cs typeface="Calibri"/>
              </a:rPr>
              <a:t> </a:t>
            </a:r>
            <a:r>
              <a:rPr sz="1400" spc="-10" dirty="0">
                <a:latin typeface="Calibri"/>
                <a:cs typeface="Calibri"/>
              </a:rPr>
              <a:t>livewell </a:t>
            </a:r>
            <a:r>
              <a:rPr sz="1400" dirty="0">
                <a:latin typeface="Calibri"/>
                <a:cs typeface="Calibri"/>
              </a:rPr>
              <a:t>you</a:t>
            </a:r>
            <a:r>
              <a:rPr sz="1400" spc="90" dirty="0">
                <a:latin typeface="Calibri"/>
                <a:cs typeface="Calibri"/>
              </a:rPr>
              <a:t> </a:t>
            </a:r>
            <a:r>
              <a:rPr sz="1400" dirty="0">
                <a:latin typeface="Calibri"/>
                <a:cs typeface="Calibri"/>
              </a:rPr>
              <a:t>are</a:t>
            </a:r>
            <a:r>
              <a:rPr sz="1400" spc="110" dirty="0">
                <a:latin typeface="Calibri"/>
                <a:cs typeface="Calibri"/>
              </a:rPr>
              <a:t> </a:t>
            </a:r>
            <a:r>
              <a:rPr sz="1400" dirty="0">
                <a:latin typeface="Calibri"/>
                <a:cs typeface="Calibri"/>
              </a:rPr>
              <a:t>intending</a:t>
            </a:r>
            <a:r>
              <a:rPr sz="1400" spc="190" dirty="0">
                <a:latin typeface="Calibri"/>
                <a:cs typeface="Calibri"/>
              </a:rPr>
              <a:t> </a:t>
            </a:r>
            <a:r>
              <a:rPr sz="1400" dirty="0">
                <a:latin typeface="Calibri"/>
                <a:cs typeface="Calibri"/>
              </a:rPr>
              <a:t>to</a:t>
            </a:r>
            <a:r>
              <a:rPr sz="1400" spc="165" dirty="0">
                <a:latin typeface="Calibri"/>
                <a:cs typeface="Calibri"/>
              </a:rPr>
              <a:t> </a:t>
            </a:r>
            <a:r>
              <a:rPr sz="1400" spc="-10" dirty="0">
                <a:latin typeface="Calibri"/>
                <a:cs typeface="Calibri"/>
              </a:rPr>
              <a:t>operate.</a:t>
            </a:r>
            <a:endParaRPr sz="1400">
              <a:latin typeface="Calibri"/>
              <a:cs typeface="Calibri"/>
            </a:endParaRPr>
          </a:p>
        </p:txBody>
      </p:sp>
      <p:sp>
        <p:nvSpPr>
          <p:cNvPr id="9" name="object 9"/>
          <p:cNvSpPr txBox="1"/>
          <p:nvPr/>
        </p:nvSpPr>
        <p:spPr>
          <a:xfrm>
            <a:off x="447243" y="3480003"/>
            <a:ext cx="4247515" cy="1109980"/>
          </a:xfrm>
          <a:prstGeom prst="rect">
            <a:avLst/>
          </a:prstGeom>
        </p:spPr>
        <p:txBody>
          <a:bodyPr vert="horz" wrap="square" lIns="0" tIns="6985" rIns="0" bIns="0" rtlCol="0">
            <a:spAutoFit/>
          </a:bodyPr>
          <a:lstStyle/>
          <a:p>
            <a:pPr marL="241300" marR="5080" indent="-228600">
              <a:lnSpc>
                <a:spcPct val="102200"/>
              </a:lnSpc>
              <a:spcBef>
                <a:spcPts val="55"/>
              </a:spcBef>
            </a:pPr>
            <a:r>
              <a:rPr sz="1400" dirty="0">
                <a:latin typeface="Calibri"/>
                <a:cs typeface="Calibri"/>
              </a:rPr>
              <a:t>5.</a:t>
            </a:r>
            <a:r>
              <a:rPr sz="1400" spc="465" dirty="0">
                <a:latin typeface="Calibri"/>
                <a:cs typeface="Calibri"/>
              </a:rPr>
              <a:t> </a:t>
            </a:r>
            <a:r>
              <a:rPr sz="1400" dirty="0">
                <a:latin typeface="Calibri"/>
                <a:cs typeface="Calibri"/>
              </a:rPr>
              <a:t>Once</a:t>
            </a:r>
            <a:r>
              <a:rPr sz="1400" spc="90"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water</a:t>
            </a:r>
            <a:r>
              <a:rPr sz="1400" spc="135"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pumping</a:t>
            </a:r>
            <a:r>
              <a:rPr sz="1400" spc="155" dirty="0">
                <a:latin typeface="Calibri"/>
                <a:cs typeface="Calibri"/>
              </a:rPr>
              <a:t> </a:t>
            </a:r>
            <a:r>
              <a:rPr sz="1400" dirty="0">
                <a:latin typeface="Calibri"/>
                <a:cs typeface="Calibri"/>
              </a:rPr>
              <a:t>into</a:t>
            </a:r>
            <a:r>
              <a:rPr sz="1400" spc="21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livewell,</a:t>
            </a:r>
            <a:r>
              <a:rPr sz="1400" spc="225" dirty="0">
                <a:latin typeface="Calibri"/>
                <a:cs typeface="Calibri"/>
              </a:rPr>
              <a:t> </a:t>
            </a:r>
            <a:r>
              <a:rPr sz="1400" dirty="0">
                <a:latin typeface="Calibri"/>
                <a:cs typeface="Calibri"/>
              </a:rPr>
              <a:t>and</a:t>
            </a:r>
            <a:r>
              <a:rPr sz="1400" spc="125" dirty="0">
                <a:latin typeface="Calibri"/>
                <a:cs typeface="Calibri"/>
              </a:rPr>
              <a:t> </a:t>
            </a:r>
            <a:r>
              <a:rPr sz="1400" spc="-25" dirty="0">
                <a:latin typeface="Calibri"/>
                <a:cs typeface="Calibri"/>
              </a:rPr>
              <a:t>has </a:t>
            </a:r>
            <a:r>
              <a:rPr sz="1400" dirty="0">
                <a:latin typeface="Calibri"/>
                <a:cs typeface="Calibri"/>
              </a:rPr>
              <a:t>filled</a:t>
            </a:r>
            <a:r>
              <a:rPr sz="1400" spc="18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tank</a:t>
            </a:r>
            <a:r>
              <a:rPr sz="1400" spc="160" dirty="0">
                <a:latin typeface="Calibri"/>
                <a:cs typeface="Calibri"/>
              </a:rPr>
              <a:t> </a:t>
            </a:r>
            <a:r>
              <a:rPr sz="1400" spc="-10" dirty="0">
                <a:latin typeface="Calibri"/>
                <a:cs typeface="Calibri"/>
              </a:rPr>
              <a:t>completely,</a:t>
            </a:r>
            <a:r>
              <a:rPr sz="1400" spc="105" dirty="0">
                <a:latin typeface="Calibri"/>
                <a:cs typeface="Calibri"/>
              </a:rPr>
              <a:t> </a:t>
            </a:r>
            <a:r>
              <a:rPr sz="1400" dirty="0">
                <a:latin typeface="Calibri"/>
                <a:cs typeface="Calibri"/>
              </a:rPr>
              <a:t>adjust</a:t>
            </a:r>
            <a:r>
              <a:rPr sz="1400" spc="130"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f</a:t>
            </a:r>
            <a:r>
              <a:rPr sz="1400" spc="-180" dirty="0">
                <a:latin typeface="Calibri"/>
                <a:cs typeface="Calibri"/>
              </a:rPr>
              <a:t> </a:t>
            </a:r>
            <a:r>
              <a:rPr sz="1400" spc="70" dirty="0">
                <a:latin typeface="Calibri"/>
                <a:cs typeface="Calibri"/>
              </a:rPr>
              <a:t>low</a:t>
            </a:r>
            <a:r>
              <a:rPr sz="1400" spc="135" dirty="0">
                <a:latin typeface="Calibri"/>
                <a:cs typeface="Calibri"/>
              </a:rPr>
              <a:t> </a:t>
            </a:r>
            <a:r>
              <a:rPr sz="1400" spc="55" dirty="0">
                <a:latin typeface="Calibri"/>
                <a:cs typeface="Calibri"/>
              </a:rPr>
              <a:t>control </a:t>
            </a:r>
            <a:r>
              <a:rPr sz="1400" dirty="0">
                <a:latin typeface="Calibri"/>
                <a:cs typeface="Calibri"/>
              </a:rPr>
              <a:t>valve</a:t>
            </a:r>
            <a:r>
              <a:rPr sz="1400" spc="180" dirty="0">
                <a:latin typeface="Calibri"/>
                <a:cs typeface="Calibri"/>
              </a:rPr>
              <a:t> </a:t>
            </a:r>
            <a:r>
              <a:rPr sz="1400" dirty="0">
                <a:latin typeface="Calibri"/>
                <a:cs typeface="Calibri"/>
              </a:rPr>
              <a:t>to</a:t>
            </a:r>
            <a:r>
              <a:rPr sz="1400" spc="110" dirty="0">
                <a:latin typeface="Calibri"/>
                <a:cs typeface="Calibri"/>
              </a:rPr>
              <a:t> </a:t>
            </a:r>
            <a:r>
              <a:rPr sz="1400" dirty="0">
                <a:latin typeface="Calibri"/>
                <a:cs typeface="Calibri"/>
              </a:rPr>
              <a:t>regulate</a:t>
            </a:r>
            <a:r>
              <a:rPr sz="1400" spc="185" dirty="0">
                <a:latin typeface="Calibri"/>
                <a:cs typeface="Calibri"/>
              </a:rPr>
              <a:t> </a:t>
            </a:r>
            <a:r>
              <a:rPr sz="1400" dirty="0">
                <a:latin typeface="Calibri"/>
                <a:cs typeface="Calibri"/>
              </a:rPr>
              <a:t>the</a:t>
            </a:r>
            <a:r>
              <a:rPr sz="1400" spc="100" dirty="0">
                <a:latin typeface="Calibri"/>
                <a:cs typeface="Calibri"/>
              </a:rPr>
              <a:t> </a:t>
            </a:r>
            <a:r>
              <a:rPr sz="1400" spc="-10" dirty="0">
                <a:latin typeface="Calibri"/>
                <a:cs typeface="Calibri"/>
              </a:rPr>
              <a:t>f</a:t>
            </a:r>
            <a:r>
              <a:rPr sz="1400" spc="-185" dirty="0">
                <a:latin typeface="Calibri"/>
                <a:cs typeface="Calibri"/>
              </a:rPr>
              <a:t> </a:t>
            </a:r>
            <a:r>
              <a:rPr sz="1400" spc="70" dirty="0">
                <a:latin typeface="Calibri"/>
                <a:cs typeface="Calibri"/>
              </a:rPr>
              <a:t>low</a:t>
            </a:r>
            <a:r>
              <a:rPr sz="1400" spc="110"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water</a:t>
            </a:r>
            <a:r>
              <a:rPr sz="1400" spc="120" dirty="0">
                <a:latin typeface="Calibri"/>
                <a:cs typeface="Calibri"/>
              </a:rPr>
              <a:t> </a:t>
            </a:r>
            <a:r>
              <a:rPr sz="1400" dirty="0">
                <a:latin typeface="Calibri"/>
                <a:cs typeface="Calibri"/>
              </a:rPr>
              <a:t>so</a:t>
            </a:r>
            <a:r>
              <a:rPr sz="1400" spc="35" dirty="0">
                <a:latin typeface="Calibri"/>
                <a:cs typeface="Calibri"/>
              </a:rPr>
              <a:t> </a:t>
            </a:r>
            <a:r>
              <a:rPr sz="1400" dirty="0">
                <a:latin typeface="Calibri"/>
                <a:cs typeface="Calibri"/>
              </a:rPr>
              <a:t>there</a:t>
            </a:r>
            <a:r>
              <a:rPr sz="1400" spc="155" dirty="0">
                <a:latin typeface="Calibri"/>
                <a:cs typeface="Calibri"/>
              </a:rPr>
              <a:t> </a:t>
            </a:r>
            <a:r>
              <a:rPr sz="1400" dirty="0">
                <a:latin typeface="Calibri"/>
                <a:cs typeface="Calibri"/>
              </a:rPr>
              <a:t>is</a:t>
            </a:r>
            <a:r>
              <a:rPr sz="1400" spc="50" dirty="0">
                <a:latin typeface="Calibri"/>
                <a:cs typeface="Calibri"/>
              </a:rPr>
              <a:t> </a:t>
            </a:r>
            <a:r>
              <a:rPr sz="1400" spc="-50" dirty="0">
                <a:latin typeface="Calibri"/>
                <a:cs typeface="Calibri"/>
              </a:rPr>
              <a:t>a </a:t>
            </a:r>
            <a:r>
              <a:rPr sz="1400" dirty="0">
                <a:latin typeface="Calibri"/>
                <a:cs typeface="Calibri"/>
              </a:rPr>
              <a:t>balance</a:t>
            </a:r>
            <a:r>
              <a:rPr sz="1400" spc="260" dirty="0">
                <a:latin typeface="Calibri"/>
                <a:cs typeface="Calibri"/>
              </a:rPr>
              <a:t> </a:t>
            </a:r>
            <a:r>
              <a:rPr sz="1400" spc="-10" dirty="0">
                <a:latin typeface="Calibri"/>
                <a:cs typeface="Calibri"/>
              </a:rPr>
              <a:t>between</a:t>
            </a:r>
            <a:r>
              <a:rPr sz="1400" spc="70"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incoming</a:t>
            </a:r>
            <a:r>
              <a:rPr sz="1400" spc="85" dirty="0">
                <a:latin typeface="Calibri"/>
                <a:cs typeface="Calibri"/>
              </a:rPr>
              <a:t> </a:t>
            </a:r>
            <a:r>
              <a:rPr sz="1400" dirty="0">
                <a:latin typeface="Calibri"/>
                <a:cs typeface="Calibri"/>
              </a:rPr>
              <a:t>water</a:t>
            </a:r>
            <a:r>
              <a:rPr sz="1400" spc="110" dirty="0">
                <a:latin typeface="Calibri"/>
                <a:cs typeface="Calibri"/>
              </a:rPr>
              <a:t> </a:t>
            </a:r>
            <a:r>
              <a:rPr sz="1400" spc="-10" dirty="0">
                <a:latin typeface="Calibri"/>
                <a:cs typeface="Calibri"/>
              </a:rPr>
              <a:t>f</a:t>
            </a:r>
            <a:r>
              <a:rPr sz="1400" spc="-180" dirty="0">
                <a:latin typeface="Calibri"/>
                <a:cs typeface="Calibri"/>
              </a:rPr>
              <a:t> </a:t>
            </a:r>
            <a:r>
              <a:rPr sz="1400" spc="70" dirty="0">
                <a:latin typeface="Calibri"/>
                <a:cs typeface="Calibri"/>
              </a:rPr>
              <a:t>low</a:t>
            </a:r>
            <a:r>
              <a:rPr sz="1400" spc="135" dirty="0">
                <a:latin typeface="Calibri"/>
                <a:cs typeface="Calibri"/>
              </a:rPr>
              <a:t> </a:t>
            </a:r>
            <a:r>
              <a:rPr sz="1400" dirty="0">
                <a:latin typeface="Calibri"/>
                <a:cs typeface="Calibri"/>
              </a:rPr>
              <a:t>and</a:t>
            </a:r>
            <a:r>
              <a:rPr sz="1400" spc="95" dirty="0">
                <a:latin typeface="Calibri"/>
                <a:cs typeface="Calibri"/>
              </a:rPr>
              <a:t> </a:t>
            </a:r>
            <a:r>
              <a:rPr sz="1400" spc="-25" dirty="0">
                <a:latin typeface="Calibri"/>
                <a:cs typeface="Calibri"/>
              </a:rPr>
              <a:t>the </a:t>
            </a:r>
            <a:r>
              <a:rPr sz="1400" dirty="0">
                <a:latin typeface="Calibri"/>
                <a:cs typeface="Calibri"/>
              </a:rPr>
              <a:t>exiting</a:t>
            </a:r>
            <a:r>
              <a:rPr sz="1400" spc="110" dirty="0">
                <a:latin typeface="Calibri"/>
                <a:cs typeface="Calibri"/>
              </a:rPr>
              <a:t> </a:t>
            </a:r>
            <a:r>
              <a:rPr sz="1400" dirty="0">
                <a:latin typeface="Calibri"/>
                <a:cs typeface="Calibri"/>
              </a:rPr>
              <a:t>water</a:t>
            </a:r>
            <a:r>
              <a:rPr sz="1400" spc="155" dirty="0">
                <a:latin typeface="Calibri"/>
                <a:cs typeface="Calibri"/>
              </a:rPr>
              <a:t> </a:t>
            </a:r>
            <a:r>
              <a:rPr sz="1400" spc="-10" dirty="0">
                <a:latin typeface="Calibri"/>
                <a:cs typeface="Calibri"/>
              </a:rPr>
              <a:t>f</a:t>
            </a:r>
            <a:r>
              <a:rPr sz="1400" spc="-185" dirty="0">
                <a:latin typeface="Calibri"/>
                <a:cs typeface="Calibri"/>
              </a:rPr>
              <a:t> </a:t>
            </a:r>
            <a:r>
              <a:rPr sz="1400" spc="70" dirty="0">
                <a:latin typeface="Calibri"/>
                <a:cs typeface="Calibri"/>
              </a:rPr>
              <a:t>low</a:t>
            </a:r>
            <a:r>
              <a:rPr sz="1400" spc="245" dirty="0">
                <a:latin typeface="Calibri"/>
                <a:cs typeface="Calibri"/>
              </a:rPr>
              <a:t> </a:t>
            </a:r>
            <a:r>
              <a:rPr sz="1400" spc="60" dirty="0">
                <a:latin typeface="Calibri"/>
                <a:cs typeface="Calibri"/>
              </a:rPr>
              <a:t>through</a:t>
            </a:r>
            <a:r>
              <a:rPr sz="1400" spc="235" dirty="0">
                <a:latin typeface="Calibri"/>
                <a:cs typeface="Calibri"/>
              </a:rPr>
              <a:t> </a:t>
            </a:r>
            <a:r>
              <a:rPr sz="1400" dirty="0">
                <a:latin typeface="Calibri"/>
                <a:cs typeface="Calibri"/>
              </a:rPr>
              <a:t>the</a:t>
            </a:r>
            <a:r>
              <a:rPr sz="1400" spc="114" dirty="0">
                <a:latin typeface="Calibri"/>
                <a:cs typeface="Calibri"/>
              </a:rPr>
              <a:t> </a:t>
            </a:r>
            <a:r>
              <a:rPr sz="1400" spc="70" dirty="0">
                <a:latin typeface="Calibri"/>
                <a:cs typeface="Calibri"/>
              </a:rPr>
              <a:t>overflow</a:t>
            </a:r>
            <a:r>
              <a:rPr sz="1400" spc="160" dirty="0">
                <a:latin typeface="Calibri"/>
                <a:cs typeface="Calibri"/>
              </a:rPr>
              <a:t> </a:t>
            </a:r>
            <a:r>
              <a:rPr sz="1400" spc="-10" dirty="0">
                <a:latin typeface="Calibri"/>
                <a:cs typeface="Calibri"/>
              </a:rPr>
              <a:t>valve.</a:t>
            </a:r>
            <a:endParaRPr sz="1400" dirty="0">
              <a:latin typeface="Calibri"/>
              <a:cs typeface="Calibri"/>
            </a:endParaRPr>
          </a:p>
        </p:txBody>
      </p:sp>
      <p:sp>
        <p:nvSpPr>
          <p:cNvPr id="10" name="object 10"/>
          <p:cNvSpPr txBox="1"/>
          <p:nvPr/>
        </p:nvSpPr>
        <p:spPr>
          <a:xfrm>
            <a:off x="447243" y="4721478"/>
            <a:ext cx="4245610" cy="890269"/>
          </a:xfrm>
          <a:prstGeom prst="rect">
            <a:avLst/>
          </a:prstGeom>
        </p:spPr>
        <p:txBody>
          <a:bodyPr vert="horz" wrap="square" lIns="0" tIns="7620" rIns="0" bIns="0" rtlCol="0">
            <a:spAutoFit/>
          </a:bodyPr>
          <a:lstStyle/>
          <a:p>
            <a:pPr marL="241300" marR="5080" indent="-228600">
              <a:lnSpc>
                <a:spcPct val="101899"/>
              </a:lnSpc>
              <a:spcBef>
                <a:spcPts val="60"/>
              </a:spcBef>
            </a:pPr>
            <a:r>
              <a:rPr sz="1400" dirty="0">
                <a:latin typeface="Calibri"/>
                <a:cs typeface="Calibri"/>
              </a:rPr>
              <a:t>6.</a:t>
            </a:r>
            <a:r>
              <a:rPr sz="1400" spc="125" dirty="0">
                <a:latin typeface="Calibri"/>
                <a:cs typeface="Calibri"/>
              </a:rPr>
              <a:t>  </a:t>
            </a:r>
            <a:r>
              <a:rPr sz="1400" spc="-90" dirty="0">
                <a:latin typeface="Calibri"/>
                <a:cs typeface="Calibri"/>
              </a:rPr>
              <a:t>To</a:t>
            </a:r>
            <a:r>
              <a:rPr sz="1400" spc="25" dirty="0">
                <a:latin typeface="Calibri"/>
                <a:cs typeface="Calibri"/>
              </a:rPr>
              <a:t> </a:t>
            </a:r>
            <a:r>
              <a:rPr sz="1400" dirty="0">
                <a:latin typeface="Calibri"/>
                <a:cs typeface="Calibri"/>
              </a:rPr>
              <a:t>drain</a:t>
            </a:r>
            <a:r>
              <a:rPr sz="1400" spc="250" dirty="0">
                <a:latin typeface="Calibri"/>
                <a:cs typeface="Calibri"/>
              </a:rPr>
              <a:t> </a:t>
            </a:r>
            <a:r>
              <a:rPr sz="1400" dirty="0">
                <a:latin typeface="Calibri"/>
                <a:cs typeface="Calibri"/>
              </a:rPr>
              <a:t>your</a:t>
            </a:r>
            <a:r>
              <a:rPr sz="1400" spc="254" dirty="0">
                <a:latin typeface="Calibri"/>
                <a:cs typeface="Calibri"/>
              </a:rPr>
              <a:t> </a:t>
            </a:r>
            <a:r>
              <a:rPr sz="1400" dirty="0">
                <a:latin typeface="Calibri"/>
                <a:cs typeface="Calibri"/>
              </a:rPr>
              <a:t>Livewells,</a:t>
            </a:r>
            <a:r>
              <a:rPr sz="1400" spc="204" dirty="0">
                <a:latin typeface="Calibri"/>
                <a:cs typeface="Calibri"/>
              </a:rPr>
              <a:t> </a:t>
            </a:r>
            <a:r>
              <a:rPr sz="1400" dirty="0">
                <a:latin typeface="Calibri"/>
                <a:cs typeface="Calibri"/>
              </a:rPr>
              <a:t>flip</a:t>
            </a:r>
            <a:r>
              <a:rPr sz="1400" spc="28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switch</a:t>
            </a:r>
            <a:r>
              <a:rPr sz="1400" spc="225" dirty="0">
                <a:latin typeface="Calibri"/>
                <a:cs typeface="Calibri"/>
              </a:rPr>
              <a:t> </a:t>
            </a:r>
            <a:r>
              <a:rPr sz="1400" dirty="0">
                <a:latin typeface="Calibri"/>
                <a:cs typeface="Calibri"/>
              </a:rPr>
              <a:t>on</a:t>
            </a:r>
            <a:r>
              <a:rPr sz="1400" spc="190" dirty="0">
                <a:latin typeface="Calibri"/>
                <a:cs typeface="Calibri"/>
              </a:rPr>
              <a:t> </a:t>
            </a:r>
            <a:r>
              <a:rPr sz="1400" dirty="0">
                <a:latin typeface="Calibri"/>
                <a:cs typeface="Calibri"/>
              </a:rPr>
              <a:t>the</a:t>
            </a:r>
            <a:r>
              <a:rPr sz="1400" spc="160" dirty="0">
                <a:latin typeface="Calibri"/>
                <a:cs typeface="Calibri"/>
              </a:rPr>
              <a:t> </a:t>
            </a:r>
            <a:r>
              <a:rPr sz="1400" spc="-20" dirty="0">
                <a:latin typeface="Calibri"/>
                <a:cs typeface="Calibri"/>
              </a:rPr>
              <a:t>Helm </a:t>
            </a:r>
            <a:r>
              <a:rPr sz="1400" dirty="0">
                <a:latin typeface="Calibri"/>
                <a:cs typeface="Calibri"/>
              </a:rPr>
              <a:t>Switch</a:t>
            </a:r>
            <a:r>
              <a:rPr sz="1400" spc="40" dirty="0">
                <a:latin typeface="Calibri"/>
                <a:cs typeface="Calibri"/>
              </a:rPr>
              <a:t> </a:t>
            </a:r>
            <a:r>
              <a:rPr sz="1400" dirty="0">
                <a:latin typeface="Calibri"/>
                <a:cs typeface="Calibri"/>
              </a:rPr>
              <a:t>panel</a:t>
            </a:r>
            <a:r>
              <a:rPr sz="1400" spc="70" dirty="0">
                <a:latin typeface="Calibri"/>
                <a:cs typeface="Calibri"/>
              </a:rPr>
              <a:t> </a:t>
            </a:r>
            <a:r>
              <a:rPr sz="1400" dirty="0">
                <a:latin typeface="Calibri"/>
                <a:cs typeface="Calibri"/>
              </a:rPr>
              <a:t>to</a:t>
            </a:r>
            <a:r>
              <a:rPr sz="1400" spc="140" dirty="0">
                <a:latin typeface="Calibri"/>
                <a:cs typeface="Calibri"/>
              </a:rPr>
              <a:t> </a:t>
            </a:r>
            <a:r>
              <a:rPr sz="1400" spc="55" dirty="0">
                <a:latin typeface="Calibri"/>
                <a:cs typeface="Calibri"/>
              </a:rPr>
              <a:t>turn</a:t>
            </a:r>
            <a:r>
              <a:rPr sz="1400" spc="215" dirty="0">
                <a:latin typeface="Calibri"/>
                <a:cs typeface="Calibri"/>
              </a:rPr>
              <a:t> </a:t>
            </a:r>
            <a:r>
              <a:rPr sz="1400" dirty="0">
                <a:latin typeface="Calibri"/>
                <a:cs typeface="Calibri"/>
              </a:rPr>
              <a:t>the</a:t>
            </a:r>
            <a:r>
              <a:rPr sz="1400" spc="75" dirty="0">
                <a:latin typeface="Calibri"/>
                <a:cs typeface="Calibri"/>
              </a:rPr>
              <a:t> </a:t>
            </a:r>
            <a:r>
              <a:rPr sz="1400" spc="-50" dirty="0">
                <a:latin typeface="Calibri"/>
                <a:cs typeface="Calibri"/>
              </a:rPr>
              <a:t>pump</a:t>
            </a:r>
            <a:r>
              <a:rPr sz="1400" spc="40" dirty="0">
                <a:latin typeface="Calibri"/>
                <a:cs typeface="Calibri"/>
              </a:rPr>
              <a:t> </a:t>
            </a:r>
            <a:r>
              <a:rPr sz="1400" dirty="0">
                <a:latin typeface="Calibri"/>
                <a:cs typeface="Calibri"/>
              </a:rPr>
              <a:t>off,</a:t>
            </a:r>
            <a:r>
              <a:rPr sz="1400" spc="114" dirty="0">
                <a:latin typeface="Calibri"/>
                <a:cs typeface="Calibri"/>
              </a:rPr>
              <a:t> </a:t>
            </a:r>
            <a:r>
              <a:rPr sz="1400" dirty="0">
                <a:latin typeface="Calibri"/>
                <a:cs typeface="Calibri"/>
              </a:rPr>
              <a:t>close</a:t>
            </a:r>
            <a:r>
              <a:rPr sz="1400" spc="80" dirty="0">
                <a:latin typeface="Calibri"/>
                <a:cs typeface="Calibri"/>
              </a:rPr>
              <a:t> </a:t>
            </a:r>
            <a:r>
              <a:rPr sz="1400" dirty="0">
                <a:latin typeface="Calibri"/>
                <a:cs typeface="Calibri"/>
              </a:rPr>
              <a:t>the</a:t>
            </a:r>
            <a:r>
              <a:rPr sz="1400" spc="75" dirty="0">
                <a:latin typeface="Calibri"/>
                <a:cs typeface="Calibri"/>
              </a:rPr>
              <a:t> </a:t>
            </a:r>
            <a:r>
              <a:rPr sz="1400" spc="-10" dirty="0">
                <a:latin typeface="Calibri"/>
                <a:cs typeface="Calibri"/>
              </a:rPr>
              <a:t>seacock, </a:t>
            </a:r>
            <a:r>
              <a:rPr sz="1400" dirty="0">
                <a:latin typeface="Calibri"/>
                <a:cs typeface="Calibri"/>
              </a:rPr>
              <a:t>and</a:t>
            </a:r>
            <a:r>
              <a:rPr sz="1400" spc="220" dirty="0">
                <a:latin typeface="Calibri"/>
                <a:cs typeface="Calibri"/>
              </a:rPr>
              <a:t> </a:t>
            </a:r>
            <a:r>
              <a:rPr sz="1400" dirty="0">
                <a:latin typeface="Calibri"/>
                <a:cs typeface="Calibri"/>
              </a:rPr>
              <a:t>position</a:t>
            </a:r>
            <a:r>
              <a:rPr sz="1400" spc="22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drain</a:t>
            </a:r>
            <a:r>
              <a:rPr sz="1400" spc="250" dirty="0">
                <a:latin typeface="Calibri"/>
                <a:cs typeface="Calibri"/>
              </a:rPr>
              <a:t> </a:t>
            </a:r>
            <a:r>
              <a:rPr sz="1400" dirty="0">
                <a:latin typeface="Calibri"/>
                <a:cs typeface="Calibri"/>
              </a:rPr>
              <a:t>valve</a:t>
            </a:r>
            <a:r>
              <a:rPr sz="1400" spc="150" dirty="0">
                <a:latin typeface="Calibri"/>
                <a:cs typeface="Calibri"/>
              </a:rPr>
              <a:t> </a:t>
            </a:r>
            <a:r>
              <a:rPr sz="1400" dirty="0">
                <a:latin typeface="Calibri"/>
                <a:cs typeface="Calibri"/>
              </a:rPr>
              <a:t>to</a:t>
            </a:r>
            <a:r>
              <a:rPr sz="1400" spc="185"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horizontal</a:t>
            </a:r>
            <a:r>
              <a:rPr sz="1400" spc="155" dirty="0">
                <a:latin typeface="Calibri"/>
                <a:cs typeface="Calibri"/>
              </a:rPr>
              <a:t> </a:t>
            </a:r>
            <a:r>
              <a:rPr sz="1400" spc="-10" dirty="0">
                <a:latin typeface="Calibri"/>
                <a:cs typeface="Calibri"/>
              </a:rPr>
              <a:t>position </a:t>
            </a:r>
            <a:r>
              <a:rPr sz="1400" dirty="0">
                <a:latin typeface="Calibri"/>
                <a:cs typeface="Calibri"/>
              </a:rPr>
              <a:t>in</a:t>
            </a:r>
            <a:r>
              <a:rPr sz="1400" spc="90" dirty="0">
                <a:latin typeface="Calibri"/>
                <a:cs typeface="Calibri"/>
              </a:rPr>
              <a:t> </a:t>
            </a:r>
            <a:r>
              <a:rPr sz="1400" dirty="0">
                <a:latin typeface="Calibri"/>
                <a:cs typeface="Calibri"/>
              </a:rPr>
              <a:t>order</a:t>
            </a:r>
            <a:r>
              <a:rPr sz="1400" spc="185" dirty="0">
                <a:latin typeface="Calibri"/>
                <a:cs typeface="Calibri"/>
              </a:rPr>
              <a:t> </a:t>
            </a:r>
            <a:r>
              <a:rPr sz="1400" dirty="0">
                <a:latin typeface="Calibri"/>
                <a:cs typeface="Calibri"/>
              </a:rPr>
              <a:t>to</a:t>
            </a:r>
            <a:r>
              <a:rPr sz="1400" spc="250" dirty="0">
                <a:latin typeface="Calibri"/>
                <a:cs typeface="Calibri"/>
              </a:rPr>
              <a:t> </a:t>
            </a:r>
            <a:r>
              <a:rPr sz="1400" dirty="0">
                <a:latin typeface="Calibri"/>
                <a:cs typeface="Calibri"/>
              </a:rPr>
              <a:t>open</a:t>
            </a:r>
            <a:r>
              <a:rPr sz="1400" spc="-5" dirty="0">
                <a:latin typeface="Calibri"/>
                <a:cs typeface="Calibri"/>
              </a:rPr>
              <a:t> </a:t>
            </a:r>
            <a:r>
              <a:rPr sz="1400" dirty="0">
                <a:latin typeface="Calibri"/>
                <a:cs typeface="Calibri"/>
              </a:rPr>
              <a:t>the</a:t>
            </a:r>
            <a:r>
              <a:rPr sz="1400" spc="80" dirty="0">
                <a:latin typeface="Calibri"/>
                <a:cs typeface="Calibri"/>
              </a:rPr>
              <a:t> </a:t>
            </a:r>
            <a:r>
              <a:rPr sz="1400" spc="-10" dirty="0">
                <a:latin typeface="Calibri"/>
                <a:cs typeface="Calibri"/>
              </a:rPr>
              <a:t>valve.</a:t>
            </a:r>
            <a:endParaRPr sz="1400">
              <a:latin typeface="Calibri"/>
              <a:cs typeface="Calibri"/>
            </a:endParaRPr>
          </a:p>
        </p:txBody>
      </p:sp>
      <p:sp>
        <p:nvSpPr>
          <p:cNvPr id="11" name="object 11"/>
          <p:cNvSpPr txBox="1"/>
          <p:nvPr/>
        </p:nvSpPr>
        <p:spPr>
          <a:xfrm>
            <a:off x="447243" y="6038850"/>
            <a:ext cx="3592195" cy="673735"/>
          </a:xfrm>
          <a:prstGeom prst="rect">
            <a:avLst/>
          </a:prstGeom>
        </p:spPr>
        <p:txBody>
          <a:bodyPr vert="horz" wrap="square" lIns="0" tIns="6985" rIns="0" bIns="0" rtlCol="0">
            <a:spAutoFit/>
          </a:bodyPr>
          <a:lstStyle/>
          <a:p>
            <a:pPr marL="12700" marR="5080">
              <a:lnSpc>
                <a:spcPct val="102099"/>
              </a:lnSpc>
              <a:spcBef>
                <a:spcPts val="55"/>
              </a:spcBef>
            </a:pPr>
            <a:r>
              <a:rPr sz="1400" dirty="0">
                <a:latin typeface="Calibri"/>
                <a:cs typeface="Calibri"/>
              </a:rPr>
              <a:t>Refer</a:t>
            </a:r>
            <a:r>
              <a:rPr sz="1400" spc="110" dirty="0">
                <a:latin typeface="Calibri"/>
                <a:cs typeface="Calibri"/>
              </a:rPr>
              <a:t> </a:t>
            </a:r>
            <a:r>
              <a:rPr sz="1400" dirty="0">
                <a:latin typeface="Calibri"/>
                <a:cs typeface="Calibri"/>
              </a:rPr>
              <a:t>to</a:t>
            </a:r>
            <a:r>
              <a:rPr sz="1400" spc="125" dirty="0">
                <a:latin typeface="Calibri"/>
                <a:cs typeface="Calibri"/>
              </a:rPr>
              <a:t> </a:t>
            </a:r>
            <a:r>
              <a:rPr sz="1400" dirty="0">
                <a:latin typeface="Calibri"/>
                <a:cs typeface="Calibri"/>
              </a:rPr>
              <a:t>the</a:t>
            </a:r>
            <a:r>
              <a:rPr sz="1400" spc="114" dirty="0">
                <a:latin typeface="Calibri"/>
                <a:cs typeface="Calibri"/>
              </a:rPr>
              <a:t> </a:t>
            </a:r>
            <a:r>
              <a:rPr sz="1400" spc="-25" dirty="0">
                <a:latin typeface="Calibri"/>
                <a:cs typeface="Calibri"/>
              </a:rPr>
              <a:t>Pump</a:t>
            </a:r>
            <a:r>
              <a:rPr sz="1400" spc="25" dirty="0">
                <a:latin typeface="Calibri"/>
                <a:cs typeface="Calibri"/>
              </a:rPr>
              <a:t> </a:t>
            </a:r>
            <a:r>
              <a:rPr sz="1400" dirty="0">
                <a:latin typeface="Calibri"/>
                <a:cs typeface="Calibri"/>
              </a:rPr>
              <a:t>Owner’s</a:t>
            </a:r>
            <a:r>
              <a:rPr sz="1400" spc="100" dirty="0">
                <a:latin typeface="Calibri"/>
                <a:cs typeface="Calibri"/>
              </a:rPr>
              <a:t> </a:t>
            </a:r>
            <a:r>
              <a:rPr sz="1400" dirty="0">
                <a:latin typeface="Calibri"/>
                <a:cs typeface="Calibri"/>
              </a:rPr>
              <a:t>Manual</a:t>
            </a:r>
            <a:r>
              <a:rPr sz="1400" spc="200" dirty="0">
                <a:latin typeface="Calibri"/>
                <a:cs typeface="Calibri"/>
              </a:rPr>
              <a:t> </a:t>
            </a:r>
            <a:r>
              <a:rPr sz="1400" spc="65" dirty="0">
                <a:latin typeface="Calibri"/>
                <a:cs typeface="Calibri"/>
              </a:rPr>
              <a:t>for</a:t>
            </a:r>
            <a:r>
              <a:rPr sz="1400" spc="165" dirty="0">
                <a:latin typeface="Calibri"/>
                <a:cs typeface="Calibri"/>
              </a:rPr>
              <a:t> </a:t>
            </a:r>
            <a:r>
              <a:rPr sz="1400" spc="55" dirty="0">
                <a:latin typeface="Calibri"/>
                <a:cs typeface="Calibri"/>
              </a:rPr>
              <a:t>further </a:t>
            </a:r>
            <a:r>
              <a:rPr sz="1400" dirty="0">
                <a:latin typeface="Calibri"/>
                <a:cs typeface="Calibri"/>
              </a:rPr>
              <a:t>instructions,</a:t>
            </a:r>
            <a:r>
              <a:rPr sz="1400" spc="465" dirty="0">
                <a:latin typeface="Calibri"/>
                <a:cs typeface="Calibri"/>
              </a:rPr>
              <a:t> </a:t>
            </a:r>
            <a:r>
              <a:rPr sz="1400" dirty="0">
                <a:latin typeface="Calibri"/>
                <a:cs typeface="Calibri"/>
              </a:rPr>
              <a:t>maintenance,</a:t>
            </a:r>
            <a:r>
              <a:rPr sz="1400" spc="260" dirty="0">
                <a:latin typeface="Calibri"/>
                <a:cs typeface="Calibri"/>
              </a:rPr>
              <a:t> </a:t>
            </a:r>
            <a:r>
              <a:rPr sz="1400" dirty="0">
                <a:latin typeface="Calibri"/>
                <a:cs typeface="Calibri"/>
              </a:rPr>
              <a:t>and</a:t>
            </a:r>
            <a:r>
              <a:rPr sz="1400" spc="320" dirty="0">
                <a:latin typeface="Calibri"/>
                <a:cs typeface="Calibri"/>
              </a:rPr>
              <a:t> </a:t>
            </a:r>
            <a:r>
              <a:rPr sz="1400" spc="-10" dirty="0">
                <a:latin typeface="Calibri"/>
                <a:cs typeface="Calibri"/>
              </a:rPr>
              <a:t>specification information.</a:t>
            </a:r>
            <a:endParaRPr sz="1400">
              <a:latin typeface="Calibri"/>
              <a:cs typeface="Calibri"/>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grpSp>
        <p:nvGrpSpPr>
          <p:cNvPr id="13" name="object 13"/>
          <p:cNvGrpSpPr/>
          <p:nvPr/>
        </p:nvGrpSpPr>
        <p:grpSpPr>
          <a:xfrm>
            <a:off x="5041377" y="2959861"/>
            <a:ext cx="4769485" cy="2154555"/>
            <a:chOff x="5041377" y="2959861"/>
            <a:chExt cx="4769485" cy="2154555"/>
          </a:xfrm>
        </p:grpSpPr>
        <p:pic>
          <p:nvPicPr>
            <p:cNvPr id="14" name="object 14"/>
            <p:cNvPicPr/>
            <p:nvPr/>
          </p:nvPicPr>
          <p:blipFill>
            <a:blip r:embed="rId5" cstate="print"/>
            <a:stretch>
              <a:fillRect/>
            </a:stretch>
          </p:blipFill>
          <p:spPr>
            <a:xfrm>
              <a:off x="5041377" y="3124165"/>
              <a:ext cx="4769383" cy="1989642"/>
            </a:xfrm>
            <a:prstGeom prst="rect">
              <a:avLst/>
            </a:prstGeom>
          </p:spPr>
        </p:pic>
        <p:pic>
          <p:nvPicPr>
            <p:cNvPr id="15" name="object 15"/>
            <p:cNvPicPr/>
            <p:nvPr/>
          </p:nvPicPr>
          <p:blipFill>
            <a:blip r:embed="rId6" cstate="print"/>
            <a:stretch>
              <a:fillRect/>
            </a:stretch>
          </p:blipFill>
          <p:spPr>
            <a:xfrm>
              <a:off x="5077968" y="3160775"/>
              <a:ext cx="4623816" cy="1844040"/>
            </a:xfrm>
            <a:prstGeom prst="rect">
              <a:avLst/>
            </a:prstGeom>
          </p:spPr>
        </p:pic>
        <p:sp>
          <p:nvSpPr>
            <p:cNvPr id="16" name="object 16"/>
            <p:cNvSpPr/>
            <p:nvPr/>
          </p:nvSpPr>
          <p:spPr>
            <a:xfrm>
              <a:off x="5063617" y="3146424"/>
              <a:ext cx="4652645" cy="1872614"/>
            </a:xfrm>
            <a:custGeom>
              <a:avLst/>
              <a:gdLst/>
              <a:ahLst/>
              <a:cxnLst/>
              <a:rect l="l" t="t" r="r" b="b"/>
              <a:pathLst>
                <a:path w="4652645" h="1872614">
                  <a:moveTo>
                    <a:pt x="0" y="1872614"/>
                  </a:moveTo>
                  <a:lnTo>
                    <a:pt x="4652391" y="1872614"/>
                  </a:lnTo>
                  <a:lnTo>
                    <a:pt x="4652391" y="0"/>
                  </a:lnTo>
                  <a:lnTo>
                    <a:pt x="0" y="0"/>
                  </a:lnTo>
                  <a:lnTo>
                    <a:pt x="0" y="1872614"/>
                  </a:lnTo>
                  <a:close/>
                </a:path>
              </a:pathLst>
            </a:custGeom>
            <a:ln w="28575">
              <a:solidFill>
                <a:srgbClr val="000000"/>
              </a:solidFill>
            </a:ln>
          </p:spPr>
          <p:txBody>
            <a:bodyPr wrap="square" lIns="0" tIns="0" rIns="0" bIns="0" rtlCol="0"/>
            <a:lstStyle/>
            <a:p>
              <a:endParaRPr/>
            </a:p>
          </p:txBody>
        </p:sp>
        <p:sp>
          <p:nvSpPr>
            <p:cNvPr id="17" name="object 17"/>
            <p:cNvSpPr/>
            <p:nvPr/>
          </p:nvSpPr>
          <p:spPr>
            <a:xfrm>
              <a:off x="6630924" y="2959861"/>
              <a:ext cx="619760" cy="586740"/>
            </a:xfrm>
            <a:custGeom>
              <a:avLst/>
              <a:gdLst/>
              <a:ahLst/>
              <a:cxnLst/>
              <a:rect l="l" t="t" r="r" b="b"/>
              <a:pathLst>
                <a:path w="619759" h="586739">
                  <a:moveTo>
                    <a:pt x="32893" y="496570"/>
                  </a:moveTo>
                  <a:lnTo>
                    <a:pt x="0" y="586613"/>
                  </a:lnTo>
                  <a:lnTo>
                    <a:pt x="91694" y="558926"/>
                  </a:lnTo>
                  <a:lnTo>
                    <a:pt x="81394" y="548004"/>
                  </a:lnTo>
                  <a:lnTo>
                    <a:pt x="61722" y="548004"/>
                  </a:lnTo>
                  <a:lnTo>
                    <a:pt x="42036" y="527176"/>
                  </a:lnTo>
                  <a:lnTo>
                    <a:pt x="52462" y="517323"/>
                  </a:lnTo>
                  <a:lnTo>
                    <a:pt x="32893" y="496570"/>
                  </a:lnTo>
                  <a:close/>
                </a:path>
                <a:path w="619759" h="586739">
                  <a:moveTo>
                    <a:pt x="52462" y="517323"/>
                  </a:moveTo>
                  <a:lnTo>
                    <a:pt x="42036" y="527176"/>
                  </a:lnTo>
                  <a:lnTo>
                    <a:pt x="61722" y="548004"/>
                  </a:lnTo>
                  <a:lnTo>
                    <a:pt x="72123" y="538172"/>
                  </a:lnTo>
                  <a:lnTo>
                    <a:pt x="52462" y="517323"/>
                  </a:lnTo>
                  <a:close/>
                </a:path>
                <a:path w="619759" h="586739">
                  <a:moveTo>
                    <a:pt x="72123" y="538172"/>
                  </a:moveTo>
                  <a:lnTo>
                    <a:pt x="61722" y="548004"/>
                  </a:lnTo>
                  <a:lnTo>
                    <a:pt x="81394" y="548004"/>
                  </a:lnTo>
                  <a:lnTo>
                    <a:pt x="72123" y="538172"/>
                  </a:lnTo>
                  <a:close/>
                </a:path>
                <a:path w="619759" h="586739">
                  <a:moveTo>
                    <a:pt x="599821" y="0"/>
                  </a:moveTo>
                  <a:lnTo>
                    <a:pt x="52462" y="517323"/>
                  </a:lnTo>
                  <a:lnTo>
                    <a:pt x="72123" y="538172"/>
                  </a:lnTo>
                  <a:lnTo>
                    <a:pt x="619378" y="20827"/>
                  </a:lnTo>
                  <a:lnTo>
                    <a:pt x="599821" y="0"/>
                  </a:lnTo>
                  <a:close/>
                </a:path>
              </a:pathLst>
            </a:custGeom>
            <a:solidFill>
              <a:srgbClr val="F69240"/>
            </a:solidFill>
          </p:spPr>
          <p:txBody>
            <a:bodyPr wrap="square" lIns="0" tIns="0" rIns="0" bIns="0" rtlCol="0"/>
            <a:lstStyle/>
            <a:p>
              <a:endParaRPr/>
            </a:p>
          </p:txBody>
        </p:sp>
      </p:grpSp>
      <p:sp>
        <p:nvSpPr>
          <p:cNvPr id="18" name="object 18"/>
          <p:cNvSpPr txBox="1"/>
          <p:nvPr/>
        </p:nvSpPr>
        <p:spPr>
          <a:xfrm>
            <a:off x="7320153" y="2765297"/>
            <a:ext cx="19939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4.</a:t>
            </a:r>
            <a:endParaRPr sz="1800">
              <a:latin typeface="Calibri"/>
              <a:cs typeface="Calibri"/>
            </a:endParaRPr>
          </a:p>
        </p:txBody>
      </p:sp>
      <p:grpSp>
        <p:nvGrpSpPr>
          <p:cNvPr id="19" name="object 19"/>
          <p:cNvGrpSpPr/>
          <p:nvPr/>
        </p:nvGrpSpPr>
        <p:grpSpPr>
          <a:xfrm>
            <a:off x="5023103" y="536448"/>
            <a:ext cx="2540000" cy="2353945"/>
            <a:chOff x="5023103" y="536448"/>
            <a:chExt cx="2540000" cy="2353945"/>
          </a:xfrm>
        </p:grpSpPr>
        <p:pic>
          <p:nvPicPr>
            <p:cNvPr id="20" name="object 20"/>
            <p:cNvPicPr/>
            <p:nvPr/>
          </p:nvPicPr>
          <p:blipFill>
            <a:blip r:embed="rId7" cstate="print"/>
            <a:stretch>
              <a:fillRect/>
            </a:stretch>
          </p:blipFill>
          <p:spPr>
            <a:xfrm>
              <a:off x="5023103" y="536448"/>
              <a:ext cx="2539746" cy="2353817"/>
            </a:xfrm>
            <a:prstGeom prst="rect">
              <a:avLst/>
            </a:prstGeom>
          </p:spPr>
        </p:pic>
        <p:pic>
          <p:nvPicPr>
            <p:cNvPr id="21" name="object 21"/>
            <p:cNvPicPr/>
            <p:nvPr/>
          </p:nvPicPr>
          <p:blipFill>
            <a:blip r:embed="rId8" cstate="print"/>
            <a:stretch>
              <a:fillRect/>
            </a:stretch>
          </p:blipFill>
          <p:spPr>
            <a:xfrm>
              <a:off x="5077967" y="591312"/>
              <a:ext cx="2362199" cy="2176272"/>
            </a:xfrm>
            <a:prstGeom prst="rect">
              <a:avLst/>
            </a:prstGeom>
          </p:spPr>
        </p:pic>
        <p:sp>
          <p:nvSpPr>
            <p:cNvPr id="22" name="object 22"/>
            <p:cNvSpPr/>
            <p:nvPr/>
          </p:nvSpPr>
          <p:spPr>
            <a:xfrm>
              <a:off x="5483859" y="1793748"/>
              <a:ext cx="635635" cy="641985"/>
            </a:xfrm>
            <a:custGeom>
              <a:avLst/>
              <a:gdLst/>
              <a:ahLst/>
              <a:cxnLst/>
              <a:rect l="l" t="t" r="r" b="b"/>
              <a:pathLst>
                <a:path w="635635" h="641985">
                  <a:moveTo>
                    <a:pt x="565051" y="50870"/>
                  </a:moveTo>
                  <a:lnTo>
                    <a:pt x="0" y="621538"/>
                  </a:lnTo>
                  <a:lnTo>
                    <a:pt x="20319" y="641603"/>
                  </a:lnTo>
                  <a:lnTo>
                    <a:pt x="585350" y="70958"/>
                  </a:lnTo>
                  <a:lnTo>
                    <a:pt x="565051" y="50870"/>
                  </a:lnTo>
                  <a:close/>
                </a:path>
                <a:path w="635635" h="641985">
                  <a:moveTo>
                    <a:pt x="622146" y="40766"/>
                  </a:moveTo>
                  <a:lnTo>
                    <a:pt x="575055" y="40766"/>
                  </a:lnTo>
                  <a:lnTo>
                    <a:pt x="595376" y="60832"/>
                  </a:lnTo>
                  <a:lnTo>
                    <a:pt x="585350" y="70958"/>
                  </a:lnTo>
                  <a:lnTo>
                    <a:pt x="605663" y="91059"/>
                  </a:lnTo>
                  <a:lnTo>
                    <a:pt x="622146" y="40766"/>
                  </a:lnTo>
                  <a:close/>
                </a:path>
                <a:path w="635635" h="641985">
                  <a:moveTo>
                    <a:pt x="575055" y="40766"/>
                  </a:moveTo>
                  <a:lnTo>
                    <a:pt x="565051" y="50870"/>
                  </a:lnTo>
                  <a:lnTo>
                    <a:pt x="585350" y="70958"/>
                  </a:lnTo>
                  <a:lnTo>
                    <a:pt x="595376" y="60832"/>
                  </a:lnTo>
                  <a:lnTo>
                    <a:pt x="575055" y="40766"/>
                  </a:lnTo>
                  <a:close/>
                </a:path>
                <a:path w="635635" h="641985">
                  <a:moveTo>
                    <a:pt x="635507" y="0"/>
                  </a:moveTo>
                  <a:lnTo>
                    <a:pt x="544702" y="30734"/>
                  </a:lnTo>
                  <a:lnTo>
                    <a:pt x="565051" y="50870"/>
                  </a:lnTo>
                  <a:lnTo>
                    <a:pt x="575055" y="40766"/>
                  </a:lnTo>
                  <a:lnTo>
                    <a:pt x="622146" y="40766"/>
                  </a:lnTo>
                  <a:lnTo>
                    <a:pt x="635507" y="0"/>
                  </a:lnTo>
                  <a:close/>
                </a:path>
              </a:pathLst>
            </a:custGeom>
            <a:solidFill>
              <a:srgbClr val="F69240"/>
            </a:solidFill>
          </p:spPr>
          <p:txBody>
            <a:bodyPr wrap="square" lIns="0" tIns="0" rIns="0" bIns="0" rtlCol="0"/>
            <a:lstStyle/>
            <a:p>
              <a:endParaRPr/>
            </a:p>
          </p:txBody>
        </p:sp>
      </p:grpSp>
      <p:sp>
        <p:nvSpPr>
          <p:cNvPr id="23" name="object 23"/>
          <p:cNvSpPr txBox="1"/>
          <p:nvPr/>
        </p:nvSpPr>
        <p:spPr>
          <a:xfrm>
            <a:off x="5063616" y="576961"/>
            <a:ext cx="2390775" cy="2205355"/>
          </a:xfrm>
          <a:prstGeom prst="rect">
            <a:avLst/>
          </a:prstGeom>
          <a:ln w="28575">
            <a:solidFill>
              <a:srgbClr val="000000"/>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220345">
              <a:lnSpc>
                <a:spcPct val="100000"/>
              </a:lnSpc>
              <a:spcBef>
                <a:spcPts val="1285"/>
              </a:spcBef>
            </a:pPr>
            <a:r>
              <a:rPr sz="1800" spc="-25" dirty="0">
                <a:latin typeface="Calibri"/>
                <a:cs typeface="Calibri"/>
              </a:rPr>
              <a:t>3.</a:t>
            </a:r>
            <a:endParaRPr sz="1800">
              <a:latin typeface="Calibri"/>
              <a:cs typeface="Calibri"/>
            </a:endParaRPr>
          </a:p>
        </p:txBody>
      </p:sp>
      <p:sp>
        <p:nvSpPr>
          <p:cNvPr id="24" name="object 24"/>
          <p:cNvSpPr txBox="1"/>
          <p:nvPr/>
        </p:nvSpPr>
        <p:spPr>
          <a:xfrm>
            <a:off x="8539733" y="5010404"/>
            <a:ext cx="19939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5.</a:t>
            </a:r>
            <a:endParaRPr sz="1800">
              <a:latin typeface="Calibri"/>
              <a:cs typeface="Calibri"/>
            </a:endParaRPr>
          </a:p>
        </p:txBody>
      </p:sp>
      <p:sp>
        <p:nvSpPr>
          <p:cNvPr id="25" name="object 25"/>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ject 4">
            <a:extLst>
              <a:ext uri="{FF2B5EF4-FFF2-40B4-BE49-F238E27FC236}">
                <a16:creationId xmlns:a16="http://schemas.microsoft.com/office/drawing/2014/main" id="{9E6FEC01-FA6A-2A88-0AD2-1D9938347688}"/>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30893" y="7338466"/>
            <a:ext cx="147955" cy="194310"/>
          </a:xfrm>
          <a:prstGeom prst="rect">
            <a:avLst/>
          </a:prstGeom>
        </p:spPr>
        <p:txBody>
          <a:bodyPr vert="horz" wrap="square" lIns="0" tIns="13335" rIns="0" bIns="0" rtlCol="0">
            <a:spAutoFit/>
          </a:bodyPr>
          <a:lstStyle/>
          <a:p>
            <a:pPr marL="12700">
              <a:lnSpc>
                <a:spcPct val="100000"/>
              </a:lnSpc>
              <a:spcBef>
                <a:spcPts val="105"/>
              </a:spcBef>
            </a:pPr>
            <a:r>
              <a:rPr sz="1100" spc="-60" dirty="0">
                <a:latin typeface="Calibri"/>
                <a:cs typeface="Calibri"/>
              </a:rPr>
              <a:t>27</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p:nvPr/>
        </p:nvSpPr>
        <p:spPr>
          <a:xfrm>
            <a:off x="489915" y="354283"/>
            <a:ext cx="4354830" cy="2770505"/>
          </a:xfrm>
          <a:prstGeom prst="rect">
            <a:avLst/>
          </a:prstGeom>
        </p:spPr>
        <p:txBody>
          <a:bodyPr vert="horz" wrap="square" lIns="0" tIns="106045" rIns="0" bIns="0" rtlCol="0">
            <a:spAutoFit/>
          </a:bodyPr>
          <a:lstStyle/>
          <a:p>
            <a:pPr marL="12700">
              <a:lnSpc>
                <a:spcPct val="100000"/>
              </a:lnSpc>
              <a:spcBef>
                <a:spcPts val="835"/>
              </a:spcBef>
            </a:pPr>
            <a:r>
              <a:rPr sz="1600" b="1" dirty="0">
                <a:latin typeface="Calibri"/>
                <a:cs typeface="Calibri"/>
              </a:rPr>
              <a:t>Navigation</a:t>
            </a:r>
            <a:r>
              <a:rPr sz="1600" b="1" spc="185" dirty="0">
                <a:latin typeface="Calibri"/>
                <a:cs typeface="Calibri"/>
              </a:rPr>
              <a:t> </a:t>
            </a:r>
            <a:r>
              <a:rPr sz="1600" b="1" dirty="0">
                <a:latin typeface="Calibri"/>
                <a:cs typeface="Calibri"/>
              </a:rPr>
              <a:t>/</a:t>
            </a:r>
            <a:r>
              <a:rPr sz="1600" b="1" spc="65" dirty="0">
                <a:latin typeface="Calibri"/>
                <a:cs typeface="Calibri"/>
              </a:rPr>
              <a:t> </a:t>
            </a:r>
            <a:r>
              <a:rPr sz="1600" b="1" spc="75" dirty="0">
                <a:latin typeface="Calibri"/>
                <a:cs typeface="Calibri"/>
              </a:rPr>
              <a:t>Anchor</a:t>
            </a:r>
            <a:r>
              <a:rPr sz="1600" b="1" spc="225" dirty="0">
                <a:latin typeface="Calibri"/>
                <a:cs typeface="Calibri"/>
              </a:rPr>
              <a:t> </a:t>
            </a:r>
            <a:r>
              <a:rPr sz="1600" b="1" spc="45" dirty="0">
                <a:latin typeface="Calibri"/>
                <a:cs typeface="Calibri"/>
              </a:rPr>
              <a:t>Lighting:</a:t>
            </a:r>
            <a:endParaRPr sz="1600">
              <a:latin typeface="Calibri"/>
              <a:cs typeface="Calibri"/>
            </a:endParaRPr>
          </a:p>
          <a:p>
            <a:pPr marL="12700" marR="111760">
              <a:lnSpc>
                <a:spcPct val="102400"/>
              </a:lnSpc>
              <a:spcBef>
                <a:spcPts val="585"/>
              </a:spcBef>
            </a:pPr>
            <a:r>
              <a:rPr sz="1400" dirty="0">
                <a:latin typeface="Calibri"/>
                <a:cs typeface="Calibri"/>
              </a:rPr>
              <a:t>Your</a:t>
            </a:r>
            <a:r>
              <a:rPr sz="1400" spc="170" dirty="0">
                <a:latin typeface="Calibri"/>
                <a:cs typeface="Calibri"/>
              </a:rPr>
              <a:t> </a:t>
            </a:r>
            <a:r>
              <a:rPr sz="1400" i="1" dirty="0">
                <a:latin typeface="Calibri"/>
                <a:cs typeface="Calibri"/>
              </a:rPr>
              <a:t>SEA</a:t>
            </a:r>
            <a:r>
              <a:rPr sz="1400" i="1" spc="5" dirty="0">
                <a:latin typeface="Calibri"/>
                <a:cs typeface="Calibri"/>
              </a:rPr>
              <a:t> </a:t>
            </a:r>
            <a:r>
              <a:rPr sz="1400" i="1" dirty="0">
                <a:latin typeface="Calibri"/>
                <a:cs typeface="Calibri"/>
              </a:rPr>
              <a:t>PRO</a:t>
            </a:r>
            <a:r>
              <a:rPr sz="1400" i="1" spc="-35" dirty="0">
                <a:latin typeface="Calibri"/>
                <a:cs typeface="Calibri"/>
              </a:rPr>
              <a:t> </a:t>
            </a:r>
            <a:r>
              <a:rPr sz="1400" dirty="0">
                <a:latin typeface="Calibri"/>
                <a:cs typeface="Calibri"/>
              </a:rPr>
              <a:t>boat</a:t>
            </a:r>
            <a:r>
              <a:rPr sz="1400" spc="60" dirty="0">
                <a:latin typeface="Calibri"/>
                <a:cs typeface="Calibri"/>
              </a:rPr>
              <a:t> </a:t>
            </a:r>
            <a:r>
              <a:rPr sz="1400" dirty="0">
                <a:latin typeface="Calibri"/>
                <a:cs typeface="Calibri"/>
              </a:rPr>
              <a:t>has</a:t>
            </a:r>
            <a:r>
              <a:rPr sz="1400" spc="95" dirty="0">
                <a:latin typeface="Calibri"/>
                <a:cs typeface="Calibri"/>
              </a:rPr>
              <a:t> </a:t>
            </a:r>
            <a:r>
              <a:rPr sz="1400" spc="-35" dirty="0">
                <a:latin typeface="Calibri"/>
                <a:cs typeface="Calibri"/>
              </a:rPr>
              <a:t>been</a:t>
            </a:r>
            <a:r>
              <a:rPr sz="1400" spc="-90" dirty="0">
                <a:latin typeface="Calibri"/>
                <a:cs typeface="Calibri"/>
              </a:rPr>
              <a:t> </a:t>
            </a:r>
            <a:r>
              <a:rPr sz="1400" spc="-30" dirty="0">
                <a:latin typeface="Calibri"/>
                <a:cs typeface="Calibri"/>
              </a:rPr>
              <a:t>equipped</a:t>
            </a:r>
            <a:r>
              <a:rPr sz="1400" spc="50" dirty="0">
                <a:latin typeface="Calibri"/>
                <a:cs typeface="Calibri"/>
              </a:rPr>
              <a:t> </a:t>
            </a:r>
            <a:r>
              <a:rPr sz="1400" dirty="0">
                <a:latin typeface="Calibri"/>
                <a:cs typeface="Calibri"/>
              </a:rPr>
              <a:t>with</a:t>
            </a:r>
            <a:r>
              <a:rPr sz="1400" spc="195" dirty="0">
                <a:latin typeface="Calibri"/>
                <a:cs typeface="Calibri"/>
              </a:rPr>
              <a:t> </a:t>
            </a:r>
            <a:r>
              <a:rPr sz="1400" spc="-10" dirty="0">
                <a:latin typeface="Calibri"/>
                <a:cs typeface="Calibri"/>
              </a:rPr>
              <a:t>navigation </a:t>
            </a:r>
            <a:r>
              <a:rPr sz="1400" dirty="0">
                <a:latin typeface="Calibri"/>
                <a:cs typeface="Calibri"/>
              </a:rPr>
              <a:t>lights</a:t>
            </a:r>
            <a:r>
              <a:rPr sz="1400" spc="270" dirty="0">
                <a:latin typeface="Calibri"/>
                <a:cs typeface="Calibri"/>
              </a:rPr>
              <a:t> </a:t>
            </a:r>
            <a:r>
              <a:rPr sz="1400" dirty="0">
                <a:latin typeface="Calibri"/>
                <a:cs typeface="Calibri"/>
              </a:rPr>
              <a:t>that</a:t>
            </a:r>
            <a:r>
              <a:rPr sz="1400" spc="220" dirty="0">
                <a:latin typeface="Calibri"/>
                <a:cs typeface="Calibri"/>
              </a:rPr>
              <a:t> </a:t>
            </a:r>
            <a:r>
              <a:rPr sz="1400" dirty="0">
                <a:latin typeface="Calibri"/>
                <a:cs typeface="Calibri"/>
              </a:rPr>
              <a:t>are</a:t>
            </a:r>
            <a:r>
              <a:rPr sz="1400" spc="95" dirty="0">
                <a:latin typeface="Calibri"/>
                <a:cs typeface="Calibri"/>
              </a:rPr>
              <a:t> </a:t>
            </a:r>
            <a:r>
              <a:rPr sz="1400" dirty="0">
                <a:latin typeface="Calibri"/>
                <a:cs typeface="Calibri"/>
              </a:rPr>
              <a:t>required</a:t>
            </a:r>
            <a:r>
              <a:rPr sz="1400" spc="204" dirty="0">
                <a:latin typeface="Calibri"/>
                <a:cs typeface="Calibri"/>
              </a:rPr>
              <a:t> </a:t>
            </a:r>
            <a:r>
              <a:rPr sz="1400" spc="-30" dirty="0">
                <a:latin typeface="Calibri"/>
                <a:cs typeface="Calibri"/>
              </a:rPr>
              <a:t>by</a:t>
            </a:r>
            <a:r>
              <a:rPr sz="1400" spc="20" dirty="0">
                <a:latin typeface="Calibri"/>
                <a:cs typeface="Calibri"/>
              </a:rPr>
              <a:t> </a:t>
            </a:r>
            <a:r>
              <a:rPr sz="1400" dirty="0">
                <a:latin typeface="Calibri"/>
                <a:cs typeface="Calibri"/>
              </a:rPr>
              <a:t>the</a:t>
            </a:r>
            <a:r>
              <a:rPr sz="1400" spc="120" dirty="0">
                <a:latin typeface="Calibri"/>
                <a:cs typeface="Calibri"/>
              </a:rPr>
              <a:t> </a:t>
            </a:r>
            <a:r>
              <a:rPr sz="1400" spc="-10" dirty="0">
                <a:latin typeface="Calibri"/>
                <a:cs typeface="Calibri"/>
              </a:rPr>
              <a:t>U.S.</a:t>
            </a:r>
            <a:r>
              <a:rPr sz="1400" spc="15" dirty="0">
                <a:latin typeface="Calibri"/>
                <a:cs typeface="Calibri"/>
              </a:rPr>
              <a:t> </a:t>
            </a:r>
            <a:r>
              <a:rPr sz="1400" dirty="0">
                <a:latin typeface="Calibri"/>
                <a:cs typeface="Calibri"/>
              </a:rPr>
              <a:t>Coast</a:t>
            </a:r>
            <a:r>
              <a:rPr sz="1400" spc="165" dirty="0">
                <a:latin typeface="Calibri"/>
                <a:cs typeface="Calibri"/>
              </a:rPr>
              <a:t> </a:t>
            </a:r>
            <a:r>
              <a:rPr sz="1400" dirty="0">
                <a:latin typeface="Calibri"/>
                <a:cs typeface="Calibri"/>
              </a:rPr>
              <a:t>Guard.</a:t>
            </a:r>
            <a:r>
              <a:rPr sz="1400" spc="135" dirty="0">
                <a:latin typeface="Calibri"/>
                <a:cs typeface="Calibri"/>
              </a:rPr>
              <a:t> </a:t>
            </a:r>
            <a:r>
              <a:rPr sz="1400" spc="-30" dirty="0">
                <a:latin typeface="Calibri"/>
                <a:cs typeface="Calibri"/>
              </a:rPr>
              <a:t>The</a:t>
            </a:r>
            <a:r>
              <a:rPr sz="1400" spc="30" dirty="0">
                <a:latin typeface="Calibri"/>
                <a:cs typeface="Calibri"/>
              </a:rPr>
              <a:t> </a:t>
            </a:r>
            <a:r>
              <a:rPr sz="1400" spc="-25" dirty="0">
                <a:latin typeface="Calibri"/>
                <a:cs typeface="Calibri"/>
              </a:rPr>
              <a:t>use </a:t>
            </a:r>
            <a:r>
              <a:rPr sz="1400" spc="55" dirty="0">
                <a:latin typeface="Calibri"/>
                <a:cs typeface="Calibri"/>
              </a:rPr>
              <a:t>of</a:t>
            </a:r>
            <a:r>
              <a:rPr sz="1400" spc="195" dirty="0">
                <a:latin typeface="Calibri"/>
                <a:cs typeface="Calibri"/>
              </a:rPr>
              <a:t> </a:t>
            </a:r>
            <a:r>
              <a:rPr sz="1400" dirty="0">
                <a:latin typeface="Calibri"/>
                <a:cs typeface="Calibri"/>
              </a:rPr>
              <a:t>navigation</a:t>
            </a:r>
            <a:r>
              <a:rPr sz="1400" spc="265" dirty="0">
                <a:latin typeface="Calibri"/>
                <a:cs typeface="Calibri"/>
              </a:rPr>
              <a:t> </a:t>
            </a:r>
            <a:r>
              <a:rPr sz="1400" dirty="0">
                <a:latin typeface="Calibri"/>
                <a:cs typeface="Calibri"/>
              </a:rPr>
              <a:t>lights</a:t>
            </a:r>
            <a:r>
              <a:rPr sz="1400" spc="345" dirty="0">
                <a:latin typeface="Calibri"/>
                <a:cs typeface="Calibri"/>
              </a:rPr>
              <a:t> </a:t>
            </a:r>
            <a:r>
              <a:rPr sz="1400" dirty="0">
                <a:latin typeface="Calibri"/>
                <a:cs typeface="Calibri"/>
              </a:rPr>
              <a:t>are</a:t>
            </a:r>
            <a:r>
              <a:rPr sz="1400" spc="165" dirty="0">
                <a:latin typeface="Calibri"/>
                <a:cs typeface="Calibri"/>
              </a:rPr>
              <a:t> </a:t>
            </a:r>
            <a:r>
              <a:rPr sz="1400" dirty="0">
                <a:latin typeface="Calibri"/>
                <a:cs typeface="Calibri"/>
              </a:rPr>
              <a:t>required</a:t>
            </a:r>
            <a:r>
              <a:rPr sz="1400" spc="229" dirty="0">
                <a:latin typeface="Calibri"/>
                <a:cs typeface="Calibri"/>
              </a:rPr>
              <a:t> </a:t>
            </a:r>
            <a:r>
              <a:rPr sz="1400" dirty="0">
                <a:latin typeface="Calibri"/>
                <a:cs typeface="Calibri"/>
              </a:rPr>
              <a:t>during</a:t>
            </a:r>
            <a:r>
              <a:rPr sz="1400" spc="360" dirty="0">
                <a:latin typeface="Calibri"/>
                <a:cs typeface="Calibri"/>
              </a:rPr>
              <a:t> </a:t>
            </a:r>
            <a:r>
              <a:rPr sz="1400" dirty="0">
                <a:latin typeface="Calibri"/>
                <a:cs typeface="Calibri"/>
              </a:rPr>
              <a:t>the</a:t>
            </a:r>
            <a:r>
              <a:rPr sz="1400" spc="170" dirty="0">
                <a:latin typeface="Calibri"/>
                <a:cs typeface="Calibri"/>
              </a:rPr>
              <a:t> </a:t>
            </a:r>
            <a:r>
              <a:rPr sz="1400" spc="-20" dirty="0">
                <a:latin typeface="Calibri"/>
                <a:cs typeface="Calibri"/>
              </a:rPr>
              <a:t>time </a:t>
            </a:r>
            <a:r>
              <a:rPr sz="1400" spc="-10" dirty="0">
                <a:latin typeface="Calibri"/>
                <a:cs typeface="Calibri"/>
              </a:rPr>
              <a:t>between</a:t>
            </a:r>
            <a:r>
              <a:rPr sz="1400" spc="90" dirty="0">
                <a:latin typeface="Calibri"/>
                <a:cs typeface="Calibri"/>
              </a:rPr>
              <a:t> </a:t>
            </a:r>
            <a:r>
              <a:rPr sz="1400" dirty="0">
                <a:latin typeface="Calibri"/>
                <a:cs typeface="Calibri"/>
              </a:rPr>
              <a:t>sunset</a:t>
            </a:r>
            <a:r>
              <a:rPr sz="1400" spc="200"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sunrise,</a:t>
            </a:r>
            <a:r>
              <a:rPr sz="1400" spc="160" dirty="0">
                <a:latin typeface="Calibri"/>
                <a:cs typeface="Calibri"/>
              </a:rPr>
              <a:t> </a:t>
            </a:r>
            <a:r>
              <a:rPr sz="1400" dirty="0">
                <a:latin typeface="Calibri"/>
                <a:cs typeface="Calibri"/>
              </a:rPr>
              <a:t>and</a:t>
            </a:r>
            <a:r>
              <a:rPr sz="1400" spc="145" dirty="0">
                <a:latin typeface="Calibri"/>
                <a:cs typeface="Calibri"/>
              </a:rPr>
              <a:t> </a:t>
            </a:r>
            <a:r>
              <a:rPr sz="1400" dirty="0">
                <a:latin typeface="Calibri"/>
                <a:cs typeface="Calibri"/>
              </a:rPr>
              <a:t>during</a:t>
            </a:r>
            <a:r>
              <a:rPr sz="1400" spc="225" dirty="0">
                <a:latin typeface="Calibri"/>
                <a:cs typeface="Calibri"/>
              </a:rPr>
              <a:t> </a:t>
            </a:r>
            <a:r>
              <a:rPr sz="1400" dirty="0">
                <a:latin typeface="Calibri"/>
                <a:cs typeface="Calibri"/>
              </a:rPr>
              <a:t>any</a:t>
            </a:r>
            <a:r>
              <a:rPr sz="1400" spc="95" dirty="0">
                <a:latin typeface="Calibri"/>
                <a:cs typeface="Calibri"/>
              </a:rPr>
              <a:t> </a:t>
            </a:r>
            <a:r>
              <a:rPr sz="1400" dirty="0">
                <a:latin typeface="Calibri"/>
                <a:cs typeface="Calibri"/>
              </a:rPr>
              <a:t>period</a:t>
            </a:r>
            <a:r>
              <a:rPr sz="1400" spc="85" dirty="0">
                <a:latin typeface="Calibri"/>
                <a:cs typeface="Calibri"/>
              </a:rPr>
              <a:t> </a:t>
            </a:r>
            <a:r>
              <a:rPr sz="1400" spc="30" dirty="0">
                <a:latin typeface="Calibri"/>
                <a:cs typeface="Calibri"/>
              </a:rPr>
              <a:t>of </a:t>
            </a:r>
            <a:endParaRPr sz="1400">
              <a:latin typeface="Calibri"/>
              <a:cs typeface="Calibri"/>
            </a:endParaRPr>
          </a:p>
          <a:p>
            <a:pPr marL="12700">
              <a:lnSpc>
                <a:spcPct val="100000"/>
              </a:lnSpc>
              <a:spcBef>
                <a:spcPts val="60"/>
              </a:spcBef>
            </a:pPr>
            <a:r>
              <a:rPr sz="1400" spc="50" dirty="0">
                <a:latin typeface="Calibri"/>
                <a:cs typeface="Calibri"/>
              </a:rPr>
              <a:t>low</a:t>
            </a:r>
            <a:r>
              <a:rPr sz="1400" spc="190" dirty="0">
                <a:latin typeface="Calibri"/>
                <a:cs typeface="Calibri"/>
              </a:rPr>
              <a:t> </a:t>
            </a:r>
            <a:r>
              <a:rPr sz="1400" dirty="0">
                <a:latin typeface="Calibri"/>
                <a:cs typeface="Calibri"/>
              </a:rPr>
              <a:t>visibility</a:t>
            </a:r>
            <a:r>
              <a:rPr sz="1400" spc="210" dirty="0">
                <a:latin typeface="Calibri"/>
                <a:cs typeface="Calibri"/>
              </a:rPr>
              <a:t> </a:t>
            </a:r>
            <a:r>
              <a:rPr sz="1400" spc="50" dirty="0">
                <a:latin typeface="Calibri"/>
                <a:cs typeface="Calibri"/>
              </a:rPr>
              <a:t>(fog,</a:t>
            </a:r>
            <a:r>
              <a:rPr sz="1400" spc="80" dirty="0">
                <a:latin typeface="Calibri"/>
                <a:cs typeface="Calibri"/>
              </a:rPr>
              <a:t> </a:t>
            </a:r>
            <a:r>
              <a:rPr sz="1400" dirty="0">
                <a:latin typeface="Calibri"/>
                <a:cs typeface="Calibri"/>
              </a:rPr>
              <a:t>rain,</a:t>
            </a:r>
            <a:r>
              <a:rPr sz="1400" spc="200" dirty="0">
                <a:latin typeface="Calibri"/>
                <a:cs typeface="Calibri"/>
              </a:rPr>
              <a:t> </a:t>
            </a:r>
            <a:r>
              <a:rPr sz="1400" spc="-10" dirty="0">
                <a:latin typeface="Calibri"/>
                <a:cs typeface="Calibri"/>
              </a:rPr>
              <a:t>etc.).</a:t>
            </a:r>
            <a:endParaRPr sz="1400">
              <a:latin typeface="Calibri"/>
              <a:cs typeface="Calibri"/>
            </a:endParaRPr>
          </a:p>
          <a:p>
            <a:pPr marL="12700" marR="1747520">
              <a:lnSpc>
                <a:spcPct val="103400"/>
              </a:lnSpc>
              <a:spcBef>
                <a:spcPts val="515"/>
              </a:spcBef>
            </a:pPr>
            <a:r>
              <a:rPr sz="1400" spc="-30" dirty="0">
                <a:latin typeface="Calibri"/>
                <a:cs typeface="Calibri"/>
              </a:rPr>
              <a:t>The</a:t>
            </a:r>
            <a:r>
              <a:rPr sz="1400" spc="50" dirty="0">
                <a:latin typeface="Calibri"/>
                <a:cs typeface="Calibri"/>
              </a:rPr>
              <a:t> </a:t>
            </a:r>
            <a:r>
              <a:rPr sz="1400" dirty="0">
                <a:latin typeface="Calibri"/>
                <a:cs typeface="Calibri"/>
              </a:rPr>
              <a:t>sidelights</a:t>
            </a:r>
            <a:r>
              <a:rPr sz="1400" spc="270" dirty="0">
                <a:latin typeface="Calibri"/>
                <a:cs typeface="Calibri"/>
              </a:rPr>
              <a:t> </a:t>
            </a:r>
            <a:r>
              <a:rPr sz="1400" dirty="0">
                <a:latin typeface="Calibri"/>
                <a:cs typeface="Calibri"/>
              </a:rPr>
              <a:t>on</a:t>
            </a:r>
            <a:r>
              <a:rPr sz="1400" spc="165" dirty="0">
                <a:latin typeface="Calibri"/>
                <a:cs typeface="Calibri"/>
              </a:rPr>
              <a:t> </a:t>
            </a:r>
            <a:r>
              <a:rPr sz="1400" dirty="0">
                <a:latin typeface="Calibri"/>
                <a:cs typeface="Calibri"/>
              </a:rPr>
              <a:t>your</a:t>
            </a:r>
            <a:r>
              <a:rPr sz="1400" spc="180" dirty="0">
                <a:latin typeface="Calibri"/>
                <a:cs typeface="Calibri"/>
              </a:rPr>
              <a:t> </a:t>
            </a:r>
            <a:r>
              <a:rPr sz="1400" dirty="0">
                <a:latin typeface="Calibri"/>
                <a:cs typeface="Calibri"/>
              </a:rPr>
              <a:t>vessel</a:t>
            </a:r>
            <a:r>
              <a:rPr sz="1400" spc="114" dirty="0">
                <a:latin typeface="Calibri"/>
                <a:cs typeface="Calibri"/>
              </a:rPr>
              <a:t> </a:t>
            </a:r>
            <a:r>
              <a:rPr sz="1400" spc="-25" dirty="0">
                <a:latin typeface="Calibri"/>
                <a:cs typeface="Calibri"/>
              </a:rPr>
              <a:t>are </a:t>
            </a:r>
            <a:r>
              <a:rPr sz="1400" dirty="0">
                <a:latin typeface="Calibri"/>
                <a:cs typeface="Calibri"/>
              </a:rPr>
              <a:t>bright</a:t>
            </a:r>
            <a:r>
              <a:rPr sz="1400" spc="210" dirty="0">
                <a:latin typeface="Calibri"/>
                <a:cs typeface="Calibri"/>
              </a:rPr>
              <a:t> </a:t>
            </a:r>
            <a:r>
              <a:rPr sz="1400" spc="-20" dirty="0">
                <a:latin typeface="Calibri"/>
                <a:cs typeface="Calibri"/>
              </a:rPr>
              <a:t>LED’s</a:t>
            </a:r>
            <a:r>
              <a:rPr sz="1400" spc="50" dirty="0">
                <a:latin typeface="Calibri"/>
                <a:cs typeface="Calibri"/>
              </a:rPr>
              <a:t> </a:t>
            </a:r>
            <a:r>
              <a:rPr sz="1400" dirty="0">
                <a:latin typeface="Calibri"/>
                <a:cs typeface="Calibri"/>
              </a:rPr>
              <a:t>and</a:t>
            </a:r>
            <a:r>
              <a:rPr sz="1400" spc="105" dirty="0">
                <a:latin typeface="Calibri"/>
                <a:cs typeface="Calibri"/>
              </a:rPr>
              <a:t> </a:t>
            </a:r>
            <a:r>
              <a:rPr sz="1400" dirty="0">
                <a:latin typeface="Calibri"/>
                <a:cs typeface="Calibri"/>
              </a:rPr>
              <a:t>have</a:t>
            </a:r>
            <a:r>
              <a:rPr sz="1400" spc="45" dirty="0">
                <a:latin typeface="Calibri"/>
                <a:cs typeface="Calibri"/>
              </a:rPr>
              <a:t> </a:t>
            </a:r>
            <a:r>
              <a:rPr sz="1400" spc="-20" dirty="0">
                <a:latin typeface="Calibri"/>
                <a:cs typeface="Calibri"/>
              </a:rPr>
              <a:t>been </a:t>
            </a:r>
            <a:r>
              <a:rPr sz="1400" dirty="0">
                <a:latin typeface="Calibri"/>
                <a:cs typeface="Calibri"/>
              </a:rPr>
              <a:t>incorporated</a:t>
            </a:r>
            <a:r>
              <a:rPr sz="1400" spc="155" dirty="0">
                <a:latin typeface="Calibri"/>
                <a:cs typeface="Calibri"/>
              </a:rPr>
              <a:t> </a:t>
            </a:r>
            <a:r>
              <a:rPr sz="1400" dirty="0">
                <a:latin typeface="Calibri"/>
                <a:cs typeface="Calibri"/>
              </a:rPr>
              <a:t>into</a:t>
            </a:r>
            <a:r>
              <a:rPr sz="1400" spc="250" dirty="0">
                <a:latin typeface="Calibri"/>
                <a:cs typeface="Calibri"/>
              </a:rPr>
              <a:t> </a:t>
            </a:r>
            <a:r>
              <a:rPr sz="1400" dirty="0">
                <a:latin typeface="Calibri"/>
                <a:cs typeface="Calibri"/>
              </a:rPr>
              <a:t>the</a:t>
            </a:r>
            <a:r>
              <a:rPr sz="1400" spc="155" dirty="0">
                <a:latin typeface="Calibri"/>
                <a:cs typeface="Calibri"/>
              </a:rPr>
              <a:t> </a:t>
            </a:r>
            <a:r>
              <a:rPr sz="1400" dirty="0">
                <a:latin typeface="Calibri"/>
                <a:cs typeface="Calibri"/>
              </a:rPr>
              <a:t>rub</a:t>
            </a:r>
            <a:r>
              <a:rPr sz="1400" spc="170" dirty="0">
                <a:latin typeface="Calibri"/>
                <a:cs typeface="Calibri"/>
              </a:rPr>
              <a:t> </a:t>
            </a:r>
            <a:r>
              <a:rPr sz="1400" spc="55" dirty="0">
                <a:latin typeface="Calibri"/>
                <a:cs typeface="Calibri"/>
              </a:rPr>
              <a:t>rail</a:t>
            </a:r>
            <a:r>
              <a:rPr sz="1400" spc="175" dirty="0">
                <a:latin typeface="Calibri"/>
                <a:cs typeface="Calibri"/>
              </a:rPr>
              <a:t> </a:t>
            </a:r>
            <a:r>
              <a:rPr sz="1400" spc="-25" dirty="0">
                <a:latin typeface="Calibri"/>
                <a:cs typeface="Calibri"/>
              </a:rPr>
              <a:t>and </a:t>
            </a:r>
            <a:r>
              <a:rPr sz="1400" dirty="0">
                <a:latin typeface="Calibri"/>
                <a:cs typeface="Calibri"/>
              </a:rPr>
              <a:t>located</a:t>
            </a:r>
            <a:r>
              <a:rPr sz="1400" spc="70" dirty="0">
                <a:latin typeface="Calibri"/>
                <a:cs typeface="Calibri"/>
              </a:rPr>
              <a:t> </a:t>
            </a:r>
            <a:r>
              <a:rPr sz="1400" dirty="0">
                <a:latin typeface="Calibri"/>
                <a:cs typeface="Calibri"/>
              </a:rPr>
              <a:t>at</a:t>
            </a:r>
            <a:r>
              <a:rPr sz="1400" spc="114" dirty="0">
                <a:latin typeface="Calibri"/>
                <a:cs typeface="Calibri"/>
              </a:rPr>
              <a:t> </a:t>
            </a:r>
            <a:r>
              <a:rPr sz="1400" dirty="0">
                <a:latin typeface="Calibri"/>
                <a:cs typeface="Calibri"/>
              </a:rPr>
              <a:t>the</a:t>
            </a:r>
            <a:r>
              <a:rPr sz="1400" spc="80" dirty="0">
                <a:latin typeface="Calibri"/>
                <a:cs typeface="Calibri"/>
              </a:rPr>
              <a:t> </a:t>
            </a:r>
            <a:r>
              <a:rPr sz="1400" spc="-20" dirty="0">
                <a:latin typeface="Calibri"/>
                <a:cs typeface="Calibri"/>
              </a:rPr>
              <a:t>bow.</a:t>
            </a:r>
            <a:endParaRPr sz="1400">
              <a:latin typeface="Calibri"/>
              <a:cs typeface="Calibri"/>
            </a:endParaRPr>
          </a:p>
          <a:p>
            <a:pPr marL="12700">
              <a:lnSpc>
                <a:spcPct val="100000"/>
              </a:lnSpc>
              <a:spcBef>
                <a:spcPts val="610"/>
              </a:spcBef>
            </a:pPr>
            <a:r>
              <a:rPr sz="1400" spc="-90" dirty="0">
                <a:latin typeface="Calibri"/>
                <a:cs typeface="Calibri"/>
              </a:rPr>
              <a:t>To</a:t>
            </a:r>
            <a:r>
              <a:rPr sz="1400" spc="50" dirty="0">
                <a:latin typeface="Calibri"/>
                <a:cs typeface="Calibri"/>
              </a:rPr>
              <a:t> </a:t>
            </a:r>
            <a:r>
              <a:rPr sz="1400" dirty="0">
                <a:latin typeface="Calibri"/>
                <a:cs typeface="Calibri"/>
              </a:rPr>
              <a:t>activate</a:t>
            </a:r>
            <a:r>
              <a:rPr sz="1400" spc="10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Navigation</a:t>
            </a:r>
            <a:r>
              <a:rPr sz="1400" spc="175" dirty="0">
                <a:latin typeface="Calibri"/>
                <a:cs typeface="Calibri"/>
              </a:rPr>
              <a:t> </a:t>
            </a:r>
            <a:r>
              <a:rPr sz="1400" dirty="0">
                <a:latin typeface="Calibri"/>
                <a:cs typeface="Calibri"/>
              </a:rPr>
              <a:t>Lights,</a:t>
            </a:r>
            <a:r>
              <a:rPr sz="1400" spc="170" dirty="0">
                <a:latin typeface="Calibri"/>
                <a:cs typeface="Calibri"/>
              </a:rPr>
              <a:t> </a:t>
            </a:r>
            <a:r>
              <a:rPr sz="1400" dirty="0">
                <a:latin typeface="Calibri"/>
                <a:cs typeface="Calibri"/>
              </a:rPr>
              <a:t>flip</a:t>
            </a:r>
            <a:r>
              <a:rPr sz="1400" spc="160" dirty="0">
                <a:latin typeface="Calibri"/>
                <a:cs typeface="Calibri"/>
              </a:rPr>
              <a:t> </a:t>
            </a:r>
            <a:r>
              <a:rPr sz="1400" dirty="0">
                <a:latin typeface="Calibri"/>
                <a:cs typeface="Calibri"/>
              </a:rPr>
              <a:t>the</a:t>
            </a:r>
            <a:r>
              <a:rPr sz="1400" spc="95" dirty="0">
                <a:latin typeface="Calibri"/>
                <a:cs typeface="Calibri"/>
              </a:rPr>
              <a:t> </a:t>
            </a:r>
            <a:r>
              <a:rPr sz="1400" spc="-10" dirty="0">
                <a:latin typeface="Calibri"/>
                <a:cs typeface="Calibri"/>
              </a:rPr>
              <a:t>3-</a:t>
            </a:r>
            <a:r>
              <a:rPr sz="1400" dirty="0">
                <a:latin typeface="Calibri"/>
                <a:cs typeface="Calibri"/>
              </a:rPr>
              <a:t>way</a:t>
            </a:r>
            <a:r>
              <a:rPr sz="1400" spc="85" dirty="0">
                <a:latin typeface="Calibri"/>
                <a:cs typeface="Calibri"/>
              </a:rPr>
              <a:t> </a:t>
            </a:r>
            <a:r>
              <a:rPr sz="1400" dirty="0">
                <a:latin typeface="Calibri"/>
                <a:cs typeface="Calibri"/>
              </a:rPr>
              <a:t>switch</a:t>
            </a:r>
            <a:r>
              <a:rPr sz="1400" spc="145" dirty="0">
                <a:latin typeface="Calibri"/>
                <a:cs typeface="Calibri"/>
              </a:rPr>
              <a:t> </a:t>
            </a:r>
            <a:r>
              <a:rPr sz="1400" spc="45" dirty="0">
                <a:latin typeface="Calibri"/>
                <a:cs typeface="Calibri"/>
              </a:rPr>
              <a:t>on</a:t>
            </a:r>
            <a:endParaRPr sz="1400">
              <a:latin typeface="Calibri"/>
              <a:cs typeface="Calibri"/>
            </a:endParaRPr>
          </a:p>
        </p:txBody>
      </p:sp>
      <p:sp>
        <p:nvSpPr>
          <p:cNvPr id="6" name="object 6"/>
          <p:cNvSpPr txBox="1"/>
          <p:nvPr/>
        </p:nvSpPr>
        <p:spPr>
          <a:xfrm>
            <a:off x="453948" y="4325092"/>
            <a:ext cx="4121150" cy="1621155"/>
          </a:xfrm>
          <a:prstGeom prst="rect">
            <a:avLst/>
          </a:prstGeom>
        </p:spPr>
        <p:txBody>
          <a:bodyPr vert="horz" wrap="square" lIns="0" tIns="88265" rIns="0" bIns="0" rtlCol="0">
            <a:spAutoFit/>
          </a:bodyPr>
          <a:lstStyle/>
          <a:p>
            <a:pPr marL="48260">
              <a:lnSpc>
                <a:spcPct val="100000"/>
              </a:lnSpc>
              <a:spcBef>
                <a:spcPts val="695"/>
              </a:spcBef>
            </a:pPr>
            <a:r>
              <a:rPr sz="1400" dirty="0">
                <a:latin typeface="Calibri"/>
                <a:cs typeface="Calibri"/>
              </a:rPr>
              <a:t>the</a:t>
            </a:r>
            <a:r>
              <a:rPr sz="1400" spc="60" dirty="0">
                <a:latin typeface="Calibri"/>
                <a:cs typeface="Calibri"/>
              </a:rPr>
              <a:t> </a:t>
            </a:r>
            <a:r>
              <a:rPr sz="1400" dirty="0">
                <a:latin typeface="Calibri"/>
                <a:cs typeface="Calibri"/>
              </a:rPr>
              <a:t>Helm</a:t>
            </a:r>
            <a:r>
              <a:rPr sz="1400" spc="50" dirty="0">
                <a:latin typeface="Calibri"/>
                <a:cs typeface="Calibri"/>
              </a:rPr>
              <a:t> </a:t>
            </a:r>
            <a:r>
              <a:rPr sz="1400" dirty="0">
                <a:latin typeface="Calibri"/>
                <a:cs typeface="Calibri"/>
              </a:rPr>
              <a:t>Switch</a:t>
            </a:r>
            <a:r>
              <a:rPr sz="1400" spc="30" dirty="0">
                <a:latin typeface="Calibri"/>
                <a:cs typeface="Calibri"/>
              </a:rPr>
              <a:t> </a:t>
            </a:r>
            <a:r>
              <a:rPr sz="1400" dirty="0">
                <a:latin typeface="Calibri"/>
                <a:cs typeface="Calibri"/>
              </a:rPr>
              <a:t>Panel</a:t>
            </a:r>
            <a:r>
              <a:rPr sz="1400" spc="30" dirty="0">
                <a:latin typeface="Calibri"/>
                <a:cs typeface="Calibri"/>
              </a:rPr>
              <a:t> </a:t>
            </a:r>
            <a:r>
              <a:rPr sz="1400" dirty="0">
                <a:latin typeface="Calibri"/>
                <a:cs typeface="Calibri"/>
              </a:rPr>
              <a:t>labeled</a:t>
            </a:r>
            <a:r>
              <a:rPr sz="1400" spc="155" dirty="0">
                <a:latin typeface="Calibri"/>
                <a:cs typeface="Calibri"/>
              </a:rPr>
              <a:t> </a:t>
            </a:r>
            <a:r>
              <a:rPr sz="1400" spc="-10" dirty="0">
                <a:latin typeface="Calibri"/>
                <a:cs typeface="Calibri"/>
              </a:rPr>
              <a:t>“LIGHTS</a:t>
            </a:r>
            <a:r>
              <a:rPr sz="1400" spc="-5" dirty="0">
                <a:latin typeface="Calibri"/>
                <a:cs typeface="Calibri"/>
              </a:rPr>
              <a:t> </a:t>
            </a:r>
            <a:r>
              <a:rPr sz="1400" dirty="0">
                <a:latin typeface="Calibri"/>
                <a:cs typeface="Calibri"/>
              </a:rPr>
              <a:t>-</a:t>
            </a:r>
            <a:r>
              <a:rPr sz="1400" spc="15" dirty="0">
                <a:latin typeface="Calibri"/>
                <a:cs typeface="Calibri"/>
              </a:rPr>
              <a:t> </a:t>
            </a:r>
            <a:r>
              <a:rPr sz="1400" spc="-20" dirty="0">
                <a:latin typeface="Calibri"/>
                <a:cs typeface="Calibri"/>
              </a:rPr>
              <a:t>NAV”</a:t>
            </a:r>
            <a:r>
              <a:rPr sz="1400" spc="25" dirty="0">
                <a:latin typeface="Calibri"/>
                <a:cs typeface="Calibri"/>
              </a:rPr>
              <a:t> </a:t>
            </a:r>
            <a:r>
              <a:rPr sz="1400" spc="-25" dirty="0">
                <a:latin typeface="Calibri"/>
                <a:cs typeface="Calibri"/>
              </a:rPr>
              <a:t>Up.</a:t>
            </a:r>
            <a:endParaRPr sz="1400" dirty="0">
              <a:latin typeface="Calibri"/>
              <a:cs typeface="Calibri"/>
            </a:endParaRPr>
          </a:p>
          <a:p>
            <a:pPr marL="48260" marR="17780">
              <a:lnSpc>
                <a:spcPct val="103600"/>
              </a:lnSpc>
              <a:spcBef>
                <a:spcPts val="540"/>
              </a:spcBef>
            </a:pPr>
            <a:r>
              <a:rPr sz="1400" spc="-25" dirty="0">
                <a:latin typeface="Calibri"/>
                <a:cs typeface="Calibri"/>
              </a:rPr>
              <a:t>The</a:t>
            </a:r>
            <a:r>
              <a:rPr sz="1400" spc="10" dirty="0">
                <a:latin typeface="Calibri"/>
                <a:cs typeface="Calibri"/>
              </a:rPr>
              <a:t> </a:t>
            </a:r>
            <a:r>
              <a:rPr sz="1400" dirty="0">
                <a:latin typeface="Calibri"/>
                <a:cs typeface="Calibri"/>
              </a:rPr>
              <a:t>starboard</a:t>
            </a:r>
            <a:r>
              <a:rPr sz="1400" spc="229" dirty="0">
                <a:latin typeface="Calibri"/>
                <a:cs typeface="Calibri"/>
              </a:rPr>
              <a:t> </a:t>
            </a:r>
            <a:r>
              <a:rPr sz="1400" dirty="0">
                <a:latin typeface="Calibri"/>
                <a:cs typeface="Calibri"/>
              </a:rPr>
              <a:t>(right)</a:t>
            </a:r>
            <a:r>
              <a:rPr sz="1400" spc="145" dirty="0">
                <a:latin typeface="Calibri"/>
                <a:cs typeface="Calibri"/>
              </a:rPr>
              <a:t> </a:t>
            </a:r>
            <a:r>
              <a:rPr sz="1400" dirty="0">
                <a:latin typeface="Calibri"/>
                <a:cs typeface="Calibri"/>
              </a:rPr>
              <a:t>side</a:t>
            </a:r>
            <a:r>
              <a:rPr sz="1400" spc="45" dirty="0">
                <a:latin typeface="Calibri"/>
                <a:cs typeface="Calibri"/>
              </a:rPr>
              <a:t> </a:t>
            </a:r>
            <a:r>
              <a:rPr sz="1400" spc="55" dirty="0">
                <a:latin typeface="Calibri"/>
                <a:cs typeface="Calibri"/>
              </a:rPr>
              <a:t>light</a:t>
            </a:r>
            <a:r>
              <a:rPr sz="1400" spc="225" dirty="0">
                <a:latin typeface="Calibri"/>
                <a:cs typeface="Calibri"/>
              </a:rPr>
              <a:t> </a:t>
            </a:r>
            <a:r>
              <a:rPr sz="1400" dirty="0">
                <a:latin typeface="Calibri"/>
                <a:cs typeface="Calibri"/>
              </a:rPr>
              <a:t>is</a:t>
            </a:r>
            <a:r>
              <a:rPr sz="1400" spc="75" dirty="0">
                <a:latin typeface="Calibri"/>
                <a:cs typeface="Calibri"/>
              </a:rPr>
              <a:t> </a:t>
            </a:r>
            <a:r>
              <a:rPr sz="1400" b="1" i="1" dirty="0">
                <a:solidFill>
                  <a:srgbClr val="00AE50"/>
                </a:solidFill>
                <a:latin typeface="Calibri"/>
                <a:cs typeface="Calibri"/>
              </a:rPr>
              <a:t>GREEN</a:t>
            </a:r>
            <a:r>
              <a:rPr sz="1400" b="1" i="1" spc="95" dirty="0">
                <a:solidFill>
                  <a:srgbClr val="00AE50"/>
                </a:solidFill>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the</a:t>
            </a:r>
            <a:r>
              <a:rPr sz="1400" spc="100" dirty="0">
                <a:latin typeface="Calibri"/>
                <a:cs typeface="Calibri"/>
              </a:rPr>
              <a:t> </a:t>
            </a:r>
            <a:r>
              <a:rPr sz="1400" spc="35" dirty="0">
                <a:latin typeface="Calibri"/>
                <a:cs typeface="Calibri"/>
              </a:rPr>
              <a:t>Port </a:t>
            </a:r>
            <a:r>
              <a:rPr sz="1400" dirty="0">
                <a:latin typeface="Calibri"/>
                <a:cs typeface="Calibri"/>
              </a:rPr>
              <a:t>(left)</a:t>
            </a:r>
            <a:r>
              <a:rPr sz="1400" spc="140" dirty="0">
                <a:latin typeface="Calibri"/>
                <a:cs typeface="Calibri"/>
              </a:rPr>
              <a:t> </a:t>
            </a:r>
            <a:r>
              <a:rPr sz="1400" dirty="0">
                <a:latin typeface="Calibri"/>
                <a:cs typeface="Calibri"/>
              </a:rPr>
              <a:t>side</a:t>
            </a:r>
            <a:r>
              <a:rPr sz="1400" spc="30" dirty="0">
                <a:latin typeface="Calibri"/>
                <a:cs typeface="Calibri"/>
              </a:rPr>
              <a:t> </a:t>
            </a:r>
            <a:r>
              <a:rPr sz="1400" spc="55" dirty="0">
                <a:latin typeface="Calibri"/>
                <a:cs typeface="Calibri"/>
              </a:rPr>
              <a:t>light</a:t>
            </a:r>
            <a:r>
              <a:rPr sz="1400" spc="170" dirty="0">
                <a:latin typeface="Calibri"/>
                <a:cs typeface="Calibri"/>
              </a:rPr>
              <a:t> </a:t>
            </a:r>
            <a:r>
              <a:rPr sz="1400" dirty="0">
                <a:latin typeface="Calibri"/>
                <a:cs typeface="Calibri"/>
              </a:rPr>
              <a:t>is</a:t>
            </a:r>
            <a:r>
              <a:rPr sz="1400" spc="55" dirty="0">
                <a:latin typeface="Calibri"/>
                <a:cs typeface="Calibri"/>
              </a:rPr>
              <a:t> </a:t>
            </a:r>
            <a:r>
              <a:rPr sz="1400" b="1" i="1" spc="-20" dirty="0">
                <a:solidFill>
                  <a:srgbClr val="FF0000"/>
                </a:solidFill>
                <a:latin typeface="Calibri"/>
                <a:cs typeface="Calibri"/>
              </a:rPr>
              <a:t>RED.</a:t>
            </a:r>
            <a:endParaRPr sz="1400" dirty="0">
              <a:latin typeface="Calibri"/>
              <a:cs typeface="Calibri"/>
            </a:endParaRPr>
          </a:p>
          <a:p>
            <a:pPr>
              <a:lnSpc>
                <a:spcPct val="100000"/>
              </a:lnSpc>
            </a:pPr>
            <a:endParaRPr sz="1400" dirty="0">
              <a:latin typeface="Calibri"/>
              <a:cs typeface="Calibri"/>
            </a:endParaRPr>
          </a:p>
          <a:p>
            <a:pPr marL="50800" marR="372110">
              <a:lnSpc>
                <a:spcPct val="101400"/>
              </a:lnSpc>
              <a:spcBef>
                <a:spcPts val="1150"/>
              </a:spcBef>
            </a:pPr>
            <a:r>
              <a:rPr sz="1400" spc="-30" dirty="0">
                <a:latin typeface="Calibri"/>
                <a:cs typeface="Calibri"/>
              </a:rPr>
              <a:t>The</a:t>
            </a:r>
            <a:r>
              <a:rPr sz="1400" spc="-20" dirty="0">
                <a:latin typeface="Calibri"/>
                <a:cs typeface="Calibri"/>
              </a:rPr>
              <a:t> </a:t>
            </a:r>
            <a:r>
              <a:rPr sz="1400" dirty="0">
                <a:latin typeface="Calibri"/>
                <a:cs typeface="Calibri"/>
              </a:rPr>
              <a:t>360</a:t>
            </a:r>
            <a:r>
              <a:rPr sz="1350" baseline="33950" dirty="0">
                <a:latin typeface="Calibri"/>
                <a:cs typeface="Calibri"/>
              </a:rPr>
              <a:t>o</a:t>
            </a:r>
            <a:r>
              <a:rPr sz="1350" spc="292" baseline="33950" dirty="0">
                <a:latin typeface="Calibri"/>
                <a:cs typeface="Calibri"/>
              </a:rPr>
              <a:t> </a:t>
            </a:r>
            <a:r>
              <a:rPr sz="1400" spc="65" dirty="0">
                <a:latin typeface="Calibri"/>
                <a:cs typeface="Calibri"/>
              </a:rPr>
              <a:t>all-</a:t>
            </a:r>
            <a:r>
              <a:rPr sz="1400" spc="50" dirty="0">
                <a:latin typeface="Calibri"/>
                <a:cs typeface="Calibri"/>
              </a:rPr>
              <a:t>around/anchor</a:t>
            </a:r>
            <a:r>
              <a:rPr sz="1400" spc="150" dirty="0">
                <a:latin typeface="Calibri"/>
                <a:cs typeface="Calibri"/>
              </a:rPr>
              <a:t> </a:t>
            </a:r>
            <a:r>
              <a:rPr sz="1400" spc="55" dirty="0">
                <a:latin typeface="Calibri"/>
                <a:cs typeface="Calibri"/>
              </a:rPr>
              <a:t>light</a:t>
            </a:r>
            <a:r>
              <a:rPr sz="1400" spc="175" dirty="0">
                <a:latin typeface="Calibri"/>
                <a:cs typeface="Calibri"/>
              </a:rPr>
              <a:t> </a:t>
            </a:r>
            <a:r>
              <a:rPr sz="1400" dirty="0">
                <a:latin typeface="Calibri"/>
                <a:cs typeface="Calibri"/>
              </a:rPr>
              <a:t>is</a:t>
            </a:r>
            <a:r>
              <a:rPr sz="1400" spc="40" dirty="0">
                <a:latin typeface="Calibri"/>
                <a:cs typeface="Calibri"/>
              </a:rPr>
              <a:t> </a:t>
            </a:r>
            <a:r>
              <a:rPr sz="1400" dirty="0">
                <a:latin typeface="Calibri"/>
                <a:cs typeface="Calibri"/>
              </a:rPr>
              <a:t>also</a:t>
            </a:r>
            <a:r>
              <a:rPr sz="1400" spc="100" dirty="0">
                <a:latin typeface="Calibri"/>
                <a:cs typeface="Calibri"/>
              </a:rPr>
              <a:t> </a:t>
            </a:r>
            <a:r>
              <a:rPr sz="1400" dirty="0">
                <a:latin typeface="Calibri"/>
                <a:cs typeface="Calibri"/>
              </a:rPr>
              <a:t>LED</a:t>
            </a:r>
            <a:r>
              <a:rPr sz="1400" spc="15" dirty="0">
                <a:latin typeface="Calibri"/>
                <a:cs typeface="Calibri"/>
              </a:rPr>
              <a:t> </a:t>
            </a:r>
            <a:r>
              <a:rPr sz="1400" spc="-25" dirty="0">
                <a:latin typeface="Calibri"/>
                <a:cs typeface="Calibri"/>
              </a:rPr>
              <a:t>and </a:t>
            </a:r>
            <a:r>
              <a:rPr sz="1400" dirty="0">
                <a:latin typeface="Calibri"/>
                <a:cs typeface="Calibri"/>
              </a:rPr>
              <a:t>is</a:t>
            </a:r>
            <a:r>
              <a:rPr sz="1400" spc="60" dirty="0">
                <a:latin typeface="Calibri"/>
                <a:cs typeface="Calibri"/>
              </a:rPr>
              <a:t> </a:t>
            </a:r>
            <a:r>
              <a:rPr sz="1400" dirty="0">
                <a:latin typeface="Calibri"/>
                <a:cs typeface="Calibri"/>
              </a:rPr>
              <a:t>WHITE,</a:t>
            </a:r>
            <a:r>
              <a:rPr sz="1400" spc="20" dirty="0">
                <a:latin typeface="Calibri"/>
                <a:cs typeface="Calibri"/>
              </a:rPr>
              <a:t> </a:t>
            </a:r>
            <a:r>
              <a:rPr sz="1400" dirty="0">
                <a:latin typeface="Calibri"/>
                <a:cs typeface="Calibri"/>
              </a:rPr>
              <a:t>and</a:t>
            </a:r>
            <a:r>
              <a:rPr sz="1400" spc="120" dirty="0">
                <a:latin typeface="Calibri"/>
                <a:cs typeface="Calibri"/>
              </a:rPr>
              <a:t> </a:t>
            </a:r>
            <a:r>
              <a:rPr sz="1400" dirty="0">
                <a:latin typeface="Calibri"/>
                <a:cs typeface="Calibri"/>
              </a:rPr>
              <a:t>it</a:t>
            </a:r>
            <a:r>
              <a:rPr sz="1400" spc="165" dirty="0">
                <a:latin typeface="Calibri"/>
                <a:cs typeface="Calibri"/>
              </a:rPr>
              <a:t> </a:t>
            </a:r>
            <a:r>
              <a:rPr sz="1400" dirty="0">
                <a:latin typeface="Calibri"/>
                <a:cs typeface="Calibri"/>
              </a:rPr>
              <a:t>mounted</a:t>
            </a:r>
            <a:r>
              <a:rPr sz="1400" spc="170" dirty="0">
                <a:latin typeface="Calibri"/>
                <a:cs typeface="Calibri"/>
              </a:rPr>
              <a:t> </a:t>
            </a:r>
            <a:r>
              <a:rPr sz="1400" dirty="0">
                <a:latin typeface="Calibri"/>
                <a:cs typeface="Calibri"/>
              </a:rPr>
              <a:t>on</a:t>
            </a:r>
            <a:r>
              <a:rPr sz="1400" spc="140" dirty="0">
                <a:latin typeface="Calibri"/>
                <a:cs typeface="Calibri"/>
              </a:rPr>
              <a:t> </a:t>
            </a:r>
            <a:r>
              <a:rPr sz="1400" dirty="0">
                <a:latin typeface="Calibri"/>
                <a:cs typeface="Calibri"/>
              </a:rPr>
              <a:t>an</a:t>
            </a:r>
            <a:r>
              <a:rPr sz="1400" spc="60" dirty="0">
                <a:latin typeface="Calibri"/>
                <a:cs typeface="Calibri"/>
              </a:rPr>
              <a:t> </a:t>
            </a:r>
            <a:r>
              <a:rPr sz="1400" dirty="0">
                <a:latin typeface="Calibri"/>
                <a:cs typeface="Calibri"/>
              </a:rPr>
              <a:t>aluminum</a:t>
            </a:r>
            <a:r>
              <a:rPr sz="1400" spc="95" dirty="0">
                <a:latin typeface="Calibri"/>
                <a:cs typeface="Calibri"/>
              </a:rPr>
              <a:t> </a:t>
            </a:r>
            <a:r>
              <a:rPr sz="1400" spc="-10" dirty="0">
                <a:latin typeface="Calibri"/>
                <a:cs typeface="Calibri"/>
              </a:rPr>
              <a:t>pole.</a:t>
            </a:r>
            <a:endParaRPr sz="1400" dirty="0">
              <a:latin typeface="Calibri"/>
              <a:cs typeface="Calibri"/>
            </a:endParaRPr>
          </a:p>
        </p:txBody>
      </p:sp>
      <p:sp>
        <p:nvSpPr>
          <p:cNvPr id="7" name="object 7"/>
          <p:cNvSpPr txBox="1">
            <a:spLocks noGrp="1"/>
          </p:cNvSpPr>
          <p:nvPr>
            <p:ph type="title"/>
          </p:nvPr>
        </p:nvSpPr>
        <p:spPr>
          <a:xfrm>
            <a:off x="447128" y="13025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grpSp>
        <p:nvGrpSpPr>
          <p:cNvPr id="8" name="object 8"/>
          <p:cNvGrpSpPr/>
          <p:nvPr/>
        </p:nvGrpSpPr>
        <p:grpSpPr>
          <a:xfrm>
            <a:off x="603123" y="3379901"/>
            <a:ext cx="4011929" cy="802005"/>
            <a:chOff x="603123" y="3379901"/>
            <a:chExt cx="4011929" cy="802005"/>
          </a:xfrm>
        </p:grpSpPr>
        <p:pic>
          <p:nvPicPr>
            <p:cNvPr id="9" name="object 9"/>
            <p:cNvPicPr/>
            <p:nvPr/>
          </p:nvPicPr>
          <p:blipFill>
            <a:blip r:embed="rId4" cstate="print"/>
            <a:stretch>
              <a:fillRect/>
            </a:stretch>
          </p:blipFill>
          <p:spPr>
            <a:xfrm>
              <a:off x="612648" y="3389376"/>
              <a:ext cx="3992879" cy="783336"/>
            </a:xfrm>
            <a:prstGeom prst="rect">
              <a:avLst/>
            </a:prstGeom>
          </p:spPr>
        </p:pic>
        <p:sp>
          <p:nvSpPr>
            <p:cNvPr id="10" name="object 10"/>
            <p:cNvSpPr/>
            <p:nvPr/>
          </p:nvSpPr>
          <p:spPr>
            <a:xfrm>
              <a:off x="612648" y="3389426"/>
              <a:ext cx="3992879" cy="782955"/>
            </a:xfrm>
            <a:custGeom>
              <a:avLst/>
              <a:gdLst/>
              <a:ahLst/>
              <a:cxnLst/>
              <a:rect l="l" t="t" r="r" b="b"/>
              <a:pathLst>
                <a:path w="3992879" h="782954">
                  <a:moveTo>
                    <a:pt x="0" y="782777"/>
                  </a:moveTo>
                  <a:lnTo>
                    <a:pt x="3992499" y="782777"/>
                  </a:lnTo>
                  <a:lnTo>
                    <a:pt x="3992499" y="0"/>
                  </a:lnTo>
                  <a:lnTo>
                    <a:pt x="0" y="0"/>
                  </a:lnTo>
                  <a:lnTo>
                    <a:pt x="0" y="782777"/>
                  </a:lnTo>
                  <a:close/>
                </a:path>
              </a:pathLst>
            </a:custGeom>
            <a:ln w="19050">
              <a:solidFill>
                <a:srgbClr val="000000"/>
              </a:solidFill>
            </a:ln>
          </p:spPr>
          <p:txBody>
            <a:bodyPr wrap="square" lIns="0" tIns="0" rIns="0" bIns="0" rtlCol="0"/>
            <a:lstStyle/>
            <a:p>
              <a:endParaRPr/>
            </a:p>
          </p:txBody>
        </p:sp>
        <p:sp>
          <p:nvSpPr>
            <p:cNvPr id="11" name="object 11"/>
            <p:cNvSpPr/>
            <p:nvPr/>
          </p:nvSpPr>
          <p:spPr>
            <a:xfrm>
              <a:off x="3959351" y="3471672"/>
              <a:ext cx="323215" cy="313690"/>
            </a:xfrm>
            <a:custGeom>
              <a:avLst/>
              <a:gdLst/>
              <a:ahLst/>
              <a:cxnLst/>
              <a:rect l="l" t="t" r="r" b="b"/>
              <a:pathLst>
                <a:path w="323214" h="313689">
                  <a:moveTo>
                    <a:pt x="161417" y="0"/>
                  </a:moveTo>
                  <a:lnTo>
                    <a:pt x="110362" y="8000"/>
                  </a:lnTo>
                  <a:lnTo>
                    <a:pt x="66039" y="30225"/>
                  </a:lnTo>
                  <a:lnTo>
                    <a:pt x="31114" y="64135"/>
                  </a:lnTo>
                  <a:lnTo>
                    <a:pt x="8255" y="107187"/>
                  </a:lnTo>
                  <a:lnTo>
                    <a:pt x="0" y="156717"/>
                  </a:lnTo>
                  <a:lnTo>
                    <a:pt x="8255" y="206248"/>
                  </a:lnTo>
                  <a:lnTo>
                    <a:pt x="31114" y="249300"/>
                  </a:lnTo>
                  <a:lnTo>
                    <a:pt x="66039" y="283210"/>
                  </a:lnTo>
                  <a:lnTo>
                    <a:pt x="110362" y="305435"/>
                  </a:lnTo>
                  <a:lnTo>
                    <a:pt x="161417" y="313436"/>
                  </a:lnTo>
                  <a:lnTo>
                    <a:pt x="212598" y="305435"/>
                  </a:lnTo>
                  <a:lnTo>
                    <a:pt x="256921" y="283210"/>
                  </a:lnTo>
                  <a:lnTo>
                    <a:pt x="291846" y="249300"/>
                  </a:lnTo>
                  <a:lnTo>
                    <a:pt x="314833" y="206248"/>
                  </a:lnTo>
                  <a:lnTo>
                    <a:pt x="323088" y="156717"/>
                  </a:lnTo>
                  <a:lnTo>
                    <a:pt x="314833" y="107187"/>
                  </a:lnTo>
                  <a:lnTo>
                    <a:pt x="291846" y="64135"/>
                  </a:lnTo>
                  <a:lnTo>
                    <a:pt x="256921" y="30225"/>
                  </a:lnTo>
                  <a:lnTo>
                    <a:pt x="212598" y="8000"/>
                  </a:lnTo>
                  <a:lnTo>
                    <a:pt x="161417" y="0"/>
                  </a:lnTo>
                  <a:close/>
                </a:path>
              </a:pathLst>
            </a:custGeom>
            <a:solidFill>
              <a:srgbClr val="FF0000">
                <a:alpha val="29803"/>
              </a:srgbClr>
            </a:solidFill>
          </p:spPr>
          <p:txBody>
            <a:bodyPr wrap="square" lIns="0" tIns="0" rIns="0" bIns="0" rtlCol="0"/>
            <a:lstStyle/>
            <a:p>
              <a:endParaRPr/>
            </a:p>
          </p:txBody>
        </p:sp>
        <p:sp>
          <p:nvSpPr>
            <p:cNvPr id="12" name="object 12"/>
            <p:cNvSpPr/>
            <p:nvPr/>
          </p:nvSpPr>
          <p:spPr>
            <a:xfrm>
              <a:off x="3959351" y="3459480"/>
              <a:ext cx="323215" cy="316865"/>
            </a:xfrm>
            <a:custGeom>
              <a:avLst/>
              <a:gdLst/>
              <a:ahLst/>
              <a:cxnLst/>
              <a:rect l="l" t="t" r="r" b="b"/>
              <a:pathLst>
                <a:path w="323214" h="316864">
                  <a:moveTo>
                    <a:pt x="161417" y="0"/>
                  </a:moveTo>
                  <a:lnTo>
                    <a:pt x="110362" y="8000"/>
                  </a:lnTo>
                  <a:lnTo>
                    <a:pt x="66039" y="30480"/>
                  </a:lnTo>
                  <a:lnTo>
                    <a:pt x="31114" y="64770"/>
                  </a:lnTo>
                  <a:lnTo>
                    <a:pt x="8255" y="108204"/>
                  </a:lnTo>
                  <a:lnTo>
                    <a:pt x="0" y="158242"/>
                  </a:lnTo>
                  <a:lnTo>
                    <a:pt x="8255" y="208280"/>
                  </a:lnTo>
                  <a:lnTo>
                    <a:pt x="31114" y="251714"/>
                  </a:lnTo>
                  <a:lnTo>
                    <a:pt x="66039" y="286004"/>
                  </a:lnTo>
                  <a:lnTo>
                    <a:pt x="110362" y="308356"/>
                  </a:lnTo>
                  <a:lnTo>
                    <a:pt x="161417" y="316484"/>
                  </a:lnTo>
                  <a:lnTo>
                    <a:pt x="212598" y="308356"/>
                  </a:lnTo>
                  <a:lnTo>
                    <a:pt x="256921" y="286004"/>
                  </a:lnTo>
                  <a:lnTo>
                    <a:pt x="291846" y="251714"/>
                  </a:lnTo>
                  <a:lnTo>
                    <a:pt x="314833" y="208280"/>
                  </a:lnTo>
                  <a:lnTo>
                    <a:pt x="323088" y="158242"/>
                  </a:lnTo>
                  <a:lnTo>
                    <a:pt x="314833" y="108204"/>
                  </a:lnTo>
                  <a:lnTo>
                    <a:pt x="291846" y="64770"/>
                  </a:lnTo>
                  <a:lnTo>
                    <a:pt x="256921" y="30480"/>
                  </a:lnTo>
                  <a:lnTo>
                    <a:pt x="212598" y="8000"/>
                  </a:lnTo>
                  <a:lnTo>
                    <a:pt x="161417" y="0"/>
                  </a:lnTo>
                  <a:close/>
                </a:path>
              </a:pathLst>
            </a:custGeom>
            <a:ln w="19048">
              <a:solidFill>
                <a:srgbClr val="000000"/>
              </a:solidFill>
            </a:ln>
          </p:spPr>
          <p:txBody>
            <a:bodyPr wrap="square" lIns="0" tIns="0" rIns="0" bIns="0" rtlCol="0"/>
            <a:lstStyle/>
            <a:p>
              <a:endParaRPr/>
            </a:p>
          </p:txBody>
        </p:sp>
        <p:sp>
          <p:nvSpPr>
            <p:cNvPr id="13" name="object 13"/>
            <p:cNvSpPr/>
            <p:nvPr/>
          </p:nvSpPr>
          <p:spPr>
            <a:xfrm>
              <a:off x="917448" y="3459480"/>
              <a:ext cx="325755" cy="316865"/>
            </a:xfrm>
            <a:custGeom>
              <a:avLst/>
              <a:gdLst/>
              <a:ahLst/>
              <a:cxnLst/>
              <a:rect l="l" t="t" r="r" b="b"/>
              <a:pathLst>
                <a:path w="325755" h="316864">
                  <a:moveTo>
                    <a:pt x="162788" y="0"/>
                  </a:moveTo>
                  <a:lnTo>
                    <a:pt x="111328" y="8000"/>
                  </a:lnTo>
                  <a:lnTo>
                    <a:pt x="66636" y="30480"/>
                  </a:lnTo>
                  <a:lnTo>
                    <a:pt x="31407" y="64770"/>
                  </a:lnTo>
                  <a:lnTo>
                    <a:pt x="8293" y="108204"/>
                  </a:lnTo>
                  <a:lnTo>
                    <a:pt x="0" y="158242"/>
                  </a:lnTo>
                  <a:lnTo>
                    <a:pt x="8293" y="208280"/>
                  </a:lnTo>
                  <a:lnTo>
                    <a:pt x="31407" y="251714"/>
                  </a:lnTo>
                  <a:lnTo>
                    <a:pt x="66636" y="286004"/>
                  </a:lnTo>
                  <a:lnTo>
                    <a:pt x="111328" y="308356"/>
                  </a:lnTo>
                  <a:lnTo>
                    <a:pt x="162788" y="316484"/>
                  </a:lnTo>
                  <a:lnTo>
                    <a:pt x="214249" y="308356"/>
                  </a:lnTo>
                  <a:lnTo>
                    <a:pt x="258940" y="286004"/>
                  </a:lnTo>
                  <a:lnTo>
                    <a:pt x="294182" y="251714"/>
                  </a:lnTo>
                  <a:lnTo>
                    <a:pt x="317296" y="208280"/>
                  </a:lnTo>
                  <a:lnTo>
                    <a:pt x="325602" y="158242"/>
                  </a:lnTo>
                  <a:lnTo>
                    <a:pt x="317296" y="108204"/>
                  </a:lnTo>
                  <a:lnTo>
                    <a:pt x="294182" y="64770"/>
                  </a:lnTo>
                  <a:lnTo>
                    <a:pt x="258940" y="30480"/>
                  </a:lnTo>
                  <a:lnTo>
                    <a:pt x="214249" y="8000"/>
                  </a:lnTo>
                  <a:lnTo>
                    <a:pt x="162788" y="0"/>
                  </a:lnTo>
                  <a:close/>
                </a:path>
              </a:pathLst>
            </a:custGeom>
            <a:solidFill>
              <a:srgbClr val="00AE50">
                <a:alpha val="29803"/>
              </a:srgbClr>
            </a:solidFill>
          </p:spPr>
          <p:txBody>
            <a:bodyPr wrap="square" lIns="0" tIns="0" rIns="0" bIns="0" rtlCol="0"/>
            <a:lstStyle/>
            <a:p>
              <a:endParaRPr/>
            </a:p>
          </p:txBody>
        </p:sp>
        <p:sp>
          <p:nvSpPr>
            <p:cNvPr id="14" name="object 14"/>
            <p:cNvSpPr/>
            <p:nvPr/>
          </p:nvSpPr>
          <p:spPr>
            <a:xfrm>
              <a:off x="929640" y="3459480"/>
              <a:ext cx="322580" cy="316865"/>
            </a:xfrm>
            <a:custGeom>
              <a:avLst/>
              <a:gdLst/>
              <a:ahLst/>
              <a:cxnLst/>
              <a:rect l="l" t="t" r="r" b="b"/>
              <a:pathLst>
                <a:path w="322580" h="316864">
                  <a:moveTo>
                    <a:pt x="161264" y="0"/>
                  </a:moveTo>
                  <a:lnTo>
                    <a:pt x="110286" y="8000"/>
                  </a:lnTo>
                  <a:lnTo>
                    <a:pt x="66014" y="30480"/>
                  </a:lnTo>
                  <a:lnTo>
                    <a:pt x="31115" y="64770"/>
                  </a:lnTo>
                  <a:lnTo>
                    <a:pt x="8216" y="108204"/>
                  </a:lnTo>
                  <a:lnTo>
                    <a:pt x="0" y="158242"/>
                  </a:lnTo>
                  <a:lnTo>
                    <a:pt x="8216" y="208280"/>
                  </a:lnTo>
                  <a:lnTo>
                    <a:pt x="31115" y="251714"/>
                  </a:lnTo>
                  <a:lnTo>
                    <a:pt x="66014" y="286004"/>
                  </a:lnTo>
                  <a:lnTo>
                    <a:pt x="110286" y="308356"/>
                  </a:lnTo>
                  <a:lnTo>
                    <a:pt x="161264" y="316484"/>
                  </a:lnTo>
                  <a:lnTo>
                    <a:pt x="212242" y="308356"/>
                  </a:lnTo>
                  <a:lnTo>
                    <a:pt x="256514" y="286004"/>
                  </a:lnTo>
                  <a:lnTo>
                    <a:pt x="291439" y="251714"/>
                  </a:lnTo>
                  <a:lnTo>
                    <a:pt x="314337" y="208280"/>
                  </a:lnTo>
                  <a:lnTo>
                    <a:pt x="322554" y="158242"/>
                  </a:lnTo>
                  <a:lnTo>
                    <a:pt x="314337" y="108204"/>
                  </a:lnTo>
                  <a:lnTo>
                    <a:pt x="291439" y="64770"/>
                  </a:lnTo>
                  <a:lnTo>
                    <a:pt x="256514" y="30480"/>
                  </a:lnTo>
                  <a:lnTo>
                    <a:pt x="212242" y="8000"/>
                  </a:lnTo>
                  <a:lnTo>
                    <a:pt x="161264" y="0"/>
                  </a:lnTo>
                  <a:close/>
                </a:path>
              </a:pathLst>
            </a:custGeom>
            <a:ln w="19050">
              <a:solidFill>
                <a:srgbClr val="000000"/>
              </a:solidFill>
            </a:ln>
          </p:spPr>
          <p:txBody>
            <a:bodyPr wrap="square" lIns="0" tIns="0" rIns="0" bIns="0" rtlCol="0"/>
            <a:lstStyle/>
            <a:p>
              <a:endParaRPr/>
            </a:p>
          </p:txBody>
        </p:sp>
      </p:grpSp>
      <p:grpSp>
        <p:nvGrpSpPr>
          <p:cNvPr id="15" name="object 15"/>
          <p:cNvGrpSpPr/>
          <p:nvPr/>
        </p:nvGrpSpPr>
        <p:grpSpPr>
          <a:xfrm>
            <a:off x="3279267" y="1898460"/>
            <a:ext cx="1634489" cy="862965"/>
            <a:chOff x="3279267" y="1898460"/>
            <a:chExt cx="1634489" cy="862965"/>
          </a:xfrm>
        </p:grpSpPr>
        <p:pic>
          <p:nvPicPr>
            <p:cNvPr id="16" name="object 16"/>
            <p:cNvPicPr/>
            <p:nvPr/>
          </p:nvPicPr>
          <p:blipFill>
            <a:blip r:embed="rId5" cstate="print"/>
            <a:stretch>
              <a:fillRect/>
            </a:stretch>
          </p:blipFill>
          <p:spPr>
            <a:xfrm>
              <a:off x="3288792" y="1908047"/>
              <a:ext cx="1615439" cy="844296"/>
            </a:xfrm>
            <a:prstGeom prst="rect">
              <a:avLst/>
            </a:prstGeom>
          </p:spPr>
        </p:pic>
        <p:sp>
          <p:nvSpPr>
            <p:cNvPr id="17" name="object 17"/>
            <p:cNvSpPr/>
            <p:nvPr/>
          </p:nvSpPr>
          <p:spPr>
            <a:xfrm>
              <a:off x="3288792" y="1907984"/>
              <a:ext cx="1615440" cy="843915"/>
            </a:xfrm>
            <a:custGeom>
              <a:avLst/>
              <a:gdLst/>
              <a:ahLst/>
              <a:cxnLst/>
              <a:rect l="l" t="t" r="r" b="b"/>
              <a:pathLst>
                <a:path w="1615439" h="843914">
                  <a:moveTo>
                    <a:pt x="0" y="843851"/>
                  </a:moveTo>
                  <a:lnTo>
                    <a:pt x="1615439" y="843851"/>
                  </a:lnTo>
                  <a:lnTo>
                    <a:pt x="1615439" y="0"/>
                  </a:lnTo>
                  <a:lnTo>
                    <a:pt x="0" y="0"/>
                  </a:lnTo>
                  <a:lnTo>
                    <a:pt x="0" y="843851"/>
                  </a:lnTo>
                  <a:close/>
                </a:path>
              </a:pathLst>
            </a:custGeom>
            <a:ln w="19048">
              <a:solidFill>
                <a:srgbClr val="000000"/>
              </a:solidFill>
            </a:ln>
          </p:spPr>
          <p:txBody>
            <a:bodyPr wrap="square" lIns="0" tIns="0" rIns="0" bIns="0" rtlCol="0"/>
            <a:lstStyle/>
            <a:p>
              <a:endParaRPr/>
            </a:p>
          </p:txBody>
        </p:sp>
      </p:grpSp>
      <p:sp>
        <p:nvSpPr>
          <p:cNvPr id="18" name="object 18"/>
          <p:cNvSpPr txBox="1"/>
          <p:nvPr/>
        </p:nvSpPr>
        <p:spPr>
          <a:xfrm>
            <a:off x="5309361" y="461803"/>
            <a:ext cx="4169410" cy="2827655"/>
          </a:xfrm>
          <a:prstGeom prst="rect">
            <a:avLst/>
          </a:prstGeom>
        </p:spPr>
        <p:txBody>
          <a:bodyPr vert="horz" wrap="square" lIns="0" tIns="102870" rIns="0" bIns="0" rtlCol="0">
            <a:spAutoFit/>
          </a:bodyPr>
          <a:lstStyle/>
          <a:p>
            <a:pPr marL="12700">
              <a:lnSpc>
                <a:spcPct val="100000"/>
              </a:lnSpc>
              <a:spcBef>
                <a:spcPts val="810"/>
              </a:spcBef>
            </a:pPr>
            <a:r>
              <a:rPr sz="1600" b="1" dirty="0">
                <a:latin typeface="Calibri"/>
                <a:cs typeface="Calibri"/>
              </a:rPr>
              <a:t>Sea</a:t>
            </a:r>
            <a:r>
              <a:rPr sz="1600" b="1" spc="150" dirty="0">
                <a:latin typeface="Calibri"/>
                <a:cs typeface="Calibri"/>
              </a:rPr>
              <a:t> </a:t>
            </a:r>
            <a:r>
              <a:rPr sz="1600" b="1" dirty="0">
                <a:latin typeface="Calibri"/>
                <a:cs typeface="Calibri"/>
              </a:rPr>
              <a:t>Pro</a:t>
            </a:r>
            <a:r>
              <a:rPr sz="1600" b="1" spc="155" dirty="0">
                <a:latin typeface="Calibri"/>
                <a:cs typeface="Calibri"/>
              </a:rPr>
              <a:t> </a:t>
            </a:r>
            <a:r>
              <a:rPr sz="1600" b="1" spc="-10" dirty="0">
                <a:latin typeface="Calibri"/>
                <a:cs typeface="Calibri"/>
              </a:rPr>
              <a:t>Connect:</a:t>
            </a:r>
            <a:endParaRPr sz="1600">
              <a:latin typeface="Calibri"/>
              <a:cs typeface="Calibri"/>
            </a:endParaRPr>
          </a:p>
          <a:p>
            <a:pPr marL="12700" marR="5080">
              <a:lnSpc>
                <a:spcPct val="102000"/>
              </a:lnSpc>
              <a:spcBef>
                <a:spcPts val="575"/>
              </a:spcBef>
            </a:pPr>
            <a:r>
              <a:rPr sz="1400" dirty="0">
                <a:latin typeface="Calibri"/>
                <a:cs typeface="Calibri"/>
              </a:rPr>
              <a:t>Your</a:t>
            </a:r>
            <a:r>
              <a:rPr sz="1400" spc="155" dirty="0">
                <a:latin typeface="Calibri"/>
                <a:cs typeface="Calibri"/>
              </a:rPr>
              <a:t> </a:t>
            </a:r>
            <a:r>
              <a:rPr sz="1400" i="1" dirty="0">
                <a:latin typeface="Calibri"/>
                <a:cs typeface="Calibri"/>
              </a:rPr>
              <a:t>SEA</a:t>
            </a:r>
            <a:r>
              <a:rPr sz="1400" i="1" spc="-15" dirty="0">
                <a:latin typeface="Calibri"/>
                <a:cs typeface="Calibri"/>
              </a:rPr>
              <a:t> </a:t>
            </a:r>
            <a:r>
              <a:rPr sz="1400" i="1" dirty="0">
                <a:latin typeface="Calibri"/>
                <a:cs typeface="Calibri"/>
              </a:rPr>
              <a:t>PRO</a:t>
            </a:r>
            <a:r>
              <a:rPr sz="1400" i="1" spc="-45" dirty="0">
                <a:latin typeface="Calibri"/>
                <a:cs typeface="Calibri"/>
              </a:rPr>
              <a:t> </a:t>
            </a:r>
            <a:r>
              <a:rPr sz="1400" dirty="0">
                <a:latin typeface="Calibri"/>
                <a:cs typeface="Calibri"/>
              </a:rPr>
              <a:t>259</a:t>
            </a:r>
            <a:r>
              <a:rPr sz="1400" spc="-10" dirty="0">
                <a:latin typeface="Calibri"/>
                <a:cs typeface="Calibri"/>
              </a:rPr>
              <a:t> </a:t>
            </a:r>
            <a:r>
              <a:rPr sz="1400" dirty="0">
                <a:latin typeface="Calibri"/>
                <a:cs typeface="Calibri"/>
              </a:rPr>
              <a:t>has</a:t>
            </a:r>
            <a:r>
              <a:rPr sz="1400" spc="70" dirty="0">
                <a:latin typeface="Calibri"/>
                <a:cs typeface="Calibri"/>
              </a:rPr>
              <a:t> </a:t>
            </a:r>
            <a:r>
              <a:rPr sz="1400" dirty="0">
                <a:latin typeface="Calibri"/>
                <a:cs typeface="Calibri"/>
              </a:rPr>
              <a:t>standard</a:t>
            </a:r>
            <a:r>
              <a:rPr sz="1400" spc="80" dirty="0">
                <a:latin typeface="Calibri"/>
                <a:cs typeface="Calibri"/>
              </a:rPr>
              <a:t> </a:t>
            </a:r>
            <a:r>
              <a:rPr sz="1400" dirty="0">
                <a:latin typeface="Calibri"/>
                <a:cs typeface="Calibri"/>
              </a:rPr>
              <a:t>a</a:t>
            </a:r>
            <a:r>
              <a:rPr sz="1400" spc="20" dirty="0">
                <a:latin typeface="Calibri"/>
                <a:cs typeface="Calibri"/>
              </a:rPr>
              <a:t> </a:t>
            </a:r>
            <a:r>
              <a:rPr sz="1400" dirty="0">
                <a:latin typeface="Calibri"/>
                <a:cs typeface="Calibri"/>
              </a:rPr>
              <a:t>feature</a:t>
            </a:r>
            <a:r>
              <a:rPr sz="1400" spc="50" dirty="0">
                <a:latin typeface="Calibri"/>
                <a:cs typeface="Calibri"/>
              </a:rPr>
              <a:t> </a:t>
            </a:r>
            <a:r>
              <a:rPr sz="1400" dirty="0">
                <a:latin typeface="Calibri"/>
                <a:cs typeface="Calibri"/>
              </a:rPr>
              <a:t>to</a:t>
            </a:r>
            <a:r>
              <a:rPr sz="1400" spc="50" dirty="0">
                <a:latin typeface="Calibri"/>
                <a:cs typeface="Calibri"/>
              </a:rPr>
              <a:t> </a:t>
            </a:r>
            <a:r>
              <a:rPr sz="1400" spc="-10" dirty="0">
                <a:latin typeface="Calibri"/>
                <a:cs typeface="Calibri"/>
              </a:rPr>
              <a:t>monitor </a:t>
            </a:r>
            <a:r>
              <a:rPr sz="1400" dirty="0">
                <a:latin typeface="Calibri"/>
                <a:cs typeface="Calibri"/>
              </a:rPr>
              <a:t>your</a:t>
            </a:r>
            <a:r>
              <a:rPr sz="1400" spc="70" dirty="0">
                <a:latin typeface="Calibri"/>
                <a:cs typeface="Calibri"/>
              </a:rPr>
              <a:t> </a:t>
            </a:r>
            <a:r>
              <a:rPr sz="1400" dirty="0">
                <a:latin typeface="Calibri"/>
                <a:cs typeface="Calibri"/>
              </a:rPr>
              <a:t>boat</a:t>
            </a:r>
            <a:r>
              <a:rPr sz="1400" spc="70" dirty="0">
                <a:latin typeface="Calibri"/>
                <a:cs typeface="Calibri"/>
              </a:rPr>
              <a:t> </a:t>
            </a:r>
            <a:r>
              <a:rPr sz="1400" dirty="0">
                <a:latin typeface="Calibri"/>
                <a:cs typeface="Calibri"/>
              </a:rPr>
              <a:t>from</a:t>
            </a:r>
            <a:r>
              <a:rPr sz="1400" spc="25" dirty="0">
                <a:latin typeface="Calibri"/>
                <a:cs typeface="Calibri"/>
              </a:rPr>
              <a:t> </a:t>
            </a:r>
            <a:r>
              <a:rPr sz="1400" dirty="0">
                <a:latin typeface="Calibri"/>
                <a:cs typeface="Calibri"/>
              </a:rPr>
              <a:t>your</a:t>
            </a:r>
            <a:r>
              <a:rPr sz="1400" spc="70" dirty="0">
                <a:latin typeface="Calibri"/>
                <a:cs typeface="Calibri"/>
              </a:rPr>
              <a:t> </a:t>
            </a:r>
            <a:r>
              <a:rPr sz="1400" dirty="0">
                <a:latin typeface="Calibri"/>
                <a:cs typeface="Calibri"/>
              </a:rPr>
              <a:t>phone.</a:t>
            </a:r>
            <a:r>
              <a:rPr sz="1400" spc="85" dirty="0">
                <a:latin typeface="Calibri"/>
                <a:cs typeface="Calibri"/>
              </a:rPr>
              <a:t> </a:t>
            </a:r>
            <a:r>
              <a:rPr sz="1400" dirty="0">
                <a:latin typeface="Calibri"/>
                <a:cs typeface="Calibri"/>
              </a:rPr>
              <a:t>This</a:t>
            </a:r>
            <a:r>
              <a:rPr sz="1400" spc="85" dirty="0">
                <a:latin typeface="Calibri"/>
                <a:cs typeface="Calibri"/>
              </a:rPr>
              <a:t> </a:t>
            </a:r>
            <a:r>
              <a:rPr sz="1400" dirty="0">
                <a:latin typeface="Calibri"/>
                <a:cs typeface="Calibri"/>
              </a:rPr>
              <a:t>is</a:t>
            </a:r>
            <a:r>
              <a:rPr sz="1400" spc="60" dirty="0">
                <a:latin typeface="Calibri"/>
                <a:cs typeface="Calibri"/>
              </a:rPr>
              <a:t> </a:t>
            </a:r>
            <a:r>
              <a:rPr sz="1400" dirty="0">
                <a:latin typeface="Calibri"/>
                <a:cs typeface="Calibri"/>
              </a:rPr>
              <a:t>a</a:t>
            </a:r>
            <a:r>
              <a:rPr sz="1400" spc="40" dirty="0">
                <a:latin typeface="Calibri"/>
                <a:cs typeface="Calibri"/>
              </a:rPr>
              <a:t> </a:t>
            </a:r>
            <a:r>
              <a:rPr sz="1400" dirty="0">
                <a:latin typeface="Calibri"/>
                <a:cs typeface="Calibri"/>
              </a:rPr>
              <a:t>telematics</a:t>
            </a:r>
            <a:r>
              <a:rPr sz="1400" spc="114" dirty="0">
                <a:latin typeface="Calibri"/>
                <a:cs typeface="Calibri"/>
              </a:rPr>
              <a:t> </a:t>
            </a:r>
            <a:r>
              <a:rPr sz="1400" spc="-10" dirty="0">
                <a:latin typeface="Calibri"/>
                <a:cs typeface="Calibri"/>
              </a:rPr>
              <a:t>tracking </a:t>
            </a:r>
            <a:r>
              <a:rPr sz="1400" dirty="0">
                <a:latin typeface="Calibri"/>
                <a:cs typeface="Calibri"/>
              </a:rPr>
              <a:t>devise</a:t>
            </a:r>
            <a:r>
              <a:rPr sz="1400" spc="85" dirty="0">
                <a:latin typeface="Calibri"/>
                <a:cs typeface="Calibri"/>
              </a:rPr>
              <a:t> </a:t>
            </a:r>
            <a:r>
              <a:rPr sz="1400" dirty="0">
                <a:latin typeface="Calibri"/>
                <a:cs typeface="Calibri"/>
              </a:rPr>
              <a:t>that</a:t>
            </a:r>
            <a:r>
              <a:rPr sz="1400" spc="100" dirty="0">
                <a:latin typeface="Calibri"/>
                <a:cs typeface="Calibri"/>
              </a:rPr>
              <a:t> </a:t>
            </a:r>
            <a:r>
              <a:rPr sz="1400" dirty="0">
                <a:latin typeface="Calibri"/>
                <a:cs typeface="Calibri"/>
              </a:rPr>
              <a:t>is</a:t>
            </a:r>
            <a:r>
              <a:rPr sz="1400" spc="65" dirty="0">
                <a:latin typeface="Calibri"/>
                <a:cs typeface="Calibri"/>
              </a:rPr>
              <a:t> </a:t>
            </a:r>
            <a:r>
              <a:rPr sz="1400" dirty="0">
                <a:latin typeface="Calibri"/>
                <a:cs typeface="Calibri"/>
              </a:rPr>
              <a:t>mounted</a:t>
            </a:r>
            <a:r>
              <a:rPr sz="1400" spc="95" dirty="0">
                <a:latin typeface="Calibri"/>
                <a:cs typeface="Calibri"/>
              </a:rPr>
              <a:t> </a:t>
            </a:r>
            <a:r>
              <a:rPr sz="1400" dirty="0">
                <a:latin typeface="Calibri"/>
                <a:cs typeface="Calibri"/>
              </a:rPr>
              <a:t>under</a:t>
            </a:r>
            <a:r>
              <a:rPr sz="1400" spc="10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console.</a:t>
            </a:r>
            <a:r>
              <a:rPr sz="1400" spc="15" dirty="0">
                <a:latin typeface="Calibri"/>
                <a:cs typeface="Calibri"/>
              </a:rPr>
              <a:t> </a:t>
            </a:r>
            <a:r>
              <a:rPr sz="1400" dirty="0">
                <a:latin typeface="Calibri"/>
                <a:cs typeface="Calibri"/>
              </a:rPr>
              <a:t>There</a:t>
            </a:r>
            <a:r>
              <a:rPr sz="1400" spc="90" dirty="0">
                <a:latin typeface="Calibri"/>
                <a:cs typeface="Calibri"/>
              </a:rPr>
              <a:t> </a:t>
            </a:r>
            <a:r>
              <a:rPr sz="1400" dirty="0">
                <a:latin typeface="Calibri"/>
                <a:cs typeface="Calibri"/>
              </a:rPr>
              <a:t>is</a:t>
            </a:r>
            <a:r>
              <a:rPr sz="1400" spc="65" dirty="0">
                <a:latin typeface="Calibri"/>
                <a:cs typeface="Calibri"/>
              </a:rPr>
              <a:t> </a:t>
            </a:r>
            <a:r>
              <a:rPr sz="1400" spc="-50" dirty="0">
                <a:latin typeface="Calibri"/>
                <a:cs typeface="Calibri"/>
              </a:rPr>
              <a:t>a </a:t>
            </a:r>
            <a:r>
              <a:rPr sz="1400" dirty="0">
                <a:latin typeface="Calibri"/>
                <a:cs typeface="Calibri"/>
              </a:rPr>
              <a:t>sticker</a:t>
            </a:r>
            <a:r>
              <a:rPr sz="1400" spc="65" dirty="0">
                <a:latin typeface="Calibri"/>
                <a:cs typeface="Calibri"/>
              </a:rPr>
              <a:t> </a:t>
            </a:r>
            <a:r>
              <a:rPr sz="1400" dirty="0">
                <a:latin typeface="Calibri"/>
                <a:cs typeface="Calibri"/>
              </a:rPr>
              <a:t>located</a:t>
            </a:r>
            <a:r>
              <a:rPr sz="1400" spc="65" dirty="0">
                <a:latin typeface="Calibri"/>
                <a:cs typeface="Calibri"/>
              </a:rPr>
              <a:t> </a:t>
            </a:r>
            <a:r>
              <a:rPr sz="1400" dirty="0">
                <a:latin typeface="Calibri"/>
                <a:cs typeface="Calibri"/>
              </a:rPr>
              <a:t>at</a:t>
            </a:r>
            <a:r>
              <a:rPr sz="1400" spc="4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helm</a:t>
            </a:r>
            <a:r>
              <a:rPr sz="1400" spc="70" dirty="0">
                <a:latin typeface="Calibri"/>
                <a:cs typeface="Calibri"/>
              </a:rPr>
              <a:t> </a:t>
            </a:r>
            <a:r>
              <a:rPr sz="1400" dirty="0">
                <a:latin typeface="Calibri"/>
                <a:cs typeface="Calibri"/>
              </a:rPr>
              <a:t>and</a:t>
            </a:r>
            <a:r>
              <a:rPr sz="1400" spc="60" dirty="0">
                <a:latin typeface="Calibri"/>
                <a:cs typeface="Calibri"/>
              </a:rPr>
              <a:t> </a:t>
            </a:r>
            <a:r>
              <a:rPr sz="1400" dirty="0">
                <a:latin typeface="Calibri"/>
                <a:cs typeface="Calibri"/>
              </a:rPr>
              <a:t>contains</a:t>
            </a:r>
            <a:r>
              <a:rPr sz="1400" spc="8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IMEI</a:t>
            </a:r>
            <a:r>
              <a:rPr sz="1400" spc="45" dirty="0">
                <a:latin typeface="Calibri"/>
                <a:cs typeface="Calibri"/>
              </a:rPr>
              <a:t> </a:t>
            </a:r>
            <a:r>
              <a:rPr sz="1400" dirty="0">
                <a:latin typeface="Calibri"/>
                <a:cs typeface="Calibri"/>
              </a:rPr>
              <a:t>#</a:t>
            </a:r>
            <a:r>
              <a:rPr sz="1400" spc="45" dirty="0">
                <a:latin typeface="Calibri"/>
                <a:cs typeface="Calibri"/>
              </a:rPr>
              <a:t> </a:t>
            </a:r>
            <a:r>
              <a:rPr sz="1400" spc="-20" dirty="0">
                <a:latin typeface="Calibri"/>
                <a:cs typeface="Calibri"/>
              </a:rPr>
              <a:t>that </a:t>
            </a:r>
            <a:r>
              <a:rPr sz="1400" dirty="0">
                <a:latin typeface="Calibri"/>
                <a:cs typeface="Calibri"/>
              </a:rPr>
              <a:t>you</a:t>
            </a:r>
            <a:r>
              <a:rPr sz="1400" spc="45" dirty="0">
                <a:latin typeface="Calibri"/>
                <a:cs typeface="Calibri"/>
              </a:rPr>
              <a:t> </a:t>
            </a:r>
            <a:r>
              <a:rPr sz="1400" dirty="0">
                <a:latin typeface="Calibri"/>
                <a:cs typeface="Calibri"/>
              </a:rPr>
              <a:t>will</a:t>
            </a:r>
            <a:r>
              <a:rPr sz="1400" spc="55" dirty="0">
                <a:latin typeface="Calibri"/>
                <a:cs typeface="Calibri"/>
              </a:rPr>
              <a:t> </a:t>
            </a:r>
            <a:r>
              <a:rPr sz="1400" dirty="0">
                <a:latin typeface="Calibri"/>
                <a:cs typeface="Calibri"/>
              </a:rPr>
              <a:t>need</a:t>
            </a:r>
            <a:r>
              <a:rPr sz="1400" spc="50" dirty="0">
                <a:latin typeface="Calibri"/>
                <a:cs typeface="Calibri"/>
              </a:rPr>
              <a:t> </a:t>
            </a:r>
            <a:r>
              <a:rPr sz="1400" dirty="0">
                <a:latin typeface="Calibri"/>
                <a:cs typeface="Calibri"/>
              </a:rPr>
              <a:t>to</a:t>
            </a:r>
            <a:r>
              <a:rPr sz="1400" spc="70" dirty="0">
                <a:latin typeface="Calibri"/>
                <a:cs typeface="Calibri"/>
              </a:rPr>
              <a:t> </a:t>
            </a:r>
            <a:r>
              <a:rPr sz="1400" dirty="0">
                <a:latin typeface="Calibri"/>
                <a:cs typeface="Calibri"/>
              </a:rPr>
              <a:t>register</a:t>
            </a:r>
            <a:r>
              <a:rPr sz="1400" spc="75" dirty="0">
                <a:latin typeface="Calibri"/>
                <a:cs typeface="Calibri"/>
              </a:rPr>
              <a:t> </a:t>
            </a:r>
            <a:r>
              <a:rPr sz="1400" dirty="0">
                <a:latin typeface="Calibri"/>
                <a:cs typeface="Calibri"/>
              </a:rPr>
              <a:t>your</a:t>
            </a:r>
            <a:r>
              <a:rPr sz="1400" spc="55" dirty="0">
                <a:latin typeface="Calibri"/>
                <a:cs typeface="Calibri"/>
              </a:rPr>
              <a:t> </a:t>
            </a:r>
            <a:r>
              <a:rPr sz="1400" dirty="0">
                <a:latin typeface="Calibri"/>
                <a:cs typeface="Calibri"/>
              </a:rPr>
              <a:t>boat.</a:t>
            </a:r>
            <a:r>
              <a:rPr sz="1400" spc="45" dirty="0">
                <a:latin typeface="Calibri"/>
                <a:cs typeface="Calibri"/>
              </a:rPr>
              <a:t> </a:t>
            </a:r>
            <a:r>
              <a:rPr sz="1400" dirty="0">
                <a:latin typeface="Calibri"/>
                <a:cs typeface="Calibri"/>
              </a:rPr>
              <a:t>You</a:t>
            </a:r>
            <a:r>
              <a:rPr sz="1400" spc="25" dirty="0">
                <a:latin typeface="Calibri"/>
                <a:cs typeface="Calibri"/>
              </a:rPr>
              <a:t> </a:t>
            </a:r>
            <a:r>
              <a:rPr sz="1400" dirty="0">
                <a:latin typeface="Calibri"/>
                <a:cs typeface="Calibri"/>
              </a:rPr>
              <a:t>will</a:t>
            </a:r>
            <a:r>
              <a:rPr sz="1400" spc="80" dirty="0">
                <a:latin typeface="Calibri"/>
                <a:cs typeface="Calibri"/>
              </a:rPr>
              <a:t> </a:t>
            </a:r>
            <a:r>
              <a:rPr sz="1400" dirty="0">
                <a:latin typeface="Calibri"/>
                <a:cs typeface="Calibri"/>
              </a:rPr>
              <a:t>need</a:t>
            </a:r>
            <a:r>
              <a:rPr sz="1400" spc="45" dirty="0">
                <a:latin typeface="Calibri"/>
                <a:cs typeface="Calibri"/>
              </a:rPr>
              <a:t> </a:t>
            </a:r>
            <a:r>
              <a:rPr sz="1400" spc="-25" dirty="0">
                <a:latin typeface="Calibri"/>
                <a:cs typeface="Calibri"/>
              </a:rPr>
              <a:t>to </a:t>
            </a:r>
            <a:r>
              <a:rPr sz="1400" dirty="0">
                <a:latin typeface="Calibri"/>
                <a:cs typeface="Calibri"/>
              </a:rPr>
              <a:t>download</a:t>
            </a:r>
            <a:r>
              <a:rPr sz="1400" spc="7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Boat</a:t>
            </a:r>
            <a:r>
              <a:rPr sz="1400" spc="50" dirty="0">
                <a:latin typeface="Calibri"/>
                <a:cs typeface="Calibri"/>
              </a:rPr>
              <a:t> </a:t>
            </a:r>
            <a:r>
              <a:rPr sz="1400" dirty="0">
                <a:latin typeface="Calibri"/>
                <a:cs typeface="Calibri"/>
              </a:rPr>
              <a:t>Fix</a:t>
            </a:r>
            <a:r>
              <a:rPr sz="1400" spc="55" dirty="0">
                <a:latin typeface="Calibri"/>
                <a:cs typeface="Calibri"/>
              </a:rPr>
              <a:t> </a:t>
            </a:r>
            <a:r>
              <a:rPr sz="1400" dirty="0">
                <a:latin typeface="Calibri"/>
                <a:cs typeface="Calibri"/>
              </a:rPr>
              <a:t>app</a:t>
            </a:r>
            <a:r>
              <a:rPr sz="1400" spc="70" dirty="0">
                <a:latin typeface="Calibri"/>
                <a:cs typeface="Calibri"/>
              </a:rPr>
              <a:t> </a:t>
            </a:r>
            <a:r>
              <a:rPr sz="1400" dirty="0">
                <a:latin typeface="Calibri"/>
                <a:cs typeface="Calibri"/>
              </a:rPr>
              <a:t>from</a:t>
            </a:r>
            <a:r>
              <a:rPr sz="1400" spc="50" dirty="0">
                <a:latin typeface="Calibri"/>
                <a:cs typeface="Calibri"/>
              </a:rPr>
              <a:t> </a:t>
            </a:r>
            <a:r>
              <a:rPr sz="1400" dirty="0">
                <a:latin typeface="Calibri"/>
                <a:cs typeface="Calibri"/>
              </a:rPr>
              <a:t>your</a:t>
            </a:r>
            <a:r>
              <a:rPr sz="1400" spc="50" dirty="0">
                <a:latin typeface="Calibri"/>
                <a:cs typeface="Calibri"/>
              </a:rPr>
              <a:t> </a:t>
            </a:r>
            <a:r>
              <a:rPr sz="1400" dirty="0">
                <a:latin typeface="Calibri"/>
                <a:cs typeface="Calibri"/>
              </a:rPr>
              <a:t>app</a:t>
            </a:r>
            <a:r>
              <a:rPr sz="1400" spc="75" dirty="0">
                <a:latin typeface="Calibri"/>
                <a:cs typeface="Calibri"/>
              </a:rPr>
              <a:t> </a:t>
            </a:r>
            <a:r>
              <a:rPr sz="1400" dirty="0">
                <a:latin typeface="Calibri"/>
                <a:cs typeface="Calibri"/>
              </a:rPr>
              <a:t>store.</a:t>
            </a:r>
            <a:r>
              <a:rPr sz="1400" spc="90" dirty="0">
                <a:latin typeface="Calibri"/>
                <a:cs typeface="Calibri"/>
              </a:rPr>
              <a:t> </a:t>
            </a:r>
            <a:r>
              <a:rPr sz="1400" spc="-20" dirty="0">
                <a:latin typeface="Calibri"/>
                <a:cs typeface="Calibri"/>
              </a:rPr>
              <a:t>This </a:t>
            </a:r>
            <a:r>
              <a:rPr sz="1400" dirty="0">
                <a:latin typeface="Calibri"/>
                <a:cs typeface="Calibri"/>
              </a:rPr>
              <a:t>allows</a:t>
            </a:r>
            <a:r>
              <a:rPr sz="1400" spc="80"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to</a:t>
            </a:r>
            <a:r>
              <a:rPr sz="1400" spc="90" dirty="0">
                <a:latin typeface="Calibri"/>
                <a:cs typeface="Calibri"/>
              </a:rPr>
              <a:t> </a:t>
            </a:r>
            <a:r>
              <a:rPr sz="1400" dirty="0">
                <a:latin typeface="Calibri"/>
                <a:cs typeface="Calibri"/>
              </a:rPr>
              <a:t>monitor</a:t>
            </a:r>
            <a:r>
              <a:rPr sz="1400" spc="65" dirty="0">
                <a:latin typeface="Calibri"/>
                <a:cs typeface="Calibri"/>
              </a:rPr>
              <a:t> </a:t>
            </a:r>
            <a:r>
              <a:rPr sz="1400" dirty="0">
                <a:latin typeface="Calibri"/>
                <a:cs typeface="Calibri"/>
              </a:rPr>
              <a:t>all</a:t>
            </a:r>
            <a:r>
              <a:rPr sz="1400" spc="6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house</a:t>
            </a:r>
            <a:r>
              <a:rPr sz="1400" spc="50" dirty="0">
                <a:latin typeface="Calibri"/>
                <a:cs typeface="Calibri"/>
              </a:rPr>
              <a:t> </a:t>
            </a:r>
            <a:r>
              <a:rPr sz="1400" dirty="0">
                <a:latin typeface="Calibri"/>
                <a:cs typeface="Calibri"/>
              </a:rPr>
              <a:t>systems</a:t>
            </a:r>
            <a:r>
              <a:rPr sz="1400" spc="80" dirty="0">
                <a:latin typeface="Calibri"/>
                <a:cs typeface="Calibri"/>
              </a:rPr>
              <a:t> </a:t>
            </a:r>
            <a:r>
              <a:rPr sz="1400" dirty="0">
                <a:latin typeface="Calibri"/>
                <a:cs typeface="Calibri"/>
              </a:rPr>
              <a:t>from</a:t>
            </a:r>
            <a:r>
              <a:rPr sz="1400" spc="40" dirty="0">
                <a:latin typeface="Calibri"/>
                <a:cs typeface="Calibri"/>
              </a:rPr>
              <a:t> </a:t>
            </a:r>
            <a:r>
              <a:rPr sz="1400" spc="-20" dirty="0">
                <a:latin typeface="Calibri"/>
                <a:cs typeface="Calibri"/>
              </a:rPr>
              <a:t>your </a:t>
            </a:r>
            <a:r>
              <a:rPr sz="1400" dirty="0">
                <a:latin typeface="Calibri"/>
                <a:cs typeface="Calibri"/>
              </a:rPr>
              <a:t>phone</a:t>
            </a:r>
            <a:r>
              <a:rPr sz="1400" spc="70" dirty="0">
                <a:latin typeface="Calibri"/>
                <a:cs typeface="Calibri"/>
              </a:rPr>
              <a:t> </a:t>
            </a:r>
            <a:r>
              <a:rPr sz="1400" dirty="0">
                <a:latin typeface="Calibri"/>
                <a:cs typeface="Calibri"/>
              </a:rPr>
              <a:t>as</a:t>
            </a:r>
            <a:r>
              <a:rPr sz="1400" spc="55" dirty="0">
                <a:latin typeface="Calibri"/>
                <a:cs typeface="Calibri"/>
              </a:rPr>
              <a:t> </a:t>
            </a:r>
            <a:r>
              <a:rPr sz="1400" dirty="0">
                <a:latin typeface="Calibri"/>
                <a:cs typeface="Calibri"/>
              </a:rPr>
              <a:t>well</a:t>
            </a:r>
            <a:r>
              <a:rPr sz="1400" spc="60" dirty="0">
                <a:latin typeface="Calibri"/>
                <a:cs typeface="Calibri"/>
              </a:rPr>
              <a:t> </a:t>
            </a:r>
            <a:r>
              <a:rPr sz="1400" dirty="0">
                <a:latin typeface="Calibri"/>
                <a:cs typeface="Calibri"/>
              </a:rPr>
              <a:t>as</a:t>
            </a:r>
            <a:r>
              <a:rPr sz="1400" spc="55" dirty="0">
                <a:latin typeface="Calibri"/>
                <a:cs typeface="Calibri"/>
              </a:rPr>
              <a:t> </a:t>
            </a:r>
            <a:r>
              <a:rPr sz="1400" dirty="0">
                <a:latin typeface="Calibri"/>
                <a:cs typeface="Calibri"/>
              </a:rPr>
              <a:t>monitor</a:t>
            </a:r>
            <a:r>
              <a:rPr sz="1400" spc="65"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status</a:t>
            </a:r>
            <a:r>
              <a:rPr sz="1400" spc="10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your</a:t>
            </a:r>
            <a:r>
              <a:rPr sz="1400" spc="60" dirty="0">
                <a:latin typeface="Calibri"/>
                <a:cs typeface="Calibri"/>
              </a:rPr>
              <a:t> </a:t>
            </a:r>
            <a:r>
              <a:rPr sz="1400" dirty="0">
                <a:latin typeface="Calibri"/>
                <a:cs typeface="Calibri"/>
              </a:rPr>
              <a:t>boat</a:t>
            </a:r>
            <a:r>
              <a:rPr sz="1400" spc="65" dirty="0">
                <a:latin typeface="Calibri"/>
                <a:cs typeface="Calibri"/>
              </a:rPr>
              <a:t> </a:t>
            </a:r>
            <a:r>
              <a:rPr sz="1400" spc="-20" dirty="0">
                <a:latin typeface="Calibri"/>
                <a:cs typeface="Calibri"/>
              </a:rPr>
              <a:t>when </a:t>
            </a:r>
            <a:r>
              <a:rPr sz="1400" dirty="0">
                <a:latin typeface="Calibri"/>
                <a:cs typeface="Calibri"/>
              </a:rPr>
              <a:t>its</a:t>
            </a:r>
            <a:r>
              <a:rPr sz="1400" spc="90" dirty="0">
                <a:latin typeface="Calibri"/>
                <a:cs typeface="Calibri"/>
              </a:rPr>
              <a:t> </a:t>
            </a:r>
            <a:r>
              <a:rPr sz="1400" dirty="0">
                <a:latin typeface="Calibri"/>
                <a:cs typeface="Calibri"/>
              </a:rPr>
              <a:t>docked.</a:t>
            </a:r>
            <a:r>
              <a:rPr sz="1400" spc="40" dirty="0">
                <a:latin typeface="Calibri"/>
                <a:cs typeface="Calibri"/>
              </a:rPr>
              <a:t> </a:t>
            </a:r>
            <a:r>
              <a:rPr sz="1400" dirty="0">
                <a:latin typeface="Calibri"/>
                <a:cs typeface="Calibri"/>
              </a:rPr>
              <a:t>Should</a:t>
            </a:r>
            <a:r>
              <a:rPr sz="1400" spc="70" dirty="0">
                <a:latin typeface="Calibri"/>
                <a:cs typeface="Calibri"/>
              </a:rPr>
              <a:t> </a:t>
            </a:r>
            <a:r>
              <a:rPr sz="1400" dirty="0">
                <a:latin typeface="Calibri"/>
                <a:cs typeface="Calibri"/>
              </a:rPr>
              <a:t>any</a:t>
            </a:r>
            <a:r>
              <a:rPr sz="1400" spc="75" dirty="0">
                <a:latin typeface="Calibri"/>
                <a:cs typeface="Calibri"/>
              </a:rPr>
              <a:t> </a:t>
            </a:r>
            <a:r>
              <a:rPr sz="1400" dirty="0">
                <a:latin typeface="Calibri"/>
                <a:cs typeface="Calibri"/>
              </a:rPr>
              <a:t>problems</a:t>
            </a:r>
            <a:r>
              <a:rPr sz="1400" spc="90" dirty="0">
                <a:latin typeface="Calibri"/>
                <a:cs typeface="Calibri"/>
              </a:rPr>
              <a:t> </a:t>
            </a:r>
            <a:r>
              <a:rPr sz="1400" dirty="0">
                <a:latin typeface="Calibri"/>
                <a:cs typeface="Calibri"/>
              </a:rPr>
              <a:t>arise,</a:t>
            </a:r>
            <a:r>
              <a:rPr sz="1400" spc="70"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may</a:t>
            </a:r>
            <a:r>
              <a:rPr sz="1400" spc="75" dirty="0">
                <a:latin typeface="Calibri"/>
                <a:cs typeface="Calibri"/>
              </a:rPr>
              <a:t> </a:t>
            </a:r>
            <a:r>
              <a:rPr sz="1400" spc="-20" dirty="0">
                <a:latin typeface="Calibri"/>
                <a:cs typeface="Calibri"/>
              </a:rPr>
              <a:t>also </a:t>
            </a:r>
            <a:r>
              <a:rPr sz="1400" dirty="0">
                <a:latin typeface="Calibri"/>
                <a:cs typeface="Calibri"/>
              </a:rPr>
              <a:t>consult</a:t>
            </a:r>
            <a:r>
              <a:rPr sz="1400" spc="70" dirty="0">
                <a:latin typeface="Calibri"/>
                <a:cs typeface="Calibri"/>
              </a:rPr>
              <a:t> </a:t>
            </a:r>
            <a:r>
              <a:rPr sz="1400" dirty="0">
                <a:latin typeface="Calibri"/>
                <a:cs typeface="Calibri"/>
              </a:rPr>
              <a:t>with</a:t>
            </a:r>
            <a:r>
              <a:rPr sz="1400" spc="125" dirty="0">
                <a:latin typeface="Calibri"/>
                <a:cs typeface="Calibri"/>
              </a:rPr>
              <a:t> </a:t>
            </a:r>
            <a:r>
              <a:rPr sz="1400" dirty="0">
                <a:latin typeface="Calibri"/>
                <a:cs typeface="Calibri"/>
              </a:rPr>
              <a:t>certified</a:t>
            </a:r>
            <a:r>
              <a:rPr sz="1400" spc="90" dirty="0">
                <a:latin typeface="Calibri"/>
                <a:cs typeface="Calibri"/>
              </a:rPr>
              <a:t> </a:t>
            </a:r>
            <a:r>
              <a:rPr sz="1400" dirty="0">
                <a:latin typeface="Calibri"/>
                <a:cs typeface="Calibri"/>
              </a:rPr>
              <a:t>technicians</a:t>
            </a:r>
            <a:r>
              <a:rPr sz="1400" spc="120" dirty="0">
                <a:latin typeface="Calibri"/>
                <a:cs typeface="Calibri"/>
              </a:rPr>
              <a:t> </a:t>
            </a:r>
            <a:r>
              <a:rPr sz="1400" dirty="0">
                <a:latin typeface="Calibri"/>
                <a:cs typeface="Calibri"/>
              </a:rPr>
              <a:t>to</a:t>
            </a:r>
            <a:r>
              <a:rPr sz="1400" spc="125" dirty="0">
                <a:latin typeface="Calibri"/>
                <a:cs typeface="Calibri"/>
              </a:rPr>
              <a:t> </a:t>
            </a:r>
            <a:r>
              <a:rPr sz="1400" dirty="0">
                <a:latin typeface="Calibri"/>
                <a:cs typeface="Calibri"/>
              </a:rPr>
              <a:t>help</a:t>
            </a:r>
            <a:r>
              <a:rPr sz="1400" spc="90" dirty="0">
                <a:latin typeface="Calibri"/>
                <a:cs typeface="Calibri"/>
              </a:rPr>
              <a:t> </a:t>
            </a:r>
            <a:r>
              <a:rPr sz="1400" spc="-10" dirty="0">
                <a:latin typeface="Calibri"/>
                <a:cs typeface="Calibri"/>
              </a:rPr>
              <a:t>troubleshoot </a:t>
            </a:r>
            <a:r>
              <a:rPr sz="1400" dirty="0">
                <a:latin typeface="Calibri"/>
                <a:cs typeface="Calibri"/>
              </a:rPr>
              <a:t>potential</a:t>
            </a:r>
            <a:r>
              <a:rPr sz="1400" spc="130" dirty="0">
                <a:latin typeface="Calibri"/>
                <a:cs typeface="Calibri"/>
              </a:rPr>
              <a:t> </a:t>
            </a:r>
            <a:r>
              <a:rPr sz="1400" spc="-10" dirty="0">
                <a:latin typeface="Calibri"/>
                <a:cs typeface="Calibri"/>
              </a:rPr>
              <a:t>issues.</a:t>
            </a:r>
            <a:endParaRPr sz="1400">
              <a:latin typeface="Calibri"/>
              <a:cs typeface="Calibri"/>
            </a:endParaRPr>
          </a:p>
        </p:txBody>
      </p:sp>
      <p:pic>
        <p:nvPicPr>
          <p:cNvPr id="19" name="object 19"/>
          <p:cNvPicPr/>
          <p:nvPr/>
        </p:nvPicPr>
        <p:blipFill>
          <a:blip r:embed="rId6" cstate="print"/>
          <a:stretch>
            <a:fillRect/>
          </a:stretch>
        </p:blipFill>
        <p:spPr>
          <a:xfrm>
            <a:off x="5797296" y="3557015"/>
            <a:ext cx="3270504" cy="1700783"/>
          </a:xfrm>
          <a:prstGeom prst="rect">
            <a:avLst/>
          </a:prstGeom>
        </p:spPr>
      </p:pic>
      <p:sp>
        <p:nvSpPr>
          <p:cNvPr id="20" name="object 20"/>
          <p:cNvSpPr txBox="1"/>
          <p:nvPr/>
        </p:nvSpPr>
        <p:spPr>
          <a:xfrm>
            <a:off x="7796783" y="3910584"/>
            <a:ext cx="1295400" cy="368935"/>
          </a:xfrm>
          <a:prstGeom prst="rect">
            <a:avLst/>
          </a:prstGeom>
          <a:solidFill>
            <a:srgbClr val="FFFFFF"/>
          </a:solidFill>
        </p:spPr>
        <p:txBody>
          <a:bodyPr vert="horz" wrap="square" lIns="0" tIns="31115" rIns="0" bIns="0" rtlCol="0">
            <a:spAutoFit/>
          </a:bodyPr>
          <a:lstStyle/>
          <a:p>
            <a:pPr marL="93345">
              <a:lnSpc>
                <a:spcPct val="100000"/>
              </a:lnSpc>
              <a:spcBef>
                <a:spcPts val="245"/>
              </a:spcBef>
            </a:pPr>
            <a:r>
              <a:rPr sz="1800" spc="-10" dirty="0">
                <a:latin typeface="Calibri"/>
                <a:cs typeface="Calibri"/>
              </a:rPr>
              <a:t>XXXXXX</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ject 4">
            <a:extLst>
              <a:ext uri="{FF2B5EF4-FFF2-40B4-BE49-F238E27FC236}">
                <a16:creationId xmlns:a16="http://schemas.microsoft.com/office/drawing/2014/main" id="{D08F1425-54B0-2B4D-56EA-FF6B00B3AD41}"/>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5143627" y="6538671"/>
            <a:ext cx="4413885" cy="994410"/>
          </a:xfrm>
          <a:prstGeom prst="rect">
            <a:avLst/>
          </a:prstGeom>
        </p:spPr>
        <p:txBody>
          <a:bodyPr vert="horz" wrap="square" lIns="0" tIns="8255" rIns="0" bIns="0" rtlCol="0">
            <a:spAutoFit/>
          </a:bodyPr>
          <a:lstStyle/>
          <a:p>
            <a:pPr marL="12700" marR="447675">
              <a:lnSpc>
                <a:spcPct val="101400"/>
              </a:lnSpc>
              <a:spcBef>
                <a:spcPts val="65"/>
              </a:spcBef>
            </a:pPr>
            <a:r>
              <a:rPr sz="1400" dirty="0">
                <a:latin typeface="Calibri"/>
                <a:cs typeface="Calibri"/>
              </a:rPr>
              <a:t>Refer</a:t>
            </a:r>
            <a:r>
              <a:rPr sz="1400" spc="114" dirty="0">
                <a:latin typeface="Calibri"/>
                <a:cs typeface="Calibri"/>
              </a:rPr>
              <a:t> </a:t>
            </a:r>
            <a:r>
              <a:rPr sz="1400" dirty="0">
                <a:latin typeface="Calibri"/>
                <a:cs typeface="Calibri"/>
              </a:rPr>
              <a:t>to</a:t>
            </a:r>
            <a:r>
              <a:rPr sz="1400" spc="16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Owner’s</a:t>
            </a:r>
            <a:r>
              <a:rPr sz="1400" spc="110" dirty="0">
                <a:latin typeface="Calibri"/>
                <a:cs typeface="Calibri"/>
              </a:rPr>
              <a:t> </a:t>
            </a:r>
            <a:r>
              <a:rPr sz="1400" dirty="0">
                <a:latin typeface="Calibri"/>
                <a:cs typeface="Calibri"/>
              </a:rPr>
              <a:t>Manual</a:t>
            </a:r>
            <a:r>
              <a:rPr sz="1400" spc="204" dirty="0">
                <a:latin typeface="Calibri"/>
                <a:cs typeface="Calibri"/>
              </a:rPr>
              <a:t> </a:t>
            </a:r>
            <a:r>
              <a:rPr sz="1400" spc="65" dirty="0">
                <a:latin typeface="Calibri"/>
                <a:cs typeface="Calibri"/>
              </a:rPr>
              <a:t>for</a:t>
            </a:r>
            <a:r>
              <a:rPr sz="1400" spc="170" dirty="0">
                <a:latin typeface="Calibri"/>
                <a:cs typeface="Calibri"/>
              </a:rPr>
              <a:t> </a:t>
            </a:r>
            <a:r>
              <a:rPr sz="1400" spc="65" dirty="0">
                <a:latin typeface="Calibri"/>
                <a:cs typeface="Calibri"/>
              </a:rPr>
              <a:t>further</a:t>
            </a:r>
            <a:r>
              <a:rPr sz="1400" spc="185" dirty="0">
                <a:latin typeface="Calibri"/>
                <a:cs typeface="Calibri"/>
              </a:rPr>
              <a:t> </a:t>
            </a:r>
            <a:r>
              <a:rPr sz="1400" spc="-10" dirty="0">
                <a:latin typeface="Calibri"/>
                <a:cs typeface="Calibri"/>
              </a:rPr>
              <a:t>operation, </a:t>
            </a:r>
            <a:r>
              <a:rPr sz="1400" dirty="0">
                <a:latin typeface="Calibri"/>
                <a:cs typeface="Calibri"/>
              </a:rPr>
              <a:t>maintenance</a:t>
            </a:r>
            <a:r>
              <a:rPr sz="1400" spc="100"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specification</a:t>
            </a:r>
            <a:r>
              <a:rPr sz="1400" spc="150" dirty="0">
                <a:latin typeface="Calibri"/>
                <a:cs typeface="Calibri"/>
              </a:rPr>
              <a:t> </a:t>
            </a:r>
            <a:r>
              <a:rPr sz="1400" spc="-10" dirty="0">
                <a:latin typeface="Calibri"/>
                <a:cs typeface="Calibri"/>
              </a:rPr>
              <a:t>information.</a:t>
            </a:r>
            <a:endParaRPr sz="1400">
              <a:latin typeface="Calibri"/>
              <a:cs typeface="Calibri"/>
            </a:endParaRPr>
          </a:p>
          <a:p>
            <a:pPr>
              <a:lnSpc>
                <a:spcPct val="100000"/>
              </a:lnSpc>
            </a:pPr>
            <a:endParaRPr sz="1400">
              <a:latin typeface="Calibri"/>
              <a:cs typeface="Calibri"/>
            </a:endParaRPr>
          </a:p>
          <a:p>
            <a:pPr marR="5080" algn="r">
              <a:lnSpc>
                <a:spcPct val="100000"/>
              </a:lnSpc>
              <a:spcBef>
                <a:spcPts val="1220"/>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
        <p:nvSpPr>
          <p:cNvPr id="4" name="object 4"/>
          <p:cNvSpPr txBox="1"/>
          <p:nvPr/>
        </p:nvSpPr>
        <p:spPr>
          <a:xfrm>
            <a:off x="489915" y="364115"/>
            <a:ext cx="4182110" cy="1084580"/>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Trim</a:t>
            </a:r>
            <a:r>
              <a:rPr sz="1600" b="1" spc="-5" dirty="0">
                <a:latin typeface="Calibri"/>
                <a:cs typeface="Calibri"/>
              </a:rPr>
              <a:t> </a:t>
            </a:r>
            <a:r>
              <a:rPr sz="1600" b="1" dirty="0">
                <a:latin typeface="Calibri"/>
                <a:cs typeface="Calibri"/>
              </a:rPr>
              <a:t>tab</a:t>
            </a:r>
            <a:r>
              <a:rPr sz="1600" b="1" spc="30" dirty="0">
                <a:latin typeface="Calibri"/>
                <a:cs typeface="Calibri"/>
              </a:rPr>
              <a:t> </a:t>
            </a:r>
            <a:r>
              <a:rPr sz="1600" b="1" spc="60" dirty="0">
                <a:latin typeface="Calibri"/>
                <a:cs typeface="Calibri"/>
              </a:rPr>
              <a:t>Control:</a:t>
            </a:r>
            <a:endParaRPr sz="1600">
              <a:latin typeface="Calibri"/>
              <a:cs typeface="Calibri"/>
            </a:endParaRPr>
          </a:p>
          <a:p>
            <a:pPr marL="12700" marR="5080">
              <a:lnSpc>
                <a:spcPct val="101400"/>
              </a:lnSpc>
              <a:spcBef>
                <a:spcPts val="590"/>
              </a:spcBef>
            </a:pPr>
            <a:r>
              <a:rPr sz="1400" dirty="0">
                <a:latin typeface="Calibri"/>
                <a:cs typeface="Calibri"/>
              </a:rPr>
              <a:t>Trim</a:t>
            </a:r>
            <a:r>
              <a:rPr sz="1400" spc="85" dirty="0">
                <a:latin typeface="Calibri"/>
                <a:cs typeface="Calibri"/>
              </a:rPr>
              <a:t> </a:t>
            </a:r>
            <a:r>
              <a:rPr sz="1400" spc="-65" dirty="0">
                <a:latin typeface="Calibri"/>
                <a:cs typeface="Calibri"/>
              </a:rPr>
              <a:t>Tabs</a:t>
            </a:r>
            <a:r>
              <a:rPr sz="1400" spc="30" dirty="0">
                <a:latin typeface="Calibri"/>
                <a:cs typeface="Calibri"/>
              </a:rPr>
              <a:t> </a:t>
            </a:r>
            <a:r>
              <a:rPr sz="1400" dirty="0">
                <a:latin typeface="Calibri"/>
                <a:cs typeface="Calibri"/>
              </a:rPr>
              <a:t>come</a:t>
            </a:r>
            <a:r>
              <a:rPr sz="1400" spc="100" dirty="0">
                <a:latin typeface="Calibri"/>
                <a:cs typeface="Calibri"/>
              </a:rPr>
              <a:t> </a:t>
            </a:r>
            <a:r>
              <a:rPr sz="1400" dirty="0">
                <a:latin typeface="Calibri"/>
                <a:cs typeface="Calibri"/>
              </a:rPr>
              <a:t>standard</a:t>
            </a:r>
            <a:r>
              <a:rPr sz="1400" spc="165" dirty="0">
                <a:latin typeface="Calibri"/>
                <a:cs typeface="Calibri"/>
              </a:rPr>
              <a:t> </a:t>
            </a:r>
            <a:r>
              <a:rPr sz="1400" dirty="0">
                <a:latin typeface="Calibri"/>
                <a:cs typeface="Calibri"/>
              </a:rPr>
              <a:t>on</a:t>
            </a:r>
            <a:r>
              <a:rPr sz="1400" spc="135" dirty="0">
                <a:latin typeface="Calibri"/>
                <a:cs typeface="Calibri"/>
              </a:rPr>
              <a:t> </a:t>
            </a:r>
            <a:r>
              <a:rPr sz="1400" dirty="0">
                <a:latin typeface="Calibri"/>
                <a:cs typeface="Calibri"/>
              </a:rPr>
              <a:t>your</a:t>
            </a:r>
            <a:r>
              <a:rPr sz="1400" spc="175" dirty="0">
                <a:latin typeface="Calibri"/>
                <a:cs typeface="Calibri"/>
              </a:rPr>
              <a:t> </a:t>
            </a:r>
            <a:r>
              <a:rPr sz="1400" i="1" dirty="0">
                <a:latin typeface="Calibri"/>
                <a:cs typeface="Calibri"/>
              </a:rPr>
              <a:t>Sea</a:t>
            </a:r>
            <a:r>
              <a:rPr sz="1400" i="1" spc="125" dirty="0">
                <a:latin typeface="Calibri"/>
                <a:cs typeface="Calibri"/>
              </a:rPr>
              <a:t> </a:t>
            </a:r>
            <a:r>
              <a:rPr sz="1400" i="1" dirty="0">
                <a:latin typeface="Calibri"/>
                <a:cs typeface="Calibri"/>
              </a:rPr>
              <a:t>Pro</a:t>
            </a:r>
            <a:r>
              <a:rPr sz="1400" i="1" spc="110" dirty="0">
                <a:latin typeface="Calibri"/>
                <a:cs typeface="Calibri"/>
              </a:rPr>
              <a:t> </a:t>
            </a:r>
            <a:r>
              <a:rPr sz="1400" i="1" dirty="0">
                <a:latin typeface="Calibri"/>
                <a:cs typeface="Calibri"/>
              </a:rPr>
              <a:t>259</a:t>
            </a:r>
            <a:r>
              <a:rPr sz="1400" dirty="0">
                <a:latin typeface="Calibri"/>
                <a:cs typeface="Calibri"/>
              </a:rPr>
              <a:t>.</a:t>
            </a:r>
            <a:r>
              <a:rPr sz="1400" spc="160" dirty="0">
                <a:latin typeface="Calibri"/>
                <a:cs typeface="Calibri"/>
              </a:rPr>
              <a:t> </a:t>
            </a:r>
            <a:r>
              <a:rPr sz="1400" spc="-30" dirty="0">
                <a:latin typeface="Calibri"/>
                <a:cs typeface="Calibri"/>
              </a:rPr>
              <a:t>The</a:t>
            </a:r>
            <a:r>
              <a:rPr sz="1400" spc="15" dirty="0">
                <a:latin typeface="Calibri"/>
                <a:cs typeface="Calibri"/>
              </a:rPr>
              <a:t> </a:t>
            </a:r>
            <a:r>
              <a:rPr sz="1400" spc="-20" dirty="0">
                <a:latin typeface="Calibri"/>
                <a:cs typeface="Calibri"/>
              </a:rPr>
              <a:t>Trim </a:t>
            </a:r>
            <a:r>
              <a:rPr sz="1400" spc="-65" dirty="0">
                <a:latin typeface="Calibri"/>
                <a:cs typeface="Calibri"/>
              </a:rPr>
              <a:t>Tabs</a:t>
            </a:r>
            <a:r>
              <a:rPr sz="1400" spc="-45" dirty="0">
                <a:latin typeface="Calibri"/>
                <a:cs typeface="Calibri"/>
              </a:rPr>
              <a:t> </a:t>
            </a:r>
            <a:r>
              <a:rPr sz="1400" spc="75" dirty="0">
                <a:latin typeface="Calibri"/>
                <a:cs typeface="Calibri"/>
              </a:rPr>
              <a:t>will</a:t>
            </a:r>
            <a:r>
              <a:rPr sz="1400" spc="325" dirty="0">
                <a:latin typeface="Calibri"/>
                <a:cs typeface="Calibri"/>
              </a:rPr>
              <a:t> </a:t>
            </a:r>
            <a:r>
              <a:rPr sz="1400" spc="-45" dirty="0">
                <a:latin typeface="Calibri"/>
                <a:cs typeface="Calibri"/>
              </a:rPr>
              <a:t>be</a:t>
            </a:r>
            <a:r>
              <a:rPr sz="1400" spc="-70" dirty="0">
                <a:latin typeface="Calibri"/>
                <a:cs typeface="Calibri"/>
              </a:rPr>
              <a:t> </a:t>
            </a:r>
            <a:r>
              <a:rPr sz="1400" dirty="0">
                <a:latin typeface="Calibri"/>
                <a:cs typeface="Calibri"/>
              </a:rPr>
              <a:t>attached</a:t>
            </a:r>
            <a:r>
              <a:rPr sz="1400" spc="130" dirty="0">
                <a:latin typeface="Calibri"/>
                <a:cs typeface="Calibri"/>
              </a:rPr>
              <a:t> </a:t>
            </a:r>
            <a:r>
              <a:rPr sz="1400" dirty="0">
                <a:latin typeface="Calibri"/>
                <a:cs typeface="Calibri"/>
              </a:rPr>
              <a:t>at</a:t>
            </a:r>
            <a:r>
              <a:rPr sz="1400" spc="13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transom,</a:t>
            </a:r>
            <a:r>
              <a:rPr sz="1400" spc="165" dirty="0">
                <a:latin typeface="Calibri"/>
                <a:cs typeface="Calibri"/>
              </a:rPr>
              <a:t>  </a:t>
            </a:r>
            <a:r>
              <a:rPr sz="1400" dirty="0">
                <a:latin typeface="Calibri"/>
                <a:cs typeface="Calibri"/>
              </a:rPr>
              <a:t>close</a:t>
            </a:r>
            <a:r>
              <a:rPr sz="1400" spc="40" dirty="0">
                <a:latin typeface="Calibri"/>
                <a:cs typeface="Calibri"/>
              </a:rPr>
              <a:t> </a:t>
            </a:r>
            <a:r>
              <a:rPr sz="1400" dirty="0">
                <a:latin typeface="Calibri"/>
                <a:cs typeface="Calibri"/>
              </a:rPr>
              <a:t>to</a:t>
            </a:r>
            <a:r>
              <a:rPr sz="1400" spc="155" dirty="0">
                <a:latin typeface="Calibri"/>
                <a:cs typeface="Calibri"/>
              </a:rPr>
              <a:t> </a:t>
            </a:r>
            <a:r>
              <a:rPr sz="1400" spc="-25" dirty="0">
                <a:latin typeface="Calibri"/>
                <a:cs typeface="Calibri"/>
              </a:rPr>
              <a:t>the </a:t>
            </a:r>
            <a:r>
              <a:rPr sz="1400" dirty="0">
                <a:latin typeface="Calibri"/>
                <a:cs typeface="Calibri"/>
              </a:rPr>
              <a:t>bottom</a:t>
            </a:r>
            <a:r>
              <a:rPr sz="1400" spc="100" dirty="0">
                <a:latin typeface="Calibri"/>
                <a:cs typeface="Calibri"/>
              </a:rPr>
              <a:t> </a:t>
            </a:r>
            <a:r>
              <a:rPr sz="1400" dirty="0">
                <a:latin typeface="Calibri"/>
                <a:cs typeface="Calibri"/>
              </a:rPr>
              <a:t>edge,</a:t>
            </a:r>
            <a:r>
              <a:rPr sz="1400" spc="-5" dirty="0">
                <a:latin typeface="Calibri"/>
                <a:cs typeface="Calibri"/>
              </a:rPr>
              <a:t> </a:t>
            </a:r>
            <a:r>
              <a:rPr sz="1400" spc="55" dirty="0">
                <a:latin typeface="Calibri"/>
                <a:cs typeface="Calibri"/>
              </a:rPr>
              <a:t>Port</a:t>
            </a:r>
            <a:r>
              <a:rPr sz="1400" spc="50" dirty="0">
                <a:latin typeface="Calibri"/>
                <a:cs typeface="Calibri"/>
              </a:rPr>
              <a:t> </a:t>
            </a:r>
            <a:r>
              <a:rPr sz="1400" dirty="0">
                <a:latin typeface="Calibri"/>
                <a:cs typeface="Calibri"/>
              </a:rPr>
              <a:t>and</a:t>
            </a:r>
            <a:r>
              <a:rPr sz="1400" spc="75" dirty="0">
                <a:latin typeface="Calibri"/>
                <a:cs typeface="Calibri"/>
              </a:rPr>
              <a:t> </a:t>
            </a:r>
            <a:r>
              <a:rPr sz="1400" spc="-10" dirty="0">
                <a:latin typeface="Calibri"/>
                <a:cs typeface="Calibri"/>
              </a:rPr>
              <a:t>Starboard.</a:t>
            </a:r>
            <a:endParaRPr sz="1400">
              <a:latin typeface="Calibri"/>
              <a:cs typeface="Calibri"/>
            </a:endParaRPr>
          </a:p>
        </p:txBody>
      </p:sp>
      <p:sp>
        <p:nvSpPr>
          <p:cNvPr id="5" name="object 5"/>
          <p:cNvSpPr txBox="1"/>
          <p:nvPr/>
        </p:nvSpPr>
        <p:spPr>
          <a:xfrm>
            <a:off x="489915" y="4252975"/>
            <a:ext cx="4259580" cy="3279775"/>
          </a:xfrm>
          <a:prstGeom prst="rect">
            <a:avLst/>
          </a:prstGeom>
        </p:spPr>
        <p:txBody>
          <a:bodyPr vert="horz" wrap="square" lIns="0" tIns="7620" rIns="0" bIns="0" rtlCol="0">
            <a:spAutoFit/>
          </a:bodyPr>
          <a:lstStyle/>
          <a:p>
            <a:pPr marL="12700" marR="5080">
              <a:lnSpc>
                <a:spcPct val="101899"/>
              </a:lnSpc>
              <a:spcBef>
                <a:spcPts val="60"/>
              </a:spcBef>
            </a:pPr>
            <a:r>
              <a:rPr sz="1400" dirty="0">
                <a:latin typeface="Calibri"/>
                <a:cs typeface="Calibri"/>
              </a:rPr>
              <a:t>Trim</a:t>
            </a:r>
            <a:r>
              <a:rPr sz="1400" spc="100" dirty="0">
                <a:latin typeface="Calibri"/>
                <a:cs typeface="Calibri"/>
              </a:rPr>
              <a:t> </a:t>
            </a:r>
            <a:r>
              <a:rPr sz="1400" spc="-30" dirty="0">
                <a:latin typeface="Calibri"/>
                <a:cs typeface="Calibri"/>
              </a:rPr>
              <a:t>Tabs</a:t>
            </a:r>
            <a:r>
              <a:rPr sz="1400" spc="-10" dirty="0">
                <a:latin typeface="Calibri"/>
                <a:cs typeface="Calibri"/>
              </a:rPr>
              <a:t> </a:t>
            </a:r>
            <a:r>
              <a:rPr sz="1400" dirty="0">
                <a:latin typeface="Calibri"/>
                <a:cs typeface="Calibri"/>
              </a:rPr>
              <a:t>are</a:t>
            </a:r>
            <a:r>
              <a:rPr sz="1400" spc="140" dirty="0">
                <a:latin typeface="Calibri"/>
                <a:cs typeface="Calibri"/>
              </a:rPr>
              <a:t> </a:t>
            </a:r>
            <a:r>
              <a:rPr sz="1400" dirty="0">
                <a:latin typeface="Calibri"/>
                <a:cs typeface="Calibri"/>
              </a:rPr>
              <a:t>used</a:t>
            </a:r>
            <a:r>
              <a:rPr sz="1400" spc="105" dirty="0">
                <a:latin typeface="Calibri"/>
                <a:cs typeface="Calibri"/>
              </a:rPr>
              <a:t> </a:t>
            </a:r>
            <a:r>
              <a:rPr sz="1400" dirty="0">
                <a:latin typeface="Calibri"/>
                <a:cs typeface="Calibri"/>
              </a:rPr>
              <a:t>to</a:t>
            </a:r>
            <a:r>
              <a:rPr sz="1400" spc="204" dirty="0">
                <a:latin typeface="Calibri"/>
                <a:cs typeface="Calibri"/>
              </a:rPr>
              <a:t> </a:t>
            </a:r>
            <a:r>
              <a:rPr sz="1400" dirty="0">
                <a:latin typeface="Calibri"/>
                <a:cs typeface="Calibri"/>
              </a:rPr>
              <a:t>adjust</a:t>
            </a:r>
            <a:r>
              <a:rPr sz="1400" spc="19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level</a:t>
            </a:r>
            <a:r>
              <a:rPr sz="1400" spc="155" dirty="0">
                <a:latin typeface="Calibri"/>
                <a:cs typeface="Calibri"/>
              </a:rPr>
              <a:t> </a:t>
            </a:r>
            <a:r>
              <a:rPr sz="1400" spc="55" dirty="0">
                <a:latin typeface="Calibri"/>
                <a:cs typeface="Calibri"/>
              </a:rPr>
              <a:t>of</a:t>
            </a:r>
            <a:r>
              <a:rPr sz="1400" spc="275"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vessel</a:t>
            </a:r>
            <a:r>
              <a:rPr sz="1400" spc="75" dirty="0">
                <a:latin typeface="Calibri"/>
                <a:cs typeface="Calibri"/>
              </a:rPr>
              <a:t> </a:t>
            </a:r>
            <a:r>
              <a:rPr sz="1400" spc="-20" dirty="0">
                <a:latin typeface="Calibri"/>
                <a:cs typeface="Calibri"/>
              </a:rPr>
              <a:t>fore </a:t>
            </a:r>
            <a:r>
              <a:rPr sz="1400" spc="50" dirty="0">
                <a:latin typeface="Calibri"/>
                <a:cs typeface="Calibri"/>
              </a:rPr>
              <a:t>(front)</a:t>
            </a:r>
            <a:r>
              <a:rPr sz="1400" spc="195" dirty="0">
                <a:latin typeface="Calibri"/>
                <a:cs typeface="Calibri"/>
              </a:rPr>
              <a:t> </a:t>
            </a:r>
            <a:r>
              <a:rPr sz="1400" dirty="0">
                <a:latin typeface="Calibri"/>
                <a:cs typeface="Calibri"/>
              </a:rPr>
              <a:t>and</a:t>
            </a:r>
            <a:r>
              <a:rPr sz="1400" spc="100" dirty="0">
                <a:latin typeface="Calibri"/>
                <a:cs typeface="Calibri"/>
              </a:rPr>
              <a:t> </a:t>
            </a:r>
            <a:r>
              <a:rPr sz="1400" spc="60" dirty="0">
                <a:latin typeface="Calibri"/>
                <a:cs typeface="Calibri"/>
              </a:rPr>
              <a:t>aft</a:t>
            </a:r>
            <a:r>
              <a:rPr sz="1400" spc="150" dirty="0">
                <a:latin typeface="Calibri"/>
                <a:cs typeface="Calibri"/>
              </a:rPr>
              <a:t> </a:t>
            </a:r>
            <a:r>
              <a:rPr sz="1400" dirty="0">
                <a:latin typeface="Calibri"/>
                <a:cs typeface="Calibri"/>
              </a:rPr>
              <a:t>(back),</a:t>
            </a:r>
            <a:r>
              <a:rPr sz="1400" spc="30" dirty="0">
                <a:latin typeface="Calibri"/>
                <a:cs typeface="Calibri"/>
              </a:rPr>
              <a:t> </a:t>
            </a:r>
            <a:r>
              <a:rPr sz="1400" dirty="0">
                <a:latin typeface="Calibri"/>
                <a:cs typeface="Calibri"/>
              </a:rPr>
              <a:t>also</a:t>
            </a:r>
            <a:r>
              <a:rPr sz="1400" spc="5" dirty="0">
                <a:latin typeface="Calibri"/>
                <a:cs typeface="Calibri"/>
              </a:rPr>
              <a:t> </a:t>
            </a:r>
            <a:r>
              <a:rPr sz="1400" dirty="0">
                <a:latin typeface="Calibri"/>
                <a:cs typeface="Calibri"/>
              </a:rPr>
              <a:t>port</a:t>
            </a:r>
            <a:r>
              <a:rPr sz="1400" spc="35" dirty="0">
                <a:latin typeface="Calibri"/>
                <a:cs typeface="Calibri"/>
              </a:rPr>
              <a:t> </a:t>
            </a:r>
            <a:r>
              <a:rPr sz="1400" dirty="0">
                <a:latin typeface="Calibri"/>
                <a:cs typeface="Calibri"/>
              </a:rPr>
              <a:t>and</a:t>
            </a:r>
            <a:r>
              <a:rPr sz="1400" spc="10" dirty="0">
                <a:latin typeface="Calibri"/>
                <a:cs typeface="Calibri"/>
              </a:rPr>
              <a:t> </a:t>
            </a:r>
            <a:r>
              <a:rPr sz="1400" dirty="0">
                <a:latin typeface="Calibri"/>
                <a:cs typeface="Calibri"/>
              </a:rPr>
              <a:t>starboard,</a:t>
            </a:r>
            <a:r>
              <a:rPr sz="1400" spc="105" dirty="0">
                <a:latin typeface="Calibri"/>
                <a:cs typeface="Calibri"/>
              </a:rPr>
              <a:t> </a:t>
            </a:r>
            <a:r>
              <a:rPr sz="1400" spc="-20" dirty="0">
                <a:latin typeface="Calibri"/>
                <a:cs typeface="Calibri"/>
              </a:rPr>
              <a:t>thus </a:t>
            </a:r>
            <a:r>
              <a:rPr sz="1400" dirty="0">
                <a:latin typeface="Calibri"/>
                <a:cs typeface="Calibri"/>
              </a:rPr>
              <a:t>adjusting</a:t>
            </a:r>
            <a:r>
              <a:rPr sz="1400" spc="340" dirty="0">
                <a:latin typeface="Calibri"/>
                <a:cs typeface="Calibri"/>
              </a:rPr>
              <a:t> </a:t>
            </a:r>
            <a:r>
              <a:rPr sz="1400" dirty="0">
                <a:latin typeface="Calibri"/>
                <a:cs typeface="Calibri"/>
              </a:rPr>
              <a:t>how</a:t>
            </a:r>
            <a:r>
              <a:rPr sz="1400" spc="235" dirty="0">
                <a:latin typeface="Calibri"/>
                <a:cs typeface="Calibri"/>
              </a:rPr>
              <a:t> </a:t>
            </a:r>
            <a:r>
              <a:rPr sz="1400" dirty="0">
                <a:latin typeface="Calibri"/>
                <a:cs typeface="Calibri"/>
              </a:rPr>
              <a:t>the</a:t>
            </a:r>
            <a:r>
              <a:rPr sz="1400" spc="195" dirty="0">
                <a:latin typeface="Calibri"/>
                <a:cs typeface="Calibri"/>
              </a:rPr>
              <a:t> </a:t>
            </a:r>
            <a:r>
              <a:rPr sz="1400" dirty="0">
                <a:latin typeface="Calibri"/>
                <a:cs typeface="Calibri"/>
              </a:rPr>
              <a:t>vessel</a:t>
            </a:r>
            <a:r>
              <a:rPr sz="1400" spc="110" dirty="0">
                <a:latin typeface="Calibri"/>
                <a:cs typeface="Calibri"/>
              </a:rPr>
              <a:t>  </a:t>
            </a:r>
            <a:r>
              <a:rPr sz="1400" dirty="0">
                <a:latin typeface="Calibri"/>
                <a:cs typeface="Calibri"/>
              </a:rPr>
              <a:t>performs</a:t>
            </a:r>
            <a:r>
              <a:rPr sz="1400" spc="150" dirty="0">
                <a:latin typeface="Calibri"/>
                <a:cs typeface="Calibri"/>
              </a:rPr>
              <a:t> </a:t>
            </a:r>
            <a:r>
              <a:rPr sz="1400" dirty="0">
                <a:latin typeface="Calibri"/>
                <a:cs typeface="Calibri"/>
              </a:rPr>
              <a:t>while</a:t>
            </a:r>
            <a:r>
              <a:rPr sz="1400" spc="195" dirty="0">
                <a:latin typeface="Calibri"/>
                <a:cs typeface="Calibri"/>
              </a:rPr>
              <a:t> </a:t>
            </a:r>
            <a:r>
              <a:rPr sz="1400" dirty="0">
                <a:latin typeface="Calibri"/>
                <a:cs typeface="Calibri"/>
              </a:rPr>
              <a:t>in</a:t>
            </a:r>
            <a:r>
              <a:rPr sz="1400" spc="135" dirty="0">
                <a:latin typeface="Calibri"/>
                <a:cs typeface="Calibri"/>
              </a:rPr>
              <a:t> </a:t>
            </a:r>
            <a:r>
              <a:rPr sz="1400" spc="-10" dirty="0">
                <a:latin typeface="Calibri"/>
                <a:cs typeface="Calibri"/>
              </a:rPr>
              <a:t>operation. </a:t>
            </a:r>
            <a:r>
              <a:rPr sz="1400" dirty="0">
                <a:latin typeface="Calibri"/>
                <a:cs typeface="Calibri"/>
              </a:rPr>
              <a:t>“trimming”</a:t>
            </a:r>
            <a:r>
              <a:rPr sz="1400" spc="17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tabs</a:t>
            </a:r>
            <a:r>
              <a:rPr sz="1400" spc="95" dirty="0">
                <a:latin typeface="Calibri"/>
                <a:cs typeface="Calibri"/>
              </a:rPr>
              <a:t> </a:t>
            </a:r>
            <a:r>
              <a:rPr sz="1400" dirty="0">
                <a:latin typeface="Calibri"/>
                <a:cs typeface="Calibri"/>
              </a:rPr>
              <a:t>down</a:t>
            </a:r>
            <a:r>
              <a:rPr sz="1400" spc="265" dirty="0">
                <a:latin typeface="Calibri"/>
                <a:cs typeface="Calibri"/>
              </a:rPr>
              <a:t> </a:t>
            </a:r>
            <a:r>
              <a:rPr sz="1400" dirty="0">
                <a:latin typeface="Calibri"/>
                <a:cs typeface="Calibri"/>
              </a:rPr>
              <a:t>causes</a:t>
            </a:r>
            <a:r>
              <a:rPr sz="1400" spc="185" dirty="0">
                <a:latin typeface="Calibri"/>
                <a:cs typeface="Calibri"/>
              </a:rPr>
              <a:t> </a:t>
            </a:r>
            <a:r>
              <a:rPr sz="1400" dirty="0">
                <a:latin typeface="Calibri"/>
                <a:cs typeface="Calibri"/>
              </a:rPr>
              <a:t>upward</a:t>
            </a:r>
            <a:r>
              <a:rPr sz="1400" spc="195" dirty="0">
                <a:latin typeface="Calibri"/>
                <a:cs typeface="Calibri"/>
              </a:rPr>
              <a:t> </a:t>
            </a:r>
            <a:r>
              <a:rPr sz="1400" dirty="0">
                <a:latin typeface="Calibri"/>
                <a:cs typeface="Calibri"/>
              </a:rPr>
              <a:t>pressure</a:t>
            </a:r>
            <a:r>
              <a:rPr sz="1400" spc="245" dirty="0">
                <a:latin typeface="Calibri"/>
                <a:cs typeface="Calibri"/>
              </a:rPr>
              <a:t> </a:t>
            </a:r>
            <a:r>
              <a:rPr sz="1400" spc="30" dirty="0">
                <a:latin typeface="Calibri"/>
                <a:cs typeface="Calibri"/>
              </a:rPr>
              <a:t>of </a:t>
            </a:r>
            <a:r>
              <a:rPr sz="1400" dirty="0">
                <a:latin typeface="Calibri"/>
                <a:cs typeface="Calibri"/>
              </a:rPr>
              <a:t>the</a:t>
            </a:r>
            <a:r>
              <a:rPr sz="1400" spc="155" dirty="0">
                <a:latin typeface="Calibri"/>
                <a:cs typeface="Calibri"/>
              </a:rPr>
              <a:t> </a:t>
            </a:r>
            <a:r>
              <a:rPr sz="1400" dirty="0">
                <a:latin typeface="Calibri"/>
                <a:cs typeface="Calibri"/>
              </a:rPr>
              <a:t>water</a:t>
            </a:r>
            <a:r>
              <a:rPr sz="1400" spc="160" dirty="0">
                <a:latin typeface="Calibri"/>
                <a:cs typeface="Calibri"/>
              </a:rPr>
              <a:t> </a:t>
            </a:r>
            <a:r>
              <a:rPr sz="1400" dirty="0">
                <a:latin typeface="Calibri"/>
                <a:cs typeface="Calibri"/>
              </a:rPr>
              <a:t>to</a:t>
            </a:r>
            <a:r>
              <a:rPr sz="1400" spc="250" dirty="0">
                <a:latin typeface="Calibri"/>
                <a:cs typeface="Calibri"/>
              </a:rPr>
              <a:t> </a:t>
            </a:r>
            <a:r>
              <a:rPr sz="1400" dirty="0">
                <a:latin typeface="Calibri"/>
                <a:cs typeface="Calibri"/>
              </a:rPr>
              <a:t>increase</a:t>
            </a:r>
            <a:r>
              <a:rPr sz="1400" spc="9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riding</a:t>
            </a:r>
            <a:r>
              <a:rPr sz="1400" spc="300" dirty="0">
                <a:latin typeface="Calibri"/>
                <a:cs typeface="Calibri"/>
              </a:rPr>
              <a:t> </a:t>
            </a:r>
            <a:r>
              <a:rPr sz="1400" dirty="0">
                <a:latin typeface="Calibri"/>
                <a:cs typeface="Calibri"/>
              </a:rPr>
              <a:t>level</a:t>
            </a:r>
            <a:r>
              <a:rPr sz="1400" spc="175" dirty="0">
                <a:latin typeface="Calibri"/>
                <a:cs typeface="Calibri"/>
              </a:rPr>
              <a:t> </a:t>
            </a:r>
            <a:r>
              <a:rPr sz="1400" spc="55" dirty="0">
                <a:latin typeface="Calibri"/>
                <a:cs typeface="Calibri"/>
              </a:rPr>
              <a:t>of</a:t>
            </a:r>
            <a:r>
              <a:rPr sz="1400" spc="300" dirty="0">
                <a:latin typeface="Calibri"/>
                <a:cs typeface="Calibri"/>
              </a:rPr>
              <a:t> </a:t>
            </a:r>
            <a:r>
              <a:rPr sz="1400" dirty="0">
                <a:latin typeface="Calibri"/>
                <a:cs typeface="Calibri"/>
              </a:rPr>
              <a:t>the</a:t>
            </a:r>
            <a:r>
              <a:rPr sz="1400" spc="160" dirty="0">
                <a:latin typeface="Calibri"/>
                <a:cs typeface="Calibri"/>
              </a:rPr>
              <a:t> </a:t>
            </a:r>
            <a:r>
              <a:rPr sz="1400" spc="-10" dirty="0">
                <a:latin typeface="Calibri"/>
                <a:cs typeface="Calibri"/>
              </a:rPr>
              <a:t>transom, </a:t>
            </a:r>
            <a:r>
              <a:rPr sz="1400" dirty="0">
                <a:latin typeface="Calibri"/>
                <a:cs typeface="Calibri"/>
              </a:rPr>
              <a:t>which</a:t>
            </a:r>
            <a:r>
              <a:rPr sz="1400" spc="210" dirty="0">
                <a:latin typeface="Calibri"/>
                <a:cs typeface="Calibri"/>
              </a:rPr>
              <a:t> </a:t>
            </a:r>
            <a:r>
              <a:rPr sz="1400" spc="75" dirty="0">
                <a:latin typeface="Calibri"/>
                <a:cs typeface="Calibri"/>
              </a:rPr>
              <a:t>will</a:t>
            </a:r>
            <a:r>
              <a:rPr sz="1400" spc="315" dirty="0">
                <a:latin typeface="Calibri"/>
                <a:cs typeface="Calibri"/>
              </a:rPr>
              <a:t> </a:t>
            </a:r>
            <a:r>
              <a:rPr sz="1400" dirty="0">
                <a:latin typeface="Calibri"/>
                <a:cs typeface="Calibri"/>
              </a:rPr>
              <a:t>lower</a:t>
            </a:r>
            <a:r>
              <a:rPr sz="1400" spc="270"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bow.</a:t>
            </a:r>
            <a:r>
              <a:rPr sz="1400" spc="70" dirty="0">
                <a:latin typeface="Calibri"/>
                <a:cs typeface="Calibri"/>
              </a:rPr>
              <a:t> </a:t>
            </a:r>
            <a:r>
              <a:rPr sz="1400" dirty="0">
                <a:latin typeface="Calibri"/>
                <a:cs typeface="Calibri"/>
              </a:rPr>
              <a:t>Benefits</a:t>
            </a:r>
            <a:r>
              <a:rPr sz="1400" spc="105" dirty="0">
                <a:latin typeface="Calibri"/>
                <a:cs typeface="Calibri"/>
              </a:rPr>
              <a:t> </a:t>
            </a:r>
            <a:r>
              <a:rPr sz="1400" spc="55" dirty="0">
                <a:latin typeface="Calibri"/>
                <a:cs typeface="Calibri"/>
              </a:rPr>
              <a:t>of</a:t>
            </a:r>
            <a:r>
              <a:rPr sz="1400" spc="145" dirty="0">
                <a:latin typeface="Calibri"/>
                <a:cs typeface="Calibri"/>
              </a:rPr>
              <a:t> </a:t>
            </a:r>
            <a:r>
              <a:rPr sz="1400" dirty="0">
                <a:latin typeface="Calibri"/>
                <a:cs typeface="Calibri"/>
              </a:rPr>
              <a:t>a</a:t>
            </a:r>
            <a:r>
              <a:rPr sz="1400" spc="60" dirty="0">
                <a:latin typeface="Calibri"/>
                <a:cs typeface="Calibri"/>
              </a:rPr>
              <a:t> </a:t>
            </a:r>
            <a:r>
              <a:rPr sz="1400" spc="-10" dirty="0">
                <a:latin typeface="Calibri"/>
                <a:cs typeface="Calibri"/>
              </a:rPr>
              <a:t>properly </a:t>
            </a:r>
            <a:r>
              <a:rPr sz="1400" dirty="0">
                <a:latin typeface="Calibri"/>
                <a:cs typeface="Calibri"/>
              </a:rPr>
              <a:t>“trimmed”</a:t>
            </a:r>
            <a:r>
              <a:rPr sz="1400" spc="85" dirty="0">
                <a:latin typeface="Calibri"/>
                <a:cs typeface="Calibri"/>
              </a:rPr>
              <a:t> </a:t>
            </a:r>
            <a:r>
              <a:rPr sz="1400" dirty="0">
                <a:latin typeface="Calibri"/>
                <a:cs typeface="Calibri"/>
              </a:rPr>
              <a:t>boat</a:t>
            </a:r>
            <a:r>
              <a:rPr sz="1400" spc="70" dirty="0">
                <a:latin typeface="Calibri"/>
                <a:cs typeface="Calibri"/>
              </a:rPr>
              <a:t> </a:t>
            </a:r>
            <a:r>
              <a:rPr sz="1400" spc="-20" dirty="0">
                <a:latin typeface="Calibri"/>
                <a:cs typeface="Calibri"/>
              </a:rPr>
              <a:t>can:</a:t>
            </a:r>
            <a:endParaRPr sz="1400">
              <a:latin typeface="Calibri"/>
              <a:cs typeface="Calibri"/>
            </a:endParaRPr>
          </a:p>
          <a:p>
            <a:pPr marL="576580" indent="-107314">
              <a:lnSpc>
                <a:spcPct val="100000"/>
              </a:lnSpc>
              <a:spcBef>
                <a:spcPts val="650"/>
              </a:spcBef>
              <a:buSzPct val="71428"/>
              <a:buFont typeface="Symbol"/>
              <a:buChar char=""/>
              <a:tabLst>
                <a:tab pos="576580" algn="l"/>
              </a:tabLst>
            </a:pPr>
            <a:r>
              <a:rPr sz="1400" dirty="0">
                <a:latin typeface="Calibri"/>
                <a:cs typeface="Calibri"/>
              </a:rPr>
              <a:t>Increase</a:t>
            </a:r>
            <a:r>
              <a:rPr sz="1400" spc="135" dirty="0">
                <a:latin typeface="Calibri"/>
                <a:cs typeface="Calibri"/>
              </a:rPr>
              <a:t> </a:t>
            </a:r>
            <a:r>
              <a:rPr sz="1400" dirty="0">
                <a:latin typeface="Calibri"/>
                <a:cs typeface="Calibri"/>
              </a:rPr>
              <a:t>operator</a:t>
            </a:r>
            <a:r>
              <a:rPr sz="1400" spc="275" dirty="0">
                <a:latin typeface="Calibri"/>
                <a:cs typeface="Calibri"/>
              </a:rPr>
              <a:t> </a:t>
            </a:r>
            <a:r>
              <a:rPr sz="1400" spc="-10" dirty="0">
                <a:latin typeface="Calibri"/>
                <a:cs typeface="Calibri"/>
              </a:rPr>
              <a:t>visibility</a:t>
            </a:r>
            <a:endParaRPr sz="1400">
              <a:latin typeface="Calibri"/>
              <a:cs typeface="Calibri"/>
            </a:endParaRPr>
          </a:p>
          <a:p>
            <a:pPr marL="576580" indent="-107314">
              <a:lnSpc>
                <a:spcPct val="100000"/>
              </a:lnSpc>
              <a:spcBef>
                <a:spcPts val="600"/>
              </a:spcBef>
              <a:buSzPct val="71428"/>
              <a:buFont typeface="Symbol"/>
              <a:buChar char=""/>
              <a:tabLst>
                <a:tab pos="576580" algn="l"/>
              </a:tabLst>
            </a:pPr>
            <a:r>
              <a:rPr sz="1400" dirty="0">
                <a:latin typeface="Calibri"/>
                <a:cs typeface="Calibri"/>
              </a:rPr>
              <a:t>Decrease</a:t>
            </a:r>
            <a:r>
              <a:rPr sz="1400" spc="10" dirty="0">
                <a:latin typeface="Calibri"/>
                <a:cs typeface="Calibri"/>
              </a:rPr>
              <a:t> </a:t>
            </a:r>
            <a:r>
              <a:rPr sz="1400" dirty="0">
                <a:latin typeface="Calibri"/>
                <a:cs typeface="Calibri"/>
              </a:rPr>
              <a:t>time</a:t>
            </a:r>
            <a:r>
              <a:rPr sz="1400" spc="50" dirty="0">
                <a:latin typeface="Calibri"/>
                <a:cs typeface="Calibri"/>
              </a:rPr>
              <a:t> </a:t>
            </a:r>
            <a:r>
              <a:rPr sz="1400" dirty="0">
                <a:latin typeface="Calibri"/>
                <a:cs typeface="Calibri"/>
              </a:rPr>
              <a:t>required</a:t>
            </a:r>
            <a:r>
              <a:rPr sz="1400" spc="155" dirty="0">
                <a:latin typeface="Calibri"/>
                <a:cs typeface="Calibri"/>
              </a:rPr>
              <a:t> </a:t>
            </a:r>
            <a:r>
              <a:rPr sz="1400" dirty="0">
                <a:latin typeface="Calibri"/>
                <a:cs typeface="Calibri"/>
              </a:rPr>
              <a:t>to</a:t>
            </a:r>
            <a:r>
              <a:rPr sz="1400" spc="170" dirty="0">
                <a:latin typeface="Calibri"/>
                <a:cs typeface="Calibri"/>
              </a:rPr>
              <a:t> </a:t>
            </a:r>
            <a:r>
              <a:rPr sz="1400" dirty="0">
                <a:latin typeface="Calibri"/>
                <a:cs typeface="Calibri"/>
              </a:rPr>
              <a:t>get</a:t>
            </a:r>
            <a:r>
              <a:rPr sz="1400" spc="120" dirty="0">
                <a:latin typeface="Calibri"/>
                <a:cs typeface="Calibri"/>
              </a:rPr>
              <a:t> </a:t>
            </a:r>
            <a:r>
              <a:rPr sz="1400" dirty="0">
                <a:latin typeface="Calibri"/>
                <a:cs typeface="Calibri"/>
              </a:rPr>
              <a:t>vessel</a:t>
            </a:r>
            <a:r>
              <a:rPr sz="1400" spc="70" dirty="0">
                <a:latin typeface="Calibri"/>
                <a:cs typeface="Calibri"/>
              </a:rPr>
              <a:t> </a:t>
            </a:r>
            <a:r>
              <a:rPr sz="1400" dirty="0">
                <a:latin typeface="Calibri"/>
                <a:cs typeface="Calibri"/>
              </a:rPr>
              <a:t>on</a:t>
            </a:r>
            <a:r>
              <a:rPr sz="1400" spc="114" dirty="0">
                <a:latin typeface="Calibri"/>
                <a:cs typeface="Calibri"/>
              </a:rPr>
              <a:t> </a:t>
            </a:r>
            <a:r>
              <a:rPr sz="1400" spc="-10" dirty="0">
                <a:latin typeface="Calibri"/>
                <a:cs typeface="Calibri"/>
              </a:rPr>
              <a:t>plane</a:t>
            </a:r>
            <a:endParaRPr sz="1400">
              <a:latin typeface="Calibri"/>
              <a:cs typeface="Calibri"/>
            </a:endParaRPr>
          </a:p>
          <a:p>
            <a:pPr marL="576580" indent="-107314">
              <a:lnSpc>
                <a:spcPct val="100000"/>
              </a:lnSpc>
              <a:spcBef>
                <a:spcPts val="600"/>
              </a:spcBef>
              <a:buSzPct val="71428"/>
              <a:buFont typeface="Symbol"/>
              <a:buChar char=""/>
              <a:tabLst>
                <a:tab pos="576580" algn="l"/>
              </a:tabLst>
            </a:pPr>
            <a:r>
              <a:rPr sz="1400" dirty="0">
                <a:latin typeface="Calibri"/>
                <a:cs typeface="Calibri"/>
              </a:rPr>
              <a:t>Increase</a:t>
            </a:r>
            <a:r>
              <a:rPr sz="1400" spc="90" dirty="0">
                <a:latin typeface="Calibri"/>
                <a:cs typeface="Calibri"/>
              </a:rPr>
              <a:t> </a:t>
            </a:r>
            <a:r>
              <a:rPr sz="1400" dirty="0">
                <a:latin typeface="Calibri"/>
                <a:cs typeface="Calibri"/>
              </a:rPr>
              <a:t>fuel</a:t>
            </a:r>
            <a:r>
              <a:rPr sz="1400" spc="270" dirty="0">
                <a:latin typeface="Calibri"/>
                <a:cs typeface="Calibri"/>
              </a:rPr>
              <a:t> </a:t>
            </a:r>
            <a:r>
              <a:rPr sz="1400" spc="-10" dirty="0">
                <a:latin typeface="Calibri"/>
                <a:cs typeface="Calibri"/>
              </a:rPr>
              <a:t>economy</a:t>
            </a:r>
            <a:endParaRPr sz="1400">
              <a:latin typeface="Calibri"/>
              <a:cs typeface="Calibri"/>
            </a:endParaRPr>
          </a:p>
          <a:p>
            <a:pPr marL="576580" indent="-107314">
              <a:lnSpc>
                <a:spcPct val="100000"/>
              </a:lnSpc>
              <a:spcBef>
                <a:spcPts val="600"/>
              </a:spcBef>
              <a:buSzPct val="71428"/>
              <a:buFont typeface="Symbol"/>
              <a:buChar char=""/>
              <a:tabLst>
                <a:tab pos="576580" algn="l"/>
              </a:tabLst>
            </a:pPr>
            <a:r>
              <a:rPr sz="1400" dirty="0">
                <a:latin typeface="Calibri"/>
                <a:cs typeface="Calibri"/>
              </a:rPr>
              <a:t>Decrease</a:t>
            </a:r>
            <a:r>
              <a:rPr sz="1400" spc="-10" dirty="0">
                <a:latin typeface="Calibri"/>
                <a:cs typeface="Calibri"/>
              </a:rPr>
              <a:t> </a:t>
            </a:r>
            <a:r>
              <a:rPr sz="1400" dirty="0">
                <a:latin typeface="Calibri"/>
                <a:cs typeface="Calibri"/>
              </a:rPr>
              <a:t>wear</a:t>
            </a:r>
            <a:r>
              <a:rPr sz="1400" spc="105" dirty="0">
                <a:latin typeface="Calibri"/>
                <a:cs typeface="Calibri"/>
              </a:rPr>
              <a:t> </a:t>
            </a:r>
            <a:r>
              <a:rPr sz="1400" dirty="0">
                <a:latin typeface="Calibri"/>
                <a:cs typeface="Calibri"/>
              </a:rPr>
              <a:t>on</a:t>
            </a:r>
            <a:r>
              <a:rPr sz="1400" spc="90"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engine</a:t>
            </a:r>
            <a:endParaRPr sz="1400">
              <a:latin typeface="Calibri"/>
              <a:cs typeface="Calibri"/>
            </a:endParaRPr>
          </a:p>
          <a:p>
            <a:pPr marL="576580" indent="-107314">
              <a:lnSpc>
                <a:spcPct val="100000"/>
              </a:lnSpc>
              <a:spcBef>
                <a:spcPts val="600"/>
              </a:spcBef>
              <a:buSzPct val="71428"/>
              <a:buFont typeface="Symbol"/>
              <a:buChar char=""/>
              <a:tabLst>
                <a:tab pos="576580" algn="l"/>
              </a:tabLst>
            </a:pPr>
            <a:r>
              <a:rPr sz="1400" dirty="0">
                <a:latin typeface="Calibri"/>
                <a:cs typeface="Calibri"/>
              </a:rPr>
              <a:t>Improve</a:t>
            </a:r>
            <a:r>
              <a:rPr sz="1400" spc="130" dirty="0">
                <a:latin typeface="Calibri"/>
                <a:cs typeface="Calibri"/>
              </a:rPr>
              <a:t> </a:t>
            </a:r>
            <a:r>
              <a:rPr sz="1400" dirty="0">
                <a:latin typeface="Calibri"/>
                <a:cs typeface="Calibri"/>
              </a:rPr>
              <a:t>steering</a:t>
            </a:r>
            <a:r>
              <a:rPr sz="1400" spc="155" dirty="0">
                <a:latin typeface="Calibri"/>
                <a:cs typeface="Calibri"/>
              </a:rPr>
              <a:t> </a:t>
            </a:r>
            <a:r>
              <a:rPr sz="1400" spc="-10" dirty="0">
                <a:latin typeface="Calibri"/>
                <a:cs typeface="Calibri"/>
              </a:rPr>
              <a:t>operation</a:t>
            </a:r>
            <a:endParaRPr sz="1400">
              <a:latin typeface="Calibri"/>
              <a:cs typeface="Calibri"/>
            </a:endParaRPr>
          </a:p>
          <a:p>
            <a:pPr marL="26034">
              <a:lnSpc>
                <a:spcPct val="100000"/>
              </a:lnSpc>
              <a:spcBef>
                <a:spcPts val="905"/>
              </a:spcBef>
            </a:pPr>
            <a:r>
              <a:rPr sz="1100" spc="-25" dirty="0">
                <a:latin typeface="Calibri"/>
                <a:cs typeface="Calibri"/>
              </a:rPr>
              <a:t>28</a:t>
            </a:r>
            <a:endParaRPr sz="1100">
              <a:latin typeface="Calibri"/>
              <a:cs typeface="Calibri"/>
            </a:endParaRPr>
          </a:p>
        </p:txBody>
      </p:sp>
      <p:sp>
        <p:nvSpPr>
          <p:cNvPr id="6" name="object 6"/>
          <p:cNvSpPr txBox="1"/>
          <p:nvPr/>
        </p:nvSpPr>
        <p:spPr>
          <a:xfrm>
            <a:off x="5360034" y="443718"/>
            <a:ext cx="3533140" cy="1183640"/>
          </a:xfrm>
          <a:prstGeom prst="rect">
            <a:avLst/>
          </a:prstGeom>
        </p:spPr>
        <p:txBody>
          <a:bodyPr vert="horz" wrap="square" lIns="0" tIns="88265" rIns="0" bIns="0" rtlCol="0">
            <a:spAutoFit/>
          </a:bodyPr>
          <a:lstStyle/>
          <a:p>
            <a:pPr marL="128270" indent="-116205">
              <a:lnSpc>
                <a:spcPct val="100000"/>
              </a:lnSpc>
              <a:spcBef>
                <a:spcPts val="695"/>
              </a:spcBef>
              <a:buSzPct val="71428"/>
              <a:buFont typeface="Symbol"/>
              <a:buChar char=""/>
              <a:tabLst>
                <a:tab pos="128905" algn="l"/>
              </a:tabLst>
            </a:pPr>
            <a:r>
              <a:rPr sz="1400" dirty="0">
                <a:latin typeface="Calibri"/>
                <a:cs typeface="Calibri"/>
              </a:rPr>
              <a:t>Increase</a:t>
            </a:r>
            <a:r>
              <a:rPr sz="1400" spc="15" dirty="0">
                <a:latin typeface="Calibri"/>
                <a:cs typeface="Calibri"/>
              </a:rPr>
              <a:t> </a:t>
            </a:r>
            <a:r>
              <a:rPr sz="1400" spc="-45" dirty="0">
                <a:latin typeface="Calibri"/>
                <a:cs typeface="Calibri"/>
              </a:rPr>
              <a:t>speed</a:t>
            </a:r>
            <a:r>
              <a:rPr sz="1400" spc="35" dirty="0">
                <a:latin typeface="Calibri"/>
                <a:cs typeface="Calibri"/>
              </a:rPr>
              <a:t> </a:t>
            </a:r>
            <a:r>
              <a:rPr sz="1400" dirty="0">
                <a:latin typeface="Calibri"/>
                <a:cs typeface="Calibri"/>
              </a:rPr>
              <a:t>and</a:t>
            </a:r>
            <a:r>
              <a:rPr sz="1400" spc="95" dirty="0">
                <a:latin typeface="Calibri"/>
                <a:cs typeface="Calibri"/>
              </a:rPr>
              <a:t> </a:t>
            </a:r>
            <a:r>
              <a:rPr sz="1400" spc="-10" dirty="0">
                <a:latin typeface="Calibri"/>
                <a:cs typeface="Calibri"/>
              </a:rPr>
              <a:t>performance</a:t>
            </a:r>
            <a:endParaRPr sz="1400">
              <a:latin typeface="Calibri"/>
              <a:cs typeface="Calibri"/>
            </a:endParaRPr>
          </a:p>
          <a:p>
            <a:pPr marL="128270" indent="-116205">
              <a:lnSpc>
                <a:spcPct val="100000"/>
              </a:lnSpc>
              <a:spcBef>
                <a:spcPts val="600"/>
              </a:spcBef>
              <a:buSzPct val="71428"/>
              <a:buFont typeface="Symbol"/>
              <a:buChar char=""/>
              <a:tabLst>
                <a:tab pos="128905" algn="l"/>
              </a:tabLst>
            </a:pPr>
            <a:r>
              <a:rPr sz="1400" dirty="0">
                <a:latin typeface="Calibri"/>
                <a:cs typeface="Calibri"/>
              </a:rPr>
              <a:t>Balance</a:t>
            </a:r>
            <a:r>
              <a:rPr sz="1400" spc="110" dirty="0">
                <a:latin typeface="Calibri"/>
                <a:cs typeface="Calibri"/>
              </a:rPr>
              <a:t> </a:t>
            </a:r>
            <a:r>
              <a:rPr sz="1400" dirty="0">
                <a:latin typeface="Calibri"/>
                <a:cs typeface="Calibri"/>
              </a:rPr>
              <a:t>weight</a:t>
            </a:r>
            <a:r>
              <a:rPr sz="1400" spc="305" dirty="0">
                <a:latin typeface="Calibri"/>
                <a:cs typeface="Calibri"/>
              </a:rPr>
              <a:t> </a:t>
            </a:r>
            <a:r>
              <a:rPr sz="1400" spc="-10" dirty="0">
                <a:latin typeface="Calibri"/>
                <a:cs typeface="Calibri"/>
              </a:rPr>
              <a:t>distribution</a:t>
            </a:r>
            <a:endParaRPr sz="1400">
              <a:latin typeface="Calibri"/>
              <a:cs typeface="Calibri"/>
            </a:endParaRPr>
          </a:p>
          <a:p>
            <a:pPr marL="128270" indent="-116205">
              <a:lnSpc>
                <a:spcPct val="100000"/>
              </a:lnSpc>
              <a:spcBef>
                <a:spcPts val="605"/>
              </a:spcBef>
              <a:buSzPct val="71428"/>
              <a:buFont typeface="Symbol"/>
              <a:buChar char=""/>
              <a:tabLst>
                <a:tab pos="128905" algn="l"/>
              </a:tabLst>
            </a:pPr>
            <a:r>
              <a:rPr sz="1400" spc="50" dirty="0">
                <a:latin typeface="Calibri"/>
                <a:cs typeface="Calibri"/>
              </a:rPr>
              <a:t>Correct</a:t>
            </a:r>
            <a:r>
              <a:rPr sz="1400" spc="240" dirty="0">
                <a:latin typeface="Calibri"/>
                <a:cs typeface="Calibri"/>
              </a:rPr>
              <a:t> </a:t>
            </a:r>
            <a:r>
              <a:rPr sz="1400" dirty="0">
                <a:latin typeface="Calibri"/>
                <a:cs typeface="Calibri"/>
              </a:rPr>
              <a:t>listing</a:t>
            </a:r>
            <a:r>
              <a:rPr sz="1400" spc="270" dirty="0">
                <a:latin typeface="Calibri"/>
                <a:cs typeface="Calibri"/>
              </a:rPr>
              <a:t> </a:t>
            </a:r>
            <a:r>
              <a:rPr sz="1400" dirty="0">
                <a:latin typeface="Calibri"/>
                <a:cs typeface="Calibri"/>
              </a:rPr>
              <a:t>caused</a:t>
            </a:r>
            <a:r>
              <a:rPr sz="1400" spc="55" dirty="0">
                <a:latin typeface="Calibri"/>
                <a:cs typeface="Calibri"/>
              </a:rPr>
              <a:t> </a:t>
            </a:r>
            <a:r>
              <a:rPr sz="1400" spc="-45" dirty="0">
                <a:latin typeface="Calibri"/>
                <a:cs typeface="Calibri"/>
              </a:rPr>
              <a:t>by</a:t>
            </a:r>
            <a:r>
              <a:rPr sz="1400" spc="15" dirty="0">
                <a:latin typeface="Calibri"/>
                <a:cs typeface="Calibri"/>
              </a:rPr>
              <a:t> </a:t>
            </a:r>
            <a:r>
              <a:rPr sz="1400" spc="60" dirty="0">
                <a:latin typeface="Calibri"/>
                <a:cs typeface="Calibri"/>
              </a:rPr>
              <a:t>strong</a:t>
            </a:r>
            <a:r>
              <a:rPr sz="1400" spc="295" dirty="0">
                <a:latin typeface="Calibri"/>
                <a:cs typeface="Calibri"/>
              </a:rPr>
              <a:t> </a:t>
            </a:r>
            <a:r>
              <a:rPr sz="1400" dirty="0">
                <a:latin typeface="Calibri"/>
                <a:cs typeface="Calibri"/>
              </a:rPr>
              <a:t>cross</a:t>
            </a:r>
            <a:r>
              <a:rPr sz="1400" spc="200" dirty="0">
                <a:latin typeface="Calibri"/>
                <a:cs typeface="Calibri"/>
              </a:rPr>
              <a:t> </a:t>
            </a:r>
            <a:r>
              <a:rPr sz="1400" spc="-20" dirty="0">
                <a:latin typeface="Calibri"/>
                <a:cs typeface="Calibri"/>
              </a:rPr>
              <a:t>winds</a:t>
            </a:r>
            <a:endParaRPr sz="1400">
              <a:latin typeface="Calibri"/>
              <a:cs typeface="Calibri"/>
            </a:endParaRPr>
          </a:p>
          <a:p>
            <a:pPr marL="128270" indent="-116205">
              <a:lnSpc>
                <a:spcPct val="100000"/>
              </a:lnSpc>
              <a:spcBef>
                <a:spcPts val="600"/>
              </a:spcBef>
              <a:buSzPct val="71428"/>
              <a:buFont typeface="Symbol"/>
              <a:buChar char=""/>
              <a:tabLst>
                <a:tab pos="128905" algn="l"/>
              </a:tabLst>
            </a:pPr>
            <a:r>
              <a:rPr sz="1400" dirty="0">
                <a:latin typeface="Calibri"/>
                <a:cs typeface="Calibri"/>
              </a:rPr>
              <a:t>Improve</a:t>
            </a:r>
            <a:r>
              <a:rPr sz="1400" spc="65" dirty="0">
                <a:latin typeface="Calibri"/>
                <a:cs typeface="Calibri"/>
              </a:rPr>
              <a:t> </a:t>
            </a:r>
            <a:r>
              <a:rPr sz="1400" spc="45" dirty="0">
                <a:latin typeface="Calibri"/>
                <a:cs typeface="Calibri"/>
              </a:rPr>
              <a:t>handling</a:t>
            </a:r>
            <a:r>
              <a:rPr sz="1400" spc="85" dirty="0">
                <a:latin typeface="Calibri"/>
                <a:cs typeface="Calibri"/>
              </a:rPr>
              <a:t> </a:t>
            </a:r>
            <a:r>
              <a:rPr sz="1400" dirty="0">
                <a:latin typeface="Calibri"/>
                <a:cs typeface="Calibri"/>
              </a:rPr>
              <a:t>in</a:t>
            </a:r>
            <a:r>
              <a:rPr sz="1400" spc="10" dirty="0">
                <a:latin typeface="Calibri"/>
                <a:cs typeface="Calibri"/>
              </a:rPr>
              <a:t> </a:t>
            </a:r>
            <a:r>
              <a:rPr sz="1400" dirty="0">
                <a:latin typeface="Calibri"/>
                <a:cs typeface="Calibri"/>
              </a:rPr>
              <a:t>choppy</a:t>
            </a:r>
            <a:r>
              <a:rPr sz="1400" spc="-10" dirty="0">
                <a:latin typeface="Calibri"/>
                <a:cs typeface="Calibri"/>
              </a:rPr>
              <a:t> </a:t>
            </a:r>
            <a:r>
              <a:rPr sz="1400" spc="65" dirty="0">
                <a:latin typeface="Calibri"/>
                <a:cs typeface="Calibri"/>
              </a:rPr>
              <a:t>or</a:t>
            </a:r>
            <a:r>
              <a:rPr sz="1400" spc="80" dirty="0">
                <a:latin typeface="Calibri"/>
                <a:cs typeface="Calibri"/>
              </a:rPr>
              <a:t> </a:t>
            </a:r>
            <a:r>
              <a:rPr sz="1400" spc="60" dirty="0">
                <a:latin typeface="Calibri"/>
                <a:cs typeface="Calibri"/>
              </a:rPr>
              <a:t>rough</a:t>
            </a:r>
            <a:r>
              <a:rPr sz="1400" spc="95" dirty="0">
                <a:latin typeface="Calibri"/>
                <a:cs typeface="Calibri"/>
              </a:rPr>
              <a:t> </a:t>
            </a:r>
            <a:r>
              <a:rPr sz="1400" spc="-10" dirty="0">
                <a:latin typeface="Calibri"/>
                <a:cs typeface="Calibri"/>
              </a:rPr>
              <a:t>water</a:t>
            </a:r>
            <a:endParaRPr sz="1400">
              <a:latin typeface="Calibri"/>
              <a:cs typeface="Calibri"/>
            </a:endParaRPr>
          </a:p>
        </p:txBody>
      </p:sp>
      <p:sp>
        <p:nvSpPr>
          <p:cNvPr id="7" name="object 7"/>
          <p:cNvSpPr txBox="1"/>
          <p:nvPr/>
        </p:nvSpPr>
        <p:spPr>
          <a:xfrm>
            <a:off x="5143627" y="2301062"/>
            <a:ext cx="4239895" cy="1109980"/>
          </a:xfrm>
          <a:prstGeom prst="rect">
            <a:avLst/>
          </a:prstGeom>
        </p:spPr>
        <p:txBody>
          <a:bodyPr vert="horz" wrap="square" lIns="0" tIns="6985" rIns="0" bIns="0" rtlCol="0">
            <a:spAutoFit/>
          </a:bodyPr>
          <a:lstStyle/>
          <a:p>
            <a:pPr marL="12700" marR="5080">
              <a:lnSpc>
                <a:spcPct val="102200"/>
              </a:lnSpc>
              <a:spcBef>
                <a:spcPts val="55"/>
              </a:spcBef>
            </a:pPr>
            <a:r>
              <a:rPr sz="1400" spc="-25" dirty="0">
                <a:latin typeface="Calibri"/>
                <a:cs typeface="Calibri"/>
              </a:rPr>
              <a:t>The </a:t>
            </a:r>
            <a:r>
              <a:rPr sz="1400" spc="60" dirty="0">
                <a:latin typeface="Calibri"/>
                <a:cs typeface="Calibri"/>
              </a:rPr>
              <a:t>control</a:t>
            </a:r>
            <a:r>
              <a:rPr sz="1400" spc="305" dirty="0">
                <a:latin typeface="Calibri"/>
                <a:cs typeface="Calibri"/>
              </a:rPr>
              <a:t> </a:t>
            </a:r>
            <a:r>
              <a:rPr sz="1400" dirty="0">
                <a:latin typeface="Calibri"/>
                <a:cs typeface="Calibri"/>
              </a:rPr>
              <a:t>panel</a:t>
            </a:r>
            <a:r>
              <a:rPr sz="1400" spc="45" dirty="0">
                <a:latin typeface="Calibri"/>
                <a:cs typeface="Calibri"/>
              </a:rPr>
              <a:t> </a:t>
            </a:r>
            <a:r>
              <a:rPr sz="1400" spc="85" dirty="0">
                <a:latin typeface="Calibri"/>
                <a:cs typeface="Calibri"/>
              </a:rPr>
              <a:t>for</a:t>
            </a:r>
            <a:r>
              <a:rPr sz="1400" spc="24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Trim</a:t>
            </a:r>
            <a:r>
              <a:rPr sz="1400" spc="95" dirty="0">
                <a:latin typeface="Calibri"/>
                <a:cs typeface="Calibri"/>
              </a:rPr>
              <a:t> </a:t>
            </a:r>
            <a:r>
              <a:rPr sz="1400" dirty="0">
                <a:latin typeface="Calibri"/>
                <a:cs typeface="Calibri"/>
              </a:rPr>
              <a:t>tabs</a:t>
            </a:r>
            <a:r>
              <a:rPr sz="1400" spc="35" dirty="0">
                <a:latin typeface="Calibri"/>
                <a:cs typeface="Calibri"/>
              </a:rPr>
              <a:t> </a:t>
            </a:r>
            <a:r>
              <a:rPr sz="1400" dirty="0">
                <a:latin typeface="Calibri"/>
                <a:cs typeface="Calibri"/>
              </a:rPr>
              <a:t>is</a:t>
            </a:r>
            <a:r>
              <a:rPr sz="1400" spc="60" dirty="0">
                <a:latin typeface="Calibri"/>
                <a:cs typeface="Calibri"/>
              </a:rPr>
              <a:t> </a:t>
            </a:r>
            <a:r>
              <a:rPr sz="1400" dirty="0">
                <a:latin typeface="Calibri"/>
                <a:cs typeface="Calibri"/>
              </a:rPr>
              <a:t>located</a:t>
            </a:r>
            <a:r>
              <a:rPr sz="1400" spc="125" dirty="0">
                <a:latin typeface="Calibri"/>
                <a:cs typeface="Calibri"/>
              </a:rPr>
              <a:t> </a:t>
            </a:r>
            <a:r>
              <a:rPr sz="1400" dirty="0">
                <a:latin typeface="Calibri"/>
                <a:cs typeface="Calibri"/>
              </a:rPr>
              <a:t>on</a:t>
            </a:r>
            <a:r>
              <a:rPr sz="1400" spc="140" dirty="0">
                <a:latin typeface="Calibri"/>
                <a:cs typeface="Calibri"/>
              </a:rPr>
              <a:t> </a:t>
            </a:r>
            <a:r>
              <a:rPr sz="1400" spc="-25" dirty="0">
                <a:latin typeface="Calibri"/>
                <a:cs typeface="Calibri"/>
              </a:rPr>
              <a:t>the </a:t>
            </a:r>
            <a:r>
              <a:rPr sz="1400" dirty="0">
                <a:latin typeface="Calibri"/>
                <a:cs typeface="Calibri"/>
              </a:rPr>
              <a:t>Helm.</a:t>
            </a:r>
            <a:r>
              <a:rPr sz="1400" spc="380" dirty="0">
                <a:latin typeface="Calibri"/>
                <a:cs typeface="Calibri"/>
              </a:rPr>
              <a:t> </a:t>
            </a:r>
            <a:r>
              <a:rPr sz="1400" spc="-30" dirty="0">
                <a:latin typeface="Calibri"/>
                <a:cs typeface="Calibri"/>
              </a:rPr>
              <a:t>The</a:t>
            </a:r>
            <a:r>
              <a:rPr sz="1400" spc="-10" dirty="0">
                <a:latin typeface="Calibri"/>
                <a:cs typeface="Calibri"/>
              </a:rPr>
              <a:t> </a:t>
            </a:r>
            <a:r>
              <a:rPr sz="1400" spc="60" dirty="0">
                <a:latin typeface="Calibri"/>
                <a:cs typeface="Calibri"/>
              </a:rPr>
              <a:t>Port</a:t>
            </a:r>
            <a:r>
              <a:rPr sz="1400" spc="105"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Starboard</a:t>
            </a:r>
            <a:r>
              <a:rPr sz="1400" spc="200" dirty="0">
                <a:latin typeface="Calibri"/>
                <a:cs typeface="Calibri"/>
              </a:rPr>
              <a:t> </a:t>
            </a:r>
            <a:r>
              <a:rPr sz="1400" dirty="0">
                <a:latin typeface="Calibri"/>
                <a:cs typeface="Calibri"/>
              </a:rPr>
              <a:t>Trim</a:t>
            </a:r>
            <a:r>
              <a:rPr sz="1400" spc="60" dirty="0">
                <a:latin typeface="Calibri"/>
                <a:cs typeface="Calibri"/>
              </a:rPr>
              <a:t> </a:t>
            </a:r>
            <a:r>
              <a:rPr sz="1400" spc="-70" dirty="0">
                <a:latin typeface="Calibri"/>
                <a:cs typeface="Calibri"/>
              </a:rPr>
              <a:t>Tabs</a:t>
            </a:r>
            <a:r>
              <a:rPr sz="1400" spc="-25" dirty="0">
                <a:latin typeface="Calibri"/>
                <a:cs typeface="Calibri"/>
              </a:rPr>
              <a:t> </a:t>
            </a:r>
            <a:r>
              <a:rPr sz="1400" dirty="0">
                <a:latin typeface="Calibri"/>
                <a:cs typeface="Calibri"/>
              </a:rPr>
              <a:t>can</a:t>
            </a:r>
            <a:r>
              <a:rPr sz="1400" spc="35" dirty="0">
                <a:latin typeface="Calibri"/>
                <a:cs typeface="Calibri"/>
              </a:rPr>
              <a:t> </a:t>
            </a:r>
            <a:r>
              <a:rPr sz="1400" spc="-40" dirty="0">
                <a:latin typeface="Calibri"/>
                <a:cs typeface="Calibri"/>
              </a:rPr>
              <a:t>be</a:t>
            </a:r>
            <a:r>
              <a:rPr sz="1400" spc="-30" dirty="0">
                <a:latin typeface="Calibri"/>
                <a:cs typeface="Calibri"/>
              </a:rPr>
              <a:t> </a:t>
            </a:r>
            <a:r>
              <a:rPr sz="1400" spc="-10" dirty="0">
                <a:latin typeface="Calibri"/>
                <a:cs typeface="Calibri"/>
              </a:rPr>
              <a:t>operated </a:t>
            </a:r>
            <a:r>
              <a:rPr sz="1400" spc="-20" dirty="0">
                <a:latin typeface="Calibri"/>
                <a:cs typeface="Calibri"/>
              </a:rPr>
              <a:t>independently.</a:t>
            </a:r>
            <a:r>
              <a:rPr sz="1400" spc="150" dirty="0">
                <a:latin typeface="Calibri"/>
                <a:cs typeface="Calibri"/>
              </a:rPr>
              <a:t> </a:t>
            </a:r>
            <a:r>
              <a:rPr sz="1400" spc="-10" dirty="0">
                <a:latin typeface="Calibri"/>
                <a:cs typeface="Calibri"/>
              </a:rPr>
              <a:t>LED’s</a:t>
            </a:r>
            <a:r>
              <a:rPr sz="1400" spc="105" dirty="0">
                <a:latin typeface="Calibri"/>
                <a:cs typeface="Calibri"/>
              </a:rPr>
              <a:t> </a:t>
            </a:r>
            <a:r>
              <a:rPr sz="1400" dirty="0">
                <a:latin typeface="Calibri"/>
                <a:cs typeface="Calibri"/>
              </a:rPr>
              <a:t>provide</a:t>
            </a:r>
            <a:r>
              <a:rPr sz="1400" spc="160" dirty="0">
                <a:latin typeface="Calibri"/>
                <a:cs typeface="Calibri"/>
              </a:rPr>
              <a:t> </a:t>
            </a:r>
            <a:r>
              <a:rPr sz="1400" dirty="0">
                <a:latin typeface="Calibri"/>
                <a:cs typeface="Calibri"/>
              </a:rPr>
              <a:t>visual</a:t>
            </a:r>
            <a:r>
              <a:rPr sz="1400" spc="220" dirty="0">
                <a:latin typeface="Calibri"/>
                <a:cs typeface="Calibri"/>
              </a:rPr>
              <a:t> </a:t>
            </a:r>
            <a:r>
              <a:rPr sz="1400" dirty="0">
                <a:latin typeface="Calibri"/>
                <a:cs typeface="Calibri"/>
              </a:rPr>
              <a:t>indication</a:t>
            </a:r>
            <a:r>
              <a:rPr sz="1400" spc="200" dirty="0">
                <a:latin typeface="Calibri"/>
                <a:cs typeface="Calibri"/>
              </a:rPr>
              <a:t> </a:t>
            </a:r>
            <a:r>
              <a:rPr sz="1400" spc="55" dirty="0">
                <a:latin typeface="Calibri"/>
                <a:cs typeface="Calibri"/>
              </a:rPr>
              <a:t>of</a:t>
            </a:r>
            <a:r>
              <a:rPr sz="1400" spc="254" dirty="0">
                <a:latin typeface="Calibri"/>
                <a:cs typeface="Calibri"/>
              </a:rPr>
              <a:t> </a:t>
            </a:r>
            <a:r>
              <a:rPr sz="1400" spc="-25" dirty="0">
                <a:latin typeface="Calibri"/>
                <a:cs typeface="Calibri"/>
              </a:rPr>
              <a:t>the </a:t>
            </a:r>
            <a:r>
              <a:rPr sz="1400" dirty="0">
                <a:latin typeface="Calibri"/>
                <a:cs typeface="Calibri"/>
              </a:rPr>
              <a:t>position</a:t>
            </a:r>
            <a:r>
              <a:rPr sz="1400" spc="215" dirty="0">
                <a:latin typeface="Calibri"/>
                <a:cs typeface="Calibri"/>
              </a:rPr>
              <a:t> </a:t>
            </a:r>
            <a:r>
              <a:rPr sz="1400" spc="55" dirty="0">
                <a:latin typeface="Calibri"/>
                <a:cs typeface="Calibri"/>
              </a:rPr>
              <a:t>of</a:t>
            </a:r>
            <a:r>
              <a:rPr sz="1400" spc="254" dirty="0">
                <a:latin typeface="Calibri"/>
                <a:cs typeface="Calibri"/>
              </a:rPr>
              <a:t> </a:t>
            </a:r>
            <a:r>
              <a:rPr sz="1400" dirty="0">
                <a:latin typeface="Calibri"/>
                <a:cs typeface="Calibri"/>
              </a:rPr>
              <a:t>each</a:t>
            </a:r>
            <a:r>
              <a:rPr sz="1400" spc="5" dirty="0">
                <a:latin typeface="Calibri"/>
                <a:cs typeface="Calibri"/>
              </a:rPr>
              <a:t> </a:t>
            </a:r>
            <a:r>
              <a:rPr sz="1400" dirty="0">
                <a:latin typeface="Calibri"/>
                <a:cs typeface="Calibri"/>
              </a:rPr>
              <a:t>tab,</a:t>
            </a:r>
            <a:r>
              <a:rPr sz="1400" spc="85" dirty="0">
                <a:latin typeface="Calibri"/>
                <a:cs typeface="Calibri"/>
              </a:rPr>
              <a:t> </a:t>
            </a:r>
            <a:r>
              <a:rPr sz="1400" dirty="0">
                <a:latin typeface="Calibri"/>
                <a:cs typeface="Calibri"/>
              </a:rPr>
              <a:t>and</a:t>
            </a:r>
            <a:r>
              <a:rPr sz="1400" spc="135" dirty="0">
                <a:latin typeface="Calibri"/>
                <a:cs typeface="Calibri"/>
              </a:rPr>
              <a:t> </a:t>
            </a:r>
            <a:r>
              <a:rPr sz="1400" spc="65" dirty="0">
                <a:latin typeface="Calibri"/>
                <a:cs typeface="Calibri"/>
              </a:rPr>
              <a:t>control</a:t>
            </a:r>
            <a:r>
              <a:rPr sz="1400" spc="320" dirty="0">
                <a:latin typeface="Calibri"/>
                <a:cs typeface="Calibri"/>
              </a:rPr>
              <a:t> </a:t>
            </a:r>
            <a:r>
              <a:rPr sz="1400" dirty="0">
                <a:latin typeface="Calibri"/>
                <a:cs typeface="Calibri"/>
              </a:rPr>
              <a:t>labels</a:t>
            </a:r>
            <a:r>
              <a:rPr sz="1400" spc="204" dirty="0">
                <a:latin typeface="Calibri"/>
                <a:cs typeface="Calibri"/>
              </a:rPr>
              <a:t> </a:t>
            </a:r>
            <a:r>
              <a:rPr sz="1400" dirty="0">
                <a:latin typeface="Calibri"/>
                <a:cs typeface="Calibri"/>
              </a:rPr>
              <a:t>indicate</a:t>
            </a:r>
            <a:r>
              <a:rPr sz="1400" spc="80" dirty="0">
                <a:latin typeface="Calibri"/>
                <a:cs typeface="Calibri"/>
              </a:rPr>
              <a:t> </a:t>
            </a:r>
            <a:r>
              <a:rPr sz="1400" spc="-25" dirty="0">
                <a:latin typeface="Calibri"/>
                <a:cs typeface="Calibri"/>
              </a:rPr>
              <a:t>BOW </a:t>
            </a:r>
            <a:r>
              <a:rPr sz="1400" dirty="0">
                <a:latin typeface="Calibri"/>
                <a:cs typeface="Calibri"/>
              </a:rPr>
              <a:t>Down</a:t>
            </a:r>
            <a:r>
              <a:rPr sz="1400" spc="80" dirty="0">
                <a:latin typeface="Calibri"/>
                <a:cs typeface="Calibri"/>
              </a:rPr>
              <a:t> </a:t>
            </a:r>
            <a:r>
              <a:rPr sz="1400" spc="65" dirty="0">
                <a:latin typeface="Calibri"/>
                <a:cs typeface="Calibri"/>
              </a:rPr>
              <a:t>or</a:t>
            </a:r>
            <a:r>
              <a:rPr sz="1400" spc="135" dirty="0">
                <a:latin typeface="Calibri"/>
                <a:cs typeface="Calibri"/>
              </a:rPr>
              <a:t> </a:t>
            </a:r>
            <a:r>
              <a:rPr sz="1400" dirty="0">
                <a:latin typeface="Calibri"/>
                <a:cs typeface="Calibri"/>
              </a:rPr>
              <a:t>UP</a:t>
            </a:r>
            <a:r>
              <a:rPr sz="1400" spc="20" dirty="0">
                <a:latin typeface="Calibri"/>
                <a:cs typeface="Calibri"/>
              </a:rPr>
              <a:t> </a:t>
            </a:r>
            <a:r>
              <a:rPr sz="1400" spc="-10" dirty="0">
                <a:latin typeface="Calibri"/>
                <a:cs typeface="Calibri"/>
              </a:rPr>
              <a:t>operation.</a:t>
            </a:r>
            <a:endParaRPr sz="1400">
              <a:latin typeface="Calibri"/>
              <a:cs typeface="Calibri"/>
            </a:endParaRPr>
          </a:p>
        </p:txBody>
      </p:sp>
      <p:sp>
        <p:nvSpPr>
          <p:cNvPr id="8" name="object 8"/>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pic>
        <p:nvPicPr>
          <p:cNvPr id="9" name="object 9"/>
          <p:cNvPicPr/>
          <p:nvPr/>
        </p:nvPicPr>
        <p:blipFill>
          <a:blip r:embed="rId4" cstate="print"/>
          <a:stretch>
            <a:fillRect/>
          </a:stretch>
        </p:blipFill>
        <p:spPr>
          <a:xfrm>
            <a:off x="5791200" y="3560064"/>
            <a:ext cx="2843783" cy="2679192"/>
          </a:xfrm>
          <a:prstGeom prst="rect">
            <a:avLst/>
          </a:prstGeom>
        </p:spPr>
      </p:pic>
      <p:grpSp>
        <p:nvGrpSpPr>
          <p:cNvPr id="10" name="object 10"/>
          <p:cNvGrpSpPr/>
          <p:nvPr/>
        </p:nvGrpSpPr>
        <p:grpSpPr>
          <a:xfrm>
            <a:off x="344406" y="1487408"/>
            <a:ext cx="4769485" cy="2709545"/>
            <a:chOff x="344406" y="1487408"/>
            <a:chExt cx="4769485" cy="2709545"/>
          </a:xfrm>
        </p:grpSpPr>
        <p:pic>
          <p:nvPicPr>
            <p:cNvPr id="11" name="object 11"/>
            <p:cNvPicPr/>
            <p:nvPr/>
          </p:nvPicPr>
          <p:blipFill>
            <a:blip r:embed="rId5" cstate="print"/>
            <a:stretch>
              <a:fillRect/>
            </a:stretch>
          </p:blipFill>
          <p:spPr>
            <a:xfrm>
              <a:off x="2755386" y="1487408"/>
              <a:ext cx="2358400" cy="2708936"/>
            </a:xfrm>
            <a:prstGeom prst="rect">
              <a:avLst/>
            </a:prstGeom>
          </p:spPr>
        </p:pic>
        <p:pic>
          <p:nvPicPr>
            <p:cNvPr id="12" name="object 12"/>
            <p:cNvPicPr/>
            <p:nvPr/>
          </p:nvPicPr>
          <p:blipFill>
            <a:blip r:embed="rId6" cstate="print"/>
            <a:stretch>
              <a:fillRect/>
            </a:stretch>
          </p:blipFill>
          <p:spPr>
            <a:xfrm>
              <a:off x="2791968" y="1523999"/>
              <a:ext cx="2212847" cy="2563367"/>
            </a:xfrm>
            <a:prstGeom prst="rect">
              <a:avLst/>
            </a:prstGeom>
          </p:spPr>
        </p:pic>
        <p:sp>
          <p:nvSpPr>
            <p:cNvPr id="13" name="object 13"/>
            <p:cNvSpPr/>
            <p:nvPr/>
          </p:nvSpPr>
          <p:spPr>
            <a:xfrm>
              <a:off x="2777617" y="1509648"/>
              <a:ext cx="2241550" cy="2592070"/>
            </a:xfrm>
            <a:custGeom>
              <a:avLst/>
              <a:gdLst/>
              <a:ahLst/>
              <a:cxnLst/>
              <a:rect l="l" t="t" r="r" b="b"/>
              <a:pathLst>
                <a:path w="2241550" h="2592070">
                  <a:moveTo>
                    <a:pt x="0" y="2591942"/>
                  </a:moveTo>
                  <a:lnTo>
                    <a:pt x="2241423" y="2591942"/>
                  </a:lnTo>
                  <a:lnTo>
                    <a:pt x="2241423" y="0"/>
                  </a:lnTo>
                  <a:lnTo>
                    <a:pt x="0" y="0"/>
                  </a:lnTo>
                  <a:lnTo>
                    <a:pt x="0" y="2591942"/>
                  </a:lnTo>
                  <a:close/>
                </a:path>
              </a:pathLst>
            </a:custGeom>
            <a:ln w="28575">
              <a:solidFill>
                <a:srgbClr val="000000"/>
              </a:solidFill>
            </a:ln>
          </p:spPr>
          <p:txBody>
            <a:bodyPr wrap="square" lIns="0" tIns="0" rIns="0" bIns="0" rtlCol="0"/>
            <a:lstStyle/>
            <a:p>
              <a:endParaRPr/>
            </a:p>
          </p:txBody>
        </p:sp>
        <p:pic>
          <p:nvPicPr>
            <p:cNvPr id="14" name="object 14"/>
            <p:cNvPicPr/>
            <p:nvPr/>
          </p:nvPicPr>
          <p:blipFill>
            <a:blip r:embed="rId7" cstate="print"/>
            <a:stretch>
              <a:fillRect/>
            </a:stretch>
          </p:blipFill>
          <p:spPr>
            <a:xfrm>
              <a:off x="344406" y="1487408"/>
              <a:ext cx="2370612" cy="2708936"/>
            </a:xfrm>
            <a:prstGeom prst="rect">
              <a:avLst/>
            </a:prstGeom>
          </p:spPr>
        </p:pic>
        <p:pic>
          <p:nvPicPr>
            <p:cNvPr id="15" name="object 15"/>
            <p:cNvPicPr/>
            <p:nvPr/>
          </p:nvPicPr>
          <p:blipFill>
            <a:blip r:embed="rId8" cstate="print"/>
            <a:stretch>
              <a:fillRect/>
            </a:stretch>
          </p:blipFill>
          <p:spPr>
            <a:xfrm>
              <a:off x="381000" y="1523999"/>
              <a:ext cx="2225039" cy="2563367"/>
            </a:xfrm>
            <a:prstGeom prst="rect">
              <a:avLst/>
            </a:prstGeom>
          </p:spPr>
        </p:pic>
        <p:sp>
          <p:nvSpPr>
            <p:cNvPr id="16" name="object 16"/>
            <p:cNvSpPr/>
            <p:nvPr/>
          </p:nvSpPr>
          <p:spPr>
            <a:xfrm>
              <a:off x="366712" y="1509648"/>
              <a:ext cx="2253615" cy="2592070"/>
            </a:xfrm>
            <a:custGeom>
              <a:avLst/>
              <a:gdLst/>
              <a:ahLst/>
              <a:cxnLst/>
              <a:rect l="l" t="t" r="r" b="b"/>
              <a:pathLst>
                <a:path w="2253615" h="2592070">
                  <a:moveTo>
                    <a:pt x="0" y="2591942"/>
                  </a:moveTo>
                  <a:lnTo>
                    <a:pt x="2253615" y="2591942"/>
                  </a:lnTo>
                  <a:lnTo>
                    <a:pt x="2253615" y="0"/>
                  </a:lnTo>
                  <a:lnTo>
                    <a:pt x="0" y="0"/>
                  </a:lnTo>
                  <a:lnTo>
                    <a:pt x="0" y="2591942"/>
                  </a:lnTo>
                  <a:close/>
                </a:path>
              </a:pathLst>
            </a:custGeom>
            <a:ln w="28575">
              <a:solidFill>
                <a:srgbClr val="000000"/>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ject 4">
            <a:extLst>
              <a:ext uri="{FF2B5EF4-FFF2-40B4-BE49-F238E27FC236}">
                <a16:creationId xmlns:a16="http://schemas.microsoft.com/office/drawing/2014/main" id="{2FFD704A-5220-1870-2A09-EDC267A7A64E}"/>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1877567" y="5224271"/>
            <a:ext cx="2944368" cy="1554480"/>
          </a:xfrm>
          <a:prstGeom prst="rect">
            <a:avLst/>
          </a:prstGeom>
        </p:spPr>
      </p:pic>
      <p:sp>
        <p:nvSpPr>
          <p:cNvPr id="3" name="object 3"/>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pic>
        <p:nvPicPr>
          <p:cNvPr id="4" name="object 4"/>
          <p:cNvPicPr/>
          <p:nvPr/>
        </p:nvPicPr>
        <p:blipFill>
          <a:blip r:embed="rId4" cstate="print"/>
          <a:stretch>
            <a:fillRect/>
          </a:stretch>
        </p:blipFill>
        <p:spPr>
          <a:xfrm>
            <a:off x="4145279" y="7242046"/>
            <a:ext cx="1764792" cy="530350"/>
          </a:xfrm>
          <a:prstGeom prst="rect">
            <a:avLst/>
          </a:prstGeom>
        </p:spPr>
      </p:pic>
      <p:sp>
        <p:nvSpPr>
          <p:cNvPr id="5" name="object 5"/>
          <p:cNvSpPr txBox="1"/>
          <p:nvPr/>
        </p:nvSpPr>
        <p:spPr>
          <a:xfrm>
            <a:off x="486867" y="358854"/>
            <a:ext cx="4325620" cy="6532245"/>
          </a:xfrm>
          <a:prstGeom prst="rect">
            <a:avLst/>
          </a:prstGeom>
        </p:spPr>
        <p:txBody>
          <a:bodyPr vert="horz" wrap="square" lIns="0" tIns="106045" rIns="0" bIns="0" rtlCol="0">
            <a:spAutoFit/>
          </a:bodyPr>
          <a:lstStyle/>
          <a:p>
            <a:pPr marL="12700">
              <a:lnSpc>
                <a:spcPct val="100000"/>
              </a:lnSpc>
              <a:spcBef>
                <a:spcPts val="835"/>
              </a:spcBef>
            </a:pPr>
            <a:r>
              <a:rPr sz="1600" b="1" dirty="0">
                <a:latin typeface="Calibri"/>
                <a:cs typeface="Calibri"/>
              </a:rPr>
              <a:t>Raw</a:t>
            </a:r>
            <a:r>
              <a:rPr sz="1600" b="1" spc="5" dirty="0">
                <a:latin typeface="Calibri"/>
                <a:cs typeface="Calibri"/>
              </a:rPr>
              <a:t> </a:t>
            </a:r>
            <a:r>
              <a:rPr sz="1600" b="1" dirty="0">
                <a:latin typeface="Calibri"/>
                <a:cs typeface="Calibri"/>
              </a:rPr>
              <a:t>Water</a:t>
            </a:r>
            <a:r>
              <a:rPr sz="1600" b="1" spc="15" dirty="0">
                <a:latin typeface="Calibri"/>
                <a:cs typeface="Calibri"/>
              </a:rPr>
              <a:t> </a:t>
            </a:r>
            <a:r>
              <a:rPr sz="1600" b="1" spc="-10" dirty="0">
                <a:latin typeface="Calibri"/>
                <a:cs typeface="Calibri"/>
              </a:rPr>
              <a:t>Washdown:</a:t>
            </a:r>
            <a:endParaRPr sz="1600" dirty="0">
              <a:latin typeface="Calibri"/>
              <a:cs typeface="Calibri"/>
            </a:endParaRPr>
          </a:p>
          <a:p>
            <a:pPr marL="12700" marR="5080">
              <a:lnSpc>
                <a:spcPct val="102000"/>
              </a:lnSpc>
              <a:spcBef>
                <a:spcPts val="590"/>
              </a:spcBef>
            </a:pPr>
            <a:r>
              <a:rPr sz="1400" dirty="0">
                <a:latin typeface="Calibri"/>
                <a:cs typeface="Calibri"/>
              </a:rPr>
              <a:t>Your</a:t>
            </a:r>
            <a:r>
              <a:rPr sz="1400" spc="180" dirty="0">
                <a:latin typeface="Calibri"/>
                <a:cs typeface="Calibri"/>
              </a:rPr>
              <a:t> </a:t>
            </a:r>
            <a:r>
              <a:rPr sz="1400" i="1" dirty="0">
                <a:latin typeface="Calibri"/>
                <a:cs typeface="Calibri"/>
              </a:rPr>
              <a:t>SEA</a:t>
            </a:r>
            <a:r>
              <a:rPr sz="1400" i="1" spc="5" dirty="0">
                <a:latin typeface="Calibri"/>
                <a:cs typeface="Calibri"/>
              </a:rPr>
              <a:t> </a:t>
            </a:r>
            <a:r>
              <a:rPr sz="1400" i="1" dirty="0">
                <a:latin typeface="Calibri"/>
                <a:cs typeface="Calibri"/>
              </a:rPr>
              <a:t>PRO</a:t>
            </a:r>
            <a:r>
              <a:rPr sz="1400" i="1" spc="-30" dirty="0">
                <a:latin typeface="Calibri"/>
                <a:cs typeface="Calibri"/>
              </a:rPr>
              <a:t> </a:t>
            </a:r>
            <a:r>
              <a:rPr sz="1400" dirty="0">
                <a:latin typeface="Calibri"/>
                <a:cs typeface="Calibri"/>
              </a:rPr>
              <a:t>259</a:t>
            </a:r>
            <a:r>
              <a:rPr sz="1400" spc="15" dirty="0">
                <a:latin typeface="Calibri"/>
                <a:cs typeface="Calibri"/>
              </a:rPr>
              <a:t> </a:t>
            </a:r>
            <a:r>
              <a:rPr sz="1400" dirty="0">
                <a:latin typeface="Calibri"/>
                <a:cs typeface="Calibri"/>
              </a:rPr>
              <a:t>is</a:t>
            </a:r>
            <a:r>
              <a:rPr sz="1400" spc="50" dirty="0">
                <a:latin typeface="Calibri"/>
                <a:cs typeface="Calibri"/>
              </a:rPr>
              <a:t> </a:t>
            </a:r>
            <a:r>
              <a:rPr sz="1400" spc="-30" dirty="0">
                <a:latin typeface="Calibri"/>
                <a:cs typeface="Calibri"/>
              </a:rPr>
              <a:t>equipped</a:t>
            </a:r>
            <a:r>
              <a:rPr sz="1400" spc="15" dirty="0">
                <a:latin typeface="Calibri"/>
                <a:cs typeface="Calibri"/>
              </a:rPr>
              <a:t> </a:t>
            </a:r>
            <a:r>
              <a:rPr sz="1400" dirty="0">
                <a:latin typeface="Calibri"/>
                <a:cs typeface="Calibri"/>
              </a:rPr>
              <a:t>with</a:t>
            </a:r>
            <a:r>
              <a:rPr sz="1400" spc="185"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Raw</a:t>
            </a:r>
            <a:r>
              <a:rPr sz="1400" spc="10" dirty="0">
                <a:latin typeface="Calibri"/>
                <a:cs typeface="Calibri"/>
              </a:rPr>
              <a:t> </a:t>
            </a:r>
            <a:r>
              <a:rPr sz="1400" spc="-10" dirty="0">
                <a:latin typeface="Calibri"/>
                <a:cs typeface="Calibri"/>
              </a:rPr>
              <a:t>Water </a:t>
            </a:r>
            <a:r>
              <a:rPr sz="1400" dirty="0">
                <a:latin typeface="Calibri"/>
                <a:cs typeface="Calibri"/>
              </a:rPr>
              <a:t>washdown</a:t>
            </a:r>
            <a:r>
              <a:rPr sz="1400" spc="225" dirty="0">
                <a:latin typeface="Calibri"/>
                <a:cs typeface="Calibri"/>
              </a:rPr>
              <a:t> </a:t>
            </a:r>
            <a:r>
              <a:rPr sz="1400" dirty="0">
                <a:latin typeface="Calibri"/>
                <a:cs typeface="Calibri"/>
              </a:rPr>
              <a:t>feature.</a:t>
            </a:r>
            <a:r>
              <a:rPr sz="1400" spc="275" dirty="0">
                <a:latin typeface="Calibri"/>
                <a:cs typeface="Calibri"/>
              </a:rPr>
              <a:t> </a:t>
            </a:r>
            <a:r>
              <a:rPr sz="1400" spc="-20" dirty="0">
                <a:latin typeface="Calibri"/>
                <a:cs typeface="Calibri"/>
              </a:rPr>
              <a:t>The</a:t>
            </a:r>
            <a:r>
              <a:rPr sz="1400" spc="25" dirty="0">
                <a:latin typeface="Calibri"/>
                <a:cs typeface="Calibri"/>
              </a:rPr>
              <a:t> </a:t>
            </a:r>
            <a:r>
              <a:rPr sz="1400" dirty="0">
                <a:latin typeface="Calibri"/>
                <a:cs typeface="Calibri"/>
              </a:rPr>
              <a:t>ability</a:t>
            </a:r>
            <a:r>
              <a:rPr sz="1400" spc="200" dirty="0">
                <a:latin typeface="Calibri"/>
                <a:cs typeface="Calibri"/>
              </a:rPr>
              <a:t> </a:t>
            </a:r>
            <a:r>
              <a:rPr sz="1400" dirty="0">
                <a:latin typeface="Calibri"/>
                <a:cs typeface="Calibri"/>
              </a:rPr>
              <a:t>to</a:t>
            </a:r>
            <a:r>
              <a:rPr sz="1400" spc="270" dirty="0">
                <a:latin typeface="Calibri"/>
                <a:cs typeface="Calibri"/>
              </a:rPr>
              <a:t> </a:t>
            </a:r>
            <a:r>
              <a:rPr sz="1400" dirty="0">
                <a:latin typeface="Calibri"/>
                <a:cs typeface="Calibri"/>
              </a:rPr>
              <a:t>rinse</a:t>
            </a:r>
            <a:r>
              <a:rPr sz="1400" spc="180" dirty="0">
                <a:latin typeface="Calibri"/>
                <a:cs typeface="Calibri"/>
              </a:rPr>
              <a:t> </a:t>
            </a:r>
            <a:r>
              <a:rPr sz="1400" dirty="0">
                <a:latin typeface="Calibri"/>
                <a:cs typeface="Calibri"/>
              </a:rPr>
              <a:t>down</a:t>
            </a:r>
            <a:r>
              <a:rPr sz="1400" spc="270" dirty="0">
                <a:latin typeface="Calibri"/>
                <a:cs typeface="Calibri"/>
              </a:rPr>
              <a:t> </a:t>
            </a:r>
            <a:r>
              <a:rPr sz="1400" dirty="0">
                <a:latin typeface="Calibri"/>
                <a:cs typeface="Calibri"/>
              </a:rPr>
              <a:t>the</a:t>
            </a:r>
            <a:r>
              <a:rPr sz="1400" spc="170" dirty="0">
                <a:latin typeface="Calibri"/>
                <a:cs typeface="Calibri"/>
              </a:rPr>
              <a:t> </a:t>
            </a:r>
            <a:r>
              <a:rPr sz="1400" spc="-20" dirty="0">
                <a:latin typeface="Calibri"/>
                <a:cs typeface="Calibri"/>
              </a:rPr>
              <a:t>deck </a:t>
            </a:r>
            <a:r>
              <a:rPr sz="1400" dirty="0">
                <a:latin typeface="Calibri"/>
                <a:cs typeface="Calibri"/>
              </a:rPr>
              <a:t>and</a:t>
            </a:r>
            <a:r>
              <a:rPr sz="1400" spc="130" dirty="0">
                <a:latin typeface="Calibri"/>
                <a:cs typeface="Calibri"/>
              </a:rPr>
              <a:t> </a:t>
            </a:r>
            <a:r>
              <a:rPr sz="1400" dirty="0">
                <a:latin typeface="Calibri"/>
                <a:cs typeface="Calibri"/>
              </a:rPr>
              <a:t>other</a:t>
            </a:r>
            <a:r>
              <a:rPr sz="1400" spc="240" dirty="0">
                <a:latin typeface="Calibri"/>
                <a:cs typeface="Calibri"/>
              </a:rPr>
              <a:t> </a:t>
            </a:r>
            <a:r>
              <a:rPr sz="1400" dirty="0">
                <a:latin typeface="Calibri"/>
                <a:cs typeface="Calibri"/>
              </a:rPr>
              <a:t>parts</a:t>
            </a:r>
            <a:r>
              <a:rPr sz="1400" spc="204" dirty="0">
                <a:latin typeface="Calibri"/>
                <a:cs typeface="Calibri"/>
              </a:rPr>
              <a:t> </a:t>
            </a:r>
            <a:r>
              <a:rPr sz="1400" spc="55" dirty="0">
                <a:latin typeface="Calibri"/>
                <a:cs typeface="Calibri"/>
              </a:rPr>
              <a:t>of</a:t>
            </a:r>
            <a:r>
              <a:rPr sz="1400" spc="250"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boat</a:t>
            </a:r>
            <a:r>
              <a:rPr sz="1400" spc="110" dirty="0">
                <a:latin typeface="Calibri"/>
                <a:cs typeface="Calibri"/>
              </a:rPr>
              <a:t> </a:t>
            </a:r>
            <a:r>
              <a:rPr sz="1400" dirty="0">
                <a:latin typeface="Calibri"/>
                <a:cs typeface="Calibri"/>
              </a:rPr>
              <a:t>helps</a:t>
            </a:r>
            <a:r>
              <a:rPr sz="1400" spc="85" dirty="0">
                <a:latin typeface="Calibri"/>
                <a:cs typeface="Calibri"/>
              </a:rPr>
              <a:t> </a:t>
            </a:r>
            <a:r>
              <a:rPr sz="1400" dirty="0">
                <a:latin typeface="Calibri"/>
                <a:cs typeface="Calibri"/>
              </a:rPr>
              <a:t>to</a:t>
            </a:r>
            <a:r>
              <a:rPr sz="1400" spc="200" dirty="0">
                <a:latin typeface="Calibri"/>
                <a:cs typeface="Calibri"/>
              </a:rPr>
              <a:t> </a:t>
            </a:r>
            <a:r>
              <a:rPr sz="1400" dirty="0">
                <a:latin typeface="Calibri"/>
                <a:cs typeface="Calibri"/>
              </a:rPr>
              <a:t>maintain</a:t>
            </a:r>
            <a:r>
              <a:rPr sz="1400" spc="125" dirty="0">
                <a:latin typeface="Calibri"/>
                <a:cs typeface="Calibri"/>
              </a:rPr>
              <a:t> </a:t>
            </a:r>
            <a:r>
              <a:rPr sz="1400" spc="-25" dirty="0">
                <a:latin typeface="Calibri"/>
                <a:cs typeface="Calibri"/>
              </a:rPr>
              <a:t>the </a:t>
            </a:r>
            <a:r>
              <a:rPr sz="1400" dirty="0">
                <a:latin typeface="Calibri"/>
                <a:cs typeface="Calibri"/>
              </a:rPr>
              <a:t>condition,</a:t>
            </a:r>
            <a:r>
              <a:rPr sz="1400" spc="215" dirty="0">
                <a:latin typeface="Calibri"/>
                <a:cs typeface="Calibri"/>
              </a:rPr>
              <a:t> </a:t>
            </a:r>
            <a:r>
              <a:rPr sz="1400" dirty="0">
                <a:latin typeface="Calibri"/>
                <a:cs typeface="Calibri"/>
              </a:rPr>
              <a:t>cleanliness</a:t>
            </a:r>
            <a:r>
              <a:rPr sz="1400" spc="215"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value</a:t>
            </a:r>
            <a:r>
              <a:rPr sz="1400" spc="165" dirty="0">
                <a:latin typeface="Calibri"/>
                <a:cs typeface="Calibri"/>
              </a:rPr>
              <a:t> </a:t>
            </a:r>
            <a:r>
              <a:rPr sz="1400" spc="55" dirty="0">
                <a:latin typeface="Calibri"/>
                <a:cs typeface="Calibri"/>
              </a:rPr>
              <a:t>of</a:t>
            </a:r>
            <a:r>
              <a:rPr sz="1400" spc="165" dirty="0">
                <a:latin typeface="Calibri"/>
                <a:cs typeface="Calibri"/>
              </a:rPr>
              <a:t> </a:t>
            </a:r>
            <a:r>
              <a:rPr sz="1400" dirty="0">
                <a:latin typeface="Calibri"/>
                <a:cs typeface="Calibri"/>
              </a:rPr>
              <a:t>your</a:t>
            </a:r>
            <a:r>
              <a:rPr sz="1400" spc="155" dirty="0">
                <a:latin typeface="Calibri"/>
                <a:cs typeface="Calibri"/>
              </a:rPr>
              <a:t> </a:t>
            </a:r>
            <a:r>
              <a:rPr sz="1400" dirty="0">
                <a:latin typeface="Calibri"/>
                <a:cs typeface="Calibri"/>
              </a:rPr>
              <a:t>boat.</a:t>
            </a:r>
            <a:r>
              <a:rPr sz="1400" spc="65" dirty="0">
                <a:latin typeface="Calibri"/>
                <a:cs typeface="Calibri"/>
              </a:rPr>
              <a:t> </a:t>
            </a:r>
            <a:r>
              <a:rPr sz="1400" spc="-25" dirty="0">
                <a:latin typeface="Calibri"/>
                <a:cs typeface="Calibri"/>
              </a:rPr>
              <a:t>The</a:t>
            </a:r>
            <a:r>
              <a:rPr sz="1400" spc="20" dirty="0">
                <a:latin typeface="Calibri"/>
                <a:cs typeface="Calibri"/>
              </a:rPr>
              <a:t> </a:t>
            </a:r>
            <a:r>
              <a:rPr sz="1400" spc="-10" dirty="0">
                <a:latin typeface="Calibri"/>
                <a:cs typeface="Calibri"/>
              </a:rPr>
              <a:t>system </a:t>
            </a:r>
            <a:r>
              <a:rPr sz="1400" dirty="0">
                <a:latin typeface="Calibri"/>
                <a:cs typeface="Calibri"/>
              </a:rPr>
              <a:t>supplies</a:t>
            </a:r>
            <a:r>
              <a:rPr sz="1400" spc="130" dirty="0">
                <a:latin typeface="Calibri"/>
                <a:cs typeface="Calibri"/>
              </a:rPr>
              <a:t> </a:t>
            </a:r>
            <a:r>
              <a:rPr sz="1400" dirty="0">
                <a:latin typeface="Calibri"/>
                <a:cs typeface="Calibri"/>
              </a:rPr>
              <a:t>water</a:t>
            </a:r>
            <a:r>
              <a:rPr sz="1400" spc="120" dirty="0">
                <a:latin typeface="Calibri"/>
                <a:cs typeface="Calibri"/>
              </a:rPr>
              <a:t> </a:t>
            </a:r>
            <a:r>
              <a:rPr sz="1400" spc="55" dirty="0">
                <a:latin typeface="Calibri"/>
                <a:cs typeface="Calibri"/>
              </a:rPr>
              <a:t>from</a:t>
            </a:r>
            <a:r>
              <a:rPr sz="1400" spc="140" dirty="0">
                <a:latin typeface="Calibri"/>
                <a:cs typeface="Calibri"/>
              </a:rPr>
              <a:t> </a:t>
            </a:r>
            <a:r>
              <a:rPr sz="1400" dirty="0">
                <a:latin typeface="Calibri"/>
                <a:cs typeface="Calibri"/>
              </a:rPr>
              <a:t>a</a:t>
            </a:r>
            <a:r>
              <a:rPr sz="1400" spc="45" dirty="0">
                <a:latin typeface="Calibri"/>
                <a:cs typeface="Calibri"/>
              </a:rPr>
              <a:t> </a:t>
            </a:r>
            <a:r>
              <a:rPr sz="1400" spc="-60" dirty="0">
                <a:latin typeface="Calibri"/>
                <a:cs typeface="Calibri"/>
              </a:rPr>
              <a:t>pump</a:t>
            </a:r>
            <a:r>
              <a:rPr sz="1400" spc="-40" dirty="0">
                <a:latin typeface="Calibri"/>
                <a:cs typeface="Calibri"/>
              </a:rPr>
              <a:t> </a:t>
            </a:r>
            <a:r>
              <a:rPr sz="1400" dirty="0">
                <a:latin typeface="Calibri"/>
                <a:cs typeface="Calibri"/>
              </a:rPr>
              <a:t>via</a:t>
            </a:r>
            <a:r>
              <a:rPr sz="1400" spc="120" dirty="0">
                <a:latin typeface="Calibri"/>
                <a:cs typeface="Calibri"/>
              </a:rPr>
              <a:t> </a:t>
            </a:r>
            <a:r>
              <a:rPr sz="1400" dirty="0">
                <a:latin typeface="Calibri"/>
                <a:cs typeface="Calibri"/>
              </a:rPr>
              <a:t>a</a:t>
            </a:r>
            <a:r>
              <a:rPr sz="1400" spc="25" dirty="0">
                <a:latin typeface="Calibri"/>
                <a:cs typeface="Calibri"/>
              </a:rPr>
              <a:t> </a:t>
            </a:r>
            <a:r>
              <a:rPr sz="1400" spc="80" dirty="0">
                <a:latin typeface="Calibri"/>
                <a:cs typeface="Calibri"/>
              </a:rPr>
              <a:t>thru-</a:t>
            </a:r>
            <a:r>
              <a:rPr sz="1400" spc="65" dirty="0">
                <a:latin typeface="Calibri"/>
                <a:cs typeface="Calibri"/>
              </a:rPr>
              <a:t>hull</a:t>
            </a:r>
            <a:r>
              <a:rPr sz="1400" spc="305" dirty="0">
                <a:latin typeface="Calibri"/>
                <a:cs typeface="Calibri"/>
              </a:rPr>
              <a:t> </a:t>
            </a:r>
            <a:r>
              <a:rPr sz="1400" spc="45" dirty="0">
                <a:latin typeface="Calibri"/>
                <a:cs typeface="Calibri"/>
              </a:rPr>
              <a:t>fitting</a:t>
            </a:r>
            <a:r>
              <a:rPr sz="1400" spc="265" dirty="0">
                <a:latin typeface="Calibri"/>
                <a:cs typeface="Calibri"/>
              </a:rPr>
              <a:t> </a:t>
            </a:r>
            <a:r>
              <a:rPr sz="1400" spc="-25" dirty="0">
                <a:latin typeface="Calibri"/>
                <a:cs typeface="Calibri"/>
              </a:rPr>
              <a:t>and </a:t>
            </a:r>
            <a:r>
              <a:rPr sz="1400" dirty="0">
                <a:latin typeface="Calibri"/>
                <a:cs typeface="Calibri"/>
              </a:rPr>
              <a:t>seacock</a:t>
            </a:r>
            <a:r>
              <a:rPr sz="1400" spc="-5" dirty="0">
                <a:latin typeface="Calibri"/>
                <a:cs typeface="Calibri"/>
              </a:rPr>
              <a:t> </a:t>
            </a:r>
            <a:r>
              <a:rPr sz="1400" dirty="0">
                <a:latin typeface="Calibri"/>
                <a:cs typeface="Calibri"/>
              </a:rPr>
              <a:t>to</a:t>
            </a:r>
            <a:r>
              <a:rPr sz="1400" spc="185"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standard</a:t>
            </a:r>
            <a:r>
              <a:rPr sz="1400" spc="200" dirty="0">
                <a:latin typeface="Calibri"/>
                <a:cs typeface="Calibri"/>
              </a:rPr>
              <a:t> </a:t>
            </a:r>
            <a:r>
              <a:rPr sz="1400" dirty="0">
                <a:latin typeface="Calibri"/>
                <a:cs typeface="Calibri"/>
              </a:rPr>
              <a:t>hose</a:t>
            </a:r>
            <a:r>
              <a:rPr sz="1400" spc="65" dirty="0">
                <a:latin typeface="Calibri"/>
                <a:cs typeface="Calibri"/>
              </a:rPr>
              <a:t> </a:t>
            </a:r>
            <a:r>
              <a:rPr sz="1400" spc="-10" dirty="0">
                <a:latin typeface="Calibri"/>
                <a:cs typeface="Calibri"/>
              </a:rPr>
              <a:t>connection.</a:t>
            </a:r>
            <a:endParaRPr sz="1400" dirty="0">
              <a:latin typeface="Calibri"/>
              <a:cs typeface="Calibri"/>
            </a:endParaRPr>
          </a:p>
          <a:p>
            <a:pPr marL="12700" marR="2374265">
              <a:lnSpc>
                <a:spcPct val="102000"/>
              </a:lnSpc>
              <a:spcBef>
                <a:spcPts val="590"/>
              </a:spcBef>
            </a:pPr>
            <a:r>
              <a:rPr sz="1400" spc="-30" dirty="0">
                <a:latin typeface="Calibri"/>
                <a:cs typeface="Calibri"/>
              </a:rPr>
              <a:t>The</a:t>
            </a:r>
            <a:r>
              <a:rPr sz="1400" spc="5" dirty="0">
                <a:latin typeface="Calibri"/>
                <a:cs typeface="Calibri"/>
              </a:rPr>
              <a:t> </a:t>
            </a:r>
            <a:r>
              <a:rPr sz="1400" spc="-50" dirty="0">
                <a:latin typeface="Calibri"/>
                <a:cs typeface="Calibri"/>
              </a:rPr>
              <a:t>pump</a:t>
            </a:r>
            <a:r>
              <a:rPr sz="1400" spc="45" dirty="0">
                <a:latin typeface="Calibri"/>
                <a:cs typeface="Calibri"/>
              </a:rPr>
              <a:t> </a:t>
            </a:r>
            <a:r>
              <a:rPr sz="1400" dirty="0">
                <a:latin typeface="Calibri"/>
                <a:cs typeface="Calibri"/>
              </a:rPr>
              <a:t>is</a:t>
            </a:r>
            <a:r>
              <a:rPr sz="1400" spc="40" dirty="0">
                <a:latin typeface="Calibri"/>
                <a:cs typeface="Calibri"/>
              </a:rPr>
              <a:t> </a:t>
            </a:r>
            <a:r>
              <a:rPr sz="1400" dirty="0">
                <a:latin typeface="Calibri"/>
                <a:cs typeface="Calibri"/>
              </a:rPr>
              <a:t>located</a:t>
            </a:r>
            <a:r>
              <a:rPr sz="1400" spc="55" dirty="0">
                <a:latin typeface="Calibri"/>
                <a:cs typeface="Calibri"/>
              </a:rPr>
              <a:t> </a:t>
            </a:r>
            <a:r>
              <a:rPr sz="1400" dirty="0">
                <a:latin typeface="Calibri"/>
                <a:cs typeface="Calibri"/>
              </a:rPr>
              <a:t>in</a:t>
            </a:r>
            <a:r>
              <a:rPr sz="1400" spc="100" dirty="0">
                <a:latin typeface="Calibri"/>
                <a:cs typeface="Calibri"/>
              </a:rPr>
              <a:t> </a:t>
            </a:r>
            <a:r>
              <a:rPr sz="1400" spc="-25" dirty="0">
                <a:latin typeface="Calibri"/>
                <a:cs typeface="Calibri"/>
              </a:rPr>
              <a:t>the </a:t>
            </a:r>
            <a:r>
              <a:rPr sz="1400" dirty="0">
                <a:latin typeface="Calibri"/>
                <a:cs typeface="Calibri"/>
              </a:rPr>
              <a:t>Lazzarette</a:t>
            </a:r>
            <a:r>
              <a:rPr sz="1400" spc="260" dirty="0">
                <a:latin typeface="Calibri"/>
                <a:cs typeface="Calibri"/>
              </a:rPr>
              <a:t> </a:t>
            </a:r>
            <a:r>
              <a:rPr sz="1400" spc="-10" dirty="0">
                <a:latin typeface="Calibri"/>
                <a:cs typeface="Calibri"/>
              </a:rPr>
              <a:t>compartment, </a:t>
            </a:r>
            <a:r>
              <a:rPr sz="1400" dirty="0">
                <a:latin typeface="Calibri"/>
                <a:cs typeface="Calibri"/>
              </a:rPr>
              <a:t>in</a:t>
            </a:r>
            <a:r>
              <a:rPr sz="1400" spc="80" dirty="0">
                <a:latin typeface="Calibri"/>
                <a:cs typeface="Calibri"/>
              </a:rPr>
              <a:t> </a:t>
            </a:r>
            <a:r>
              <a:rPr sz="1400" dirty="0">
                <a:latin typeface="Calibri"/>
                <a:cs typeface="Calibri"/>
              </a:rPr>
              <a:t>the</a:t>
            </a:r>
            <a:r>
              <a:rPr sz="1400" spc="45" dirty="0">
                <a:latin typeface="Calibri"/>
                <a:cs typeface="Calibri"/>
              </a:rPr>
              <a:t> </a:t>
            </a:r>
            <a:r>
              <a:rPr sz="1400" dirty="0">
                <a:latin typeface="Calibri"/>
                <a:cs typeface="Calibri"/>
              </a:rPr>
              <a:t>cockpit,</a:t>
            </a:r>
            <a:r>
              <a:rPr sz="1400" spc="-10" dirty="0">
                <a:latin typeface="Calibri"/>
                <a:cs typeface="Calibri"/>
              </a:rPr>
              <a:t> </a:t>
            </a:r>
            <a:r>
              <a:rPr sz="1400" spc="65" dirty="0">
                <a:latin typeface="Calibri"/>
                <a:cs typeface="Calibri"/>
              </a:rPr>
              <a:t>along</a:t>
            </a:r>
            <a:r>
              <a:rPr sz="1400" spc="114" dirty="0">
                <a:latin typeface="Calibri"/>
                <a:cs typeface="Calibri"/>
              </a:rPr>
              <a:t> </a:t>
            </a:r>
            <a:r>
              <a:rPr sz="1400" spc="-20" dirty="0">
                <a:latin typeface="Calibri"/>
                <a:cs typeface="Calibri"/>
              </a:rPr>
              <a:t>with </a:t>
            </a:r>
            <a:r>
              <a:rPr sz="1400" dirty="0">
                <a:latin typeface="Calibri"/>
                <a:cs typeface="Calibri"/>
              </a:rPr>
              <a:t>the</a:t>
            </a:r>
            <a:r>
              <a:rPr sz="1400" spc="170" dirty="0">
                <a:latin typeface="Calibri"/>
                <a:cs typeface="Calibri"/>
              </a:rPr>
              <a:t> </a:t>
            </a:r>
            <a:r>
              <a:rPr sz="1400" dirty="0">
                <a:latin typeface="Calibri"/>
                <a:cs typeface="Calibri"/>
              </a:rPr>
              <a:t>livewell</a:t>
            </a:r>
            <a:r>
              <a:rPr sz="1400" spc="340" dirty="0">
                <a:latin typeface="Calibri"/>
                <a:cs typeface="Calibri"/>
              </a:rPr>
              <a:t> </a:t>
            </a:r>
            <a:r>
              <a:rPr sz="1400" spc="-35" dirty="0">
                <a:latin typeface="Calibri"/>
                <a:cs typeface="Calibri"/>
              </a:rPr>
              <a:t>pumps.</a:t>
            </a:r>
            <a:r>
              <a:rPr sz="1400" spc="35" dirty="0">
                <a:latin typeface="Calibri"/>
                <a:cs typeface="Calibri"/>
              </a:rPr>
              <a:t> </a:t>
            </a:r>
            <a:r>
              <a:rPr sz="1400" spc="-25" dirty="0">
                <a:latin typeface="Calibri"/>
                <a:cs typeface="Calibri"/>
              </a:rPr>
              <a:t>The </a:t>
            </a:r>
            <a:r>
              <a:rPr sz="1400" dirty="0">
                <a:latin typeface="Calibri"/>
                <a:cs typeface="Calibri"/>
              </a:rPr>
              <a:t>washdown</a:t>
            </a:r>
            <a:r>
              <a:rPr sz="1400" spc="270" dirty="0">
                <a:latin typeface="Calibri"/>
                <a:cs typeface="Calibri"/>
              </a:rPr>
              <a:t> </a:t>
            </a:r>
            <a:r>
              <a:rPr sz="1400" spc="-55" dirty="0">
                <a:latin typeface="Calibri"/>
                <a:cs typeface="Calibri"/>
              </a:rPr>
              <a:t>pump</a:t>
            </a:r>
            <a:r>
              <a:rPr sz="1400" spc="65" dirty="0">
                <a:latin typeface="Calibri"/>
                <a:cs typeface="Calibri"/>
              </a:rPr>
              <a:t> </a:t>
            </a:r>
            <a:r>
              <a:rPr sz="1400" spc="-10" dirty="0">
                <a:latin typeface="Calibri"/>
                <a:cs typeface="Calibri"/>
              </a:rPr>
              <a:t>accesses </a:t>
            </a:r>
            <a:r>
              <a:rPr sz="1400" dirty="0">
                <a:latin typeface="Calibri"/>
                <a:cs typeface="Calibri"/>
              </a:rPr>
              <a:t>water</a:t>
            </a:r>
            <a:r>
              <a:rPr sz="1400" spc="135" dirty="0">
                <a:latin typeface="Calibri"/>
                <a:cs typeface="Calibri"/>
              </a:rPr>
              <a:t> </a:t>
            </a:r>
            <a:r>
              <a:rPr sz="1400" spc="65" dirty="0">
                <a:latin typeface="Calibri"/>
                <a:cs typeface="Calibri"/>
              </a:rPr>
              <a:t>through</a:t>
            </a:r>
            <a:r>
              <a:rPr sz="1400" spc="245" dirty="0">
                <a:latin typeface="Calibri"/>
                <a:cs typeface="Calibri"/>
              </a:rPr>
              <a:t> </a:t>
            </a:r>
            <a:r>
              <a:rPr sz="1400" dirty="0">
                <a:latin typeface="Calibri"/>
                <a:cs typeface="Calibri"/>
              </a:rPr>
              <a:t>the</a:t>
            </a:r>
            <a:r>
              <a:rPr sz="1400" spc="114" dirty="0">
                <a:latin typeface="Calibri"/>
                <a:cs typeface="Calibri"/>
              </a:rPr>
              <a:t> </a:t>
            </a:r>
            <a:r>
              <a:rPr sz="1400" spc="-20" dirty="0">
                <a:latin typeface="Calibri"/>
                <a:cs typeface="Calibri"/>
              </a:rPr>
              <a:t>same </a:t>
            </a:r>
            <a:r>
              <a:rPr sz="1400" dirty="0">
                <a:latin typeface="Calibri"/>
                <a:cs typeface="Calibri"/>
              </a:rPr>
              <a:t>seacock</a:t>
            </a:r>
            <a:r>
              <a:rPr sz="1400" spc="50" dirty="0">
                <a:latin typeface="Calibri"/>
                <a:cs typeface="Calibri"/>
              </a:rPr>
              <a:t> </a:t>
            </a:r>
            <a:r>
              <a:rPr sz="1400" dirty="0">
                <a:latin typeface="Calibri"/>
                <a:cs typeface="Calibri"/>
              </a:rPr>
              <a:t>and</a:t>
            </a:r>
            <a:r>
              <a:rPr sz="1400" spc="180" dirty="0">
                <a:latin typeface="Calibri"/>
                <a:cs typeface="Calibri"/>
              </a:rPr>
              <a:t> </a:t>
            </a:r>
            <a:r>
              <a:rPr sz="1400" spc="80" dirty="0">
                <a:latin typeface="Calibri"/>
                <a:cs typeface="Calibri"/>
              </a:rPr>
              <a:t>thru-</a:t>
            </a:r>
            <a:r>
              <a:rPr sz="1400" spc="35" dirty="0">
                <a:latin typeface="Calibri"/>
                <a:cs typeface="Calibri"/>
              </a:rPr>
              <a:t>hull </a:t>
            </a:r>
            <a:r>
              <a:rPr sz="1400" spc="45" dirty="0">
                <a:latin typeface="Calibri"/>
                <a:cs typeface="Calibri"/>
              </a:rPr>
              <a:t>fitting</a:t>
            </a:r>
            <a:r>
              <a:rPr sz="1400" spc="295" dirty="0">
                <a:latin typeface="Calibri"/>
                <a:cs typeface="Calibri"/>
              </a:rPr>
              <a:t> </a:t>
            </a:r>
            <a:r>
              <a:rPr sz="1400" dirty="0">
                <a:latin typeface="Calibri"/>
                <a:cs typeface="Calibri"/>
              </a:rPr>
              <a:t>as</a:t>
            </a:r>
            <a:r>
              <a:rPr sz="1400" spc="60" dirty="0">
                <a:latin typeface="Calibri"/>
                <a:cs typeface="Calibri"/>
              </a:rPr>
              <a:t> </a:t>
            </a:r>
            <a:r>
              <a:rPr sz="1400" dirty="0">
                <a:latin typeface="Calibri"/>
                <a:cs typeface="Calibri"/>
              </a:rPr>
              <a:t>the</a:t>
            </a:r>
            <a:r>
              <a:rPr sz="1400" spc="100" dirty="0">
                <a:latin typeface="Calibri"/>
                <a:cs typeface="Calibri"/>
              </a:rPr>
              <a:t> </a:t>
            </a:r>
            <a:r>
              <a:rPr sz="1400" spc="-20" dirty="0">
                <a:latin typeface="Calibri"/>
                <a:cs typeface="Calibri"/>
              </a:rPr>
              <a:t>port</a:t>
            </a:r>
            <a:r>
              <a:rPr sz="1400" spc="500" dirty="0">
                <a:latin typeface="Calibri"/>
                <a:cs typeface="Calibri"/>
              </a:rPr>
              <a:t> </a:t>
            </a:r>
            <a:r>
              <a:rPr sz="1400" dirty="0">
                <a:latin typeface="Calibri"/>
                <a:cs typeface="Calibri"/>
              </a:rPr>
              <a:t>livewell</a:t>
            </a:r>
            <a:r>
              <a:rPr sz="1400" spc="250" dirty="0">
                <a:latin typeface="Calibri"/>
                <a:cs typeface="Calibri"/>
              </a:rPr>
              <a:t> </a:t>
            </a:r>
            <a:r>
              <a:rPr sz="1400" spc="-65" dirty="0">
                <a:latin typeface="Calibri"/>
                <a:cs typeface="Calibri"/>
              </a:rPr>
              <a:t>pump.</a:t>
            </a:r>
            <a:r>
              <a:rPr sz="1400" spc="140" dirty="0">
                <a:latin typeface="Calibri"/>
                <a:cs typeface="Calibri"/>
              </a:rPr>
              <a:t> </a:t>
            </a:r>
            <a:r>
              <a:rPr sz="1400" spc="-10" dirty="0">
                <a:latin typeface="Calibri"/>
                <a:cs typeface="Calibri"/>
              </a:rPr>
              <a:t>Therefore</a:t>
            </a:r>
            <a:endParaRPr sz="1400" dirty="0">
              <a:latin typeface="Calibri"/>
              <a:cs typeface="Calibri"/>
            </a:endParaRPr>
          </a:p>
          <a:p>
            <a:pPr marL="12700" marR="422909">
              <a:lnSpc>
                <a:spcPts val="1700"/>
              </a:lnSpc>
              <a:spcBef>
                <a:spcPts val="25"/>
              </a:spcBef>
            </a:pPr>
            <a:r>
              <a:rPr sz="1400" dirty="0">
                <a:latin typeface="Calibri"/>
                <a:cs typeface="Calibri"/>
              </a:rPr>
              <a:t>it</a:t>
            </a:r>
            <a:r>
              <a:rPr sz="1400" spc="105" dirty="0">
                <a:latin typeface="Calibri"/>
                <a:cs typeface="Calibri"/>
              </a:rPr>
              <a:t> </a:t>
            </a:r>
            <a:r>
              <a:rPr sz="1400" dirty="0">
                <a:latin typeface="Calibri"/>
                <a:cs typeface="Calibri"/>
              </a:rPr>
              <a:t>is</a:t>
            </a:r>
            <a:r>
              <a:rPr sz="1400" spc="25" dirty="0">
                <a:latin typeface="Calibri"/>
                <a:cs typeface="Calibri"/>
              </a:rPr>
              <a:t> </a:t>
            </a:r>
            <a:r>
              <a:rPr sz="1400" spc="-10" dirty="0">
                <a:latin typeface="Calibri"/>
                <a:cs typeface="Calibri"/>
              </a:rPr>
              <a:t>imperative</a:t>
            </a:r>
            <a:r>
              <a:rPr sz="1400" spc="150" dirty="0">
                <a:latin typeface="Calibri"/>
                <a:cs typeface="Calibri"/>
              </a:rPr>
              <a:t> </a:t>
            </a:r>
            <a:r>
              <a:rPr sz="1400" dirty="0">
                <a:latin typeface="Calibri"/>
                <a:cs typeface="Calibri"/>
              </a:rPr>
              <a:t>that</a:t>
            </a:r>
            <a:r>
              <a:rPr sz="1400" spc="160"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seacock</a:t>
            </a:r>
            <a:r>
              <a:rPr sz="1400" spc="-10" dirty="0">
                <a:latin typeface="Calibri"/>
                <a:cs typeface="Calibri"/>
              </a:rPr>
              <a:t> </a:t>
            </a:r>
            <a:r>
              <a:rPr sz="1400" dirty="0">
                <a:latin typeface="Calibri"/>
                <a:cs typeface="Calibri"/>
              </a:rPr>
              <a:t>lever</a:t>
            </a:r>
            <a:r>
              <a:rPr sz="1400" spc="120" dirty="0">
                <a:latin typeface="Calibri"/>
                <a:cs typeface="Calibri"/>
              </a:rPr>
              <a:t> </a:t>
            </a:r>
            <a:r>
              <a:rPr sz="1400" spc="-40" dirty="0">
                <a:latin typeface="Calibri"/>
                <a:cs typeface="Calibri"/>
              </a:rPr>
              <a:t>be</a:t>
            </a:r>
            <a:r>
              <a:rPr sz="1400" spc="-35" dirty="0">
                <a:latin typeface="Calibri"/>
                <a:cs typeface="Calibri"/>
              </a:rPr>
              <a:t> </a:t>
            </a:r>
            <a:r>
              <a:rPr sz="1400" dirty="0">
                <a:latin typeface="Calibri"/>
                <a:cs typeface="Calibri"/>
              </a:rPr>
              <a:t>in</a:t>
            </a:r>
            <a:r>
              <a:rPr sz="1400" spc="85" dirty="0">
                <a:latin typeface="Calibri"/>
                <a:cs typeface="Calibri"/>
              </a:rPr>
              <a:t> </a:t>
            </a:r>
            <a:r>
              <a:rPr sz="1400" dirty="0">
                <a:latin typeface="Calibri"/>
                <a:cs typeface="Calibri"/>
              </a:rPr>
              <a:t>the</a:t>
            </a:r>
            <a:r>
              <a:rPr sz="1400" spc="70" dirty="0">
                <a:latin typeface="Calibri"/>
                <a:cs typeface="Calibri"/>
              </a:rPr>
              <a:t> </a:t>
            </a:r>
            <a:r>
              <a:rPr sz="1400" spc="-20" dirty="0">
                <a:latin typeface="Calibri"/>
                <a:cs typeface="Calibri"/>
              </a:rPr>
              <a:t>open </a:t>
            </a:r>
            <a:r>
              <a:rPr sz="1400" dirty="0">
                <a:latin typeface="Calibri"/>
                <a:cs typeface="Calibri"/>
              </a:rPr>
              <a:t>position</a:t>
            </a:r>
            <a:r>
              <a:rPr sz="1400" spc="290" dirty="0">
                <a:latin typeface="Calibri"/>
                <a:cs typeface="Calibri"/>
              </a:rPr>
              <a:t> </a:t>
            </a:r>
            <a:r>
              <a:rPr sz="1400" dirty="0">
                <a:latin typeface="Calibri"/>
                <a:cs typeface="Calibri"/>
              </a:rPr>
              <a:t>prior</a:t>
            </a:r>
            <a:r>
              <a:rPr sz="1400" spc="275" dirty="0">
                <a:latin typeface="Calibri"/>
                <a:cs typeface="Calibri"/>
              </a:rPr>
              <a:t> </a:t>
            </a:r>
            <a:r>
              <a:rPr sz="1400" dirty="0">
                <a:latin typeface="Calibri"/>
                <a:cs typeface="Calibri"/>
              </a:rPr>
              <a:t>to</a:t>
            </a:r>
            <a:r>
              <a:rPr sz="1400" spc="315" dirty="0">
                <a:latin typeface="Calibri"/>
                <a:cs typeface="Calibri"/>
              </a:rPr>
              <a:t> </a:t>
            </a:r>
            <a:r>
              <a:rPr sz="1400" dirty="0">
                <a:latin typeface="Calibri"/>
                <a:cs typeface="Calibri"/>
              </a:rPr>
              <a:t>using</a:t>
            </a:r>
            <a:r>
              <a:rPr sz="1400" spc="315" dirty="0">
                <a:latin typeface="Calibri"/>
                <a:cs typeface="Calibri"/>
              </a:rPr>
              <a:t> </a:t>
            </a:r>
            <a:r>
              <a:rPr sz="1400" dirty="0">
                <a:latin typeface="Calibri"/>
                <a:cs typeface="Calibri"/>
              </a:rPr>
              <a:t>the</a:t>
            </a:r>
            <a:r>
              <a:rPr sz="1400" spc="155" dirty="0">
                <a:latin typeface="Calibri"/>
                <a:cs typeface="Calibri"/>
              </a:rPr>
              <a:t> </a:t>
            </a:r>
            <a:r>
              <a:rPr sz="1400" dirty="0">
                <a:latin typeface="Calibri"/>
                <a:cs typeface="Calibri"/>
              </a:rPr>
              <a:t>washdown</a:t>
            </a:r>
            <a:r>
              <a:rPr sz="1400" spc="260" dirty="0">
                <a:latin typeface="Calibri"/>
                <a:cs typeface="Calibri"/>
              </a:rPr>
              <a:t> </a:t>
            </a:r>
            <a:r>
              <a:rPr sz="1400" spc="-20" dirty="0">
                <a:latin typeface="Calibri"/>
                <a:cs typeface="Calibri"/>
              </a:rPr>
              <a:t>system.</a:t>
            </a:r>
            <a:r>
              <a:rPr sz="1400" spc="70" dirty="0">
                <a:latin typeface="Calibri"/>
                <a:cs typeface="Calibri"/>
              </a:rPr>
              <a:t> </a:t>
            </a:r>
            <a:r>
              <a:rPr sz="1400" spc="-25" dirty="0">
                <a:latin typeface="Calibri"/>
                <a:cs typeface="Calibri"/>
              </a:rPr>
              <a:t>The </a:t>
            </a:r>
            <a:r>
              <a:rPr sz="1400" dirty="0">
                <a:latin typeface="Calibri"/>
                <a:cs typeface="Calibri"/>
              </a:rPr>
              <a:t>washdown</a:t>
            </a:r>
            <a:r>
              <a:rPr sz="1400" spc="114" dirty="0">
                <a:latin typeface="Calibri"/>
                <a:cs typeface="Calibri"/>
              </a:rPr>
              <a:t> </a:t>
            </a:r>
            <a:r>
              <a:rPr sz="1400" spc="-50" dirty="0">
                <a:latin typeface="Calibri"/>
                <a:cs typeface="Calibri"/>
              </a:rPr>
              <a:t>pump</a:t>
            </a:r>
            <a:r>
              <a:rPr sz="1400" spc="25" dirty="0">
                <a:latin typeface="Calibri"/>
                <a:cs typeface="Calibri"/>
              </a:rPr>
              <a:t> </a:t>
            </a:r>
            <a:r>
              <a:rPr sz="1400" dirty="0">
                <a:latin typeface="Calibri"/>
                <a:cs typeface="Calibri"/>
              </a:rPr>
              <a:t>is</a:t>
            </a:r>
            <a:r>
              <a:rPr sz="1400" spc="20" dirty="0">
                <a:latin typeface="Calibri"/>
                <a:cs typeface="Calibri"/>
              </a:rPr>
              <a:t> </a:t>
            </a:r>
            <a:r>
              <a:rPr sz="1400" dirty="0">
                <a:latin typeface="Calibri"/>
                <a:cs typeface="Calibri"/>
              </a:rPr>
              <a:t>activated</a:t>
            </a:r>
            <a:r>
              <a:rPr sz="1400" spc="105" dirty="0">
                <a:latin typeface="Calibri"/>
                <a:cs typeface="Calibri"/>
              </a:rPr>
              <a:t> </a:t>
            </a:r>
            <a:r>
              <a:rPr sz="1400" spc="-45" dirty="0">
                <a:latin typeface="Calibri"/>
                <a:cs typeface="Calibri"/>
              </a:rPr>
              <a:t>by</a:t>
            </a:r>
            <a:r>
              <a:rPr sz="1400" spc="-20" dirty="0">
                <a:latin typeface="Calibri"/>
                <a:cs typeface="Calibri"/>
              </a:rPr>
              <a:t> </a:t>
            </a:r>
            <a:r>
              <a:rPr sz="1400" dirty="0">
                <a:latin typeface="Calibri"/>
                <a:cs typeface="Calibri"/>
              </a:rPr>
              <a:t>the</a:t>
            </a:r>
            <a:r>
              <a:rPr sz="1400" spc="65" dirty="0">
                <a:latin typeface="Calibri"/>
                <a:cs typeface="Calibri"/>
              </a:rPr>
              <a:t> </a:t>
            </a:r>
            <a:r>
              <a:rPr sz="1400" dirty="0">
                <a:latin typeface="Calibri"/>
                <a:cs typeface="Calibri"/>
              </a:rPr>
              <a:t>“PUMPS</a:t>
            </a:r>
            <a:r>
              <a:rPr sz="1400" spc="20" dirty="0">
                <a:latin typeface="Calibri"/>
                <a:cs typeface="Calibri"/>
              </a:rPr>
              <a:t> </a:t>
            </a:r>
            <a:r>
              <a:rPr sz="1400" spc="-50" dirty="0">
                <a:latin typeface="Calibri"/>
                <a:cs typeface="Calibri"/>
              </a:rPr>
              <a:t>-</a:t>
            </a:r>
            <a:endParaRPr sz="1400" dirty="0">
              <a:latin typeface="Calibri"/>
              <a:cs typeface="Calibri"/>
            </a:endParaRPr>
          </a:p>
          <a:p>
            <a:pPr marL="12700">
              <a:lnSpc>
                <a:spcPct val="100000"/>
              </a:lnSpc>
              <a:spcBef>
                <a:spcPts val="25"/>
              </a:spcBef>
            </a:pPr>
            <a:r>
              <a:rPr sz="1400" spc="-30" dirty="0">
                <a:latin typeface="Calibri"/>
                <a:cs typeface="Calibri"/>
              </a:rPr>
              <a:t>WASHDOWN”</a:t>
            </a:r>
            <a:r>
              <a:rPr sz="1400" spc="150" dirty="0">
                <a:latin typeface="Calibri"/>
                <a:cs typeface="Calibri"/>
              </a:rPr>
              <a:t> </a:t>
            </a:r>
            <a:r>
              <a:rPr sz="1400" dirty="0">
                <a:latin typeface="Calibri"/>
                <a:cs typeface="Calibri"/>
              </a:rPr>
              <a:t>switch</a:t>
            </a:r>
            <a:r>
              <a:rPr sz="1400" spc="120" dirty="0">
                <a:latin typeface="Calibri"/>
                <a:cs typeface="Calibri"/>
              </a:rPr>
              <a:t> </a:t>
            </a:r>
            <a:r>
              <a:rPr sz="1400" dirty="0">
                <a:latin typeface="Calibri"/>
                <a:cs typeface="Calibri"/>
              </a:rPr>
              <a:t>located</a:t>
            </a:r>
            <a:r>
              <a:rPr sz="1400" spc="70" dirty="0">
                <a:latin typeface="Calibri"/>
                <a:cs typeface="Calibri"/>
              </a:rPr>
              <a:t> </a:t>
            </a:r>
            <a:r>
              <a:rPr sz="1400" dirty="0">
                <a:latin typeface="Calibri"/>
                <a:cs typeface="Calibri"/>
              </a:rPr>
              <a:t>on</a:t>
            </a:r>
            <a:r>
              <a:rPr sz="1400" spc="14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Helm</a:t>
            </a:r>
            <a:r>
              <a:rPr sz="1400" spc="95" dirty="0">
                <a:latin typeface="Calibri"/>
                <a:cs typeface="Calibri"/>
              </a:rPr>
              <a:t> </a:t>
            </a:r>
            <a:r>
              <a:rPr sz="1400" dirty="0">
                <a:latin typeface="Calibri"/>
                <a:cs typeface="Calibri"/>
              </a:rPr>
              <a:t>Switch</a:t>
            </a:r>
            <a:r>
              <a:rPr sz="1400" spc="95" dirty="0">
                <a:latin typeface="Calibri"/>
                <a:cs typeface="Calibri"/>
              </a:rPr>
              <a:t> </a:t>
            </a:r>
            <a:r>
              <a:rPr sz="1400" spc="-10" dirty="0">
                <a:latin typeface="Calibri"/>
                <a:cs typeface="Calibri"/>
              </a:rPr>
              <a:t>Panel.</a:t>
            </a:r>
            <a:endParaRPr sz="1400" dirty="0">
              <a:latin typeface="Calibri"/>
              <a:cs typeface="Calibri"/>
            </a:endParaRPr>
          </a:p>
          <a:p>
            <a:pPr>
              <a:lnSpc>
                <a:spcPct val="100000"/>
              </a:lnSpc>
            </a:pPr>
            <a:endParaRPr sz="1400" dirty="0">
              <a:latin typeface="Calibri"/>
              <a:cs typeface="Calibri"/>
            </a:endParaRPr>
          </a:p>
          <a:p>
            <a:pPr marL="12700" marR="2971800">
              <a:lnSpc>
                <a:spcPct val="101899"/>
              </a:lnSpc>
              <a:spcBef>
                <a:spcPts val="1165"/>
              </a:spcBef>
            </a:pPr>
            <a:r>
              <a:rPr sz="1400" spc="-30" dirty="0">
                <a:latin typeface="Calibri"/>
                <a:cs typeface="Calibri"/>
              </a:rPr>
              <a:t>The</a:t>
            </a:r>
            <a:r>
              <a:rPr sz="1400" spc="-10" dirty="0">
                <a:latin typeface="Calibri"/>
                <a:cs typeface="Calibri"/>
              </a:rPr>
              <a:t> </a:t>
            </a:r>
            <a:r>
              <a:rPr sz="1400" dirty="0">
                <a:latin typeface="Calibri"/>
                <a:cs typeface="Calibri"/>
              </a:rPr>
              <a:t>water</a:t>
            </a:r>
            <a:r>
              <a:rPr sz="1400" spc="150" dirty="0">
                <a:latin typeface="Calibri"/>
                <a:cs typeface="Calibri"/>
              </a:rPr>
              <a:t> </a:t>
            </a:r>
            <a:r>
              <a:rPr sz="1400" spc="-10" dirty="0">
                <a:latin typeface="Calibri"/>
                <a:cs typeface="Calibri"/>
              </a:rPr>
              <a:t>outlet </a:t>
            </a:r>
            <a:r>
              <a:rPr sz="1400" dirty="0">
                <a:latin typeface="Calibri"/>
                <a:cs typeface="Calibri"/>
              </a:rPr>
              <a:t>and</a:t>
            </a:r>
            <a:r>
              <a:rPr sz="1400" spc="114" dirty="0">
                <a:latin typeface="Calibri"/>
                <a:cs typeface="Calibri"/>
              </a:rPr>
              <a:t> </a:t>
            </a:r>
            <a:r>
              <a:rPr sz="1400" spc="-10" dirty="0">
                <a:latin typeface="Calibri"/>
                <a:cs typeface="Calibri"/>
              </a:rPr>
              <a:t>standard </a:t>
            </a:r>
            <a:r>
              <a:rPr sz="1400" dirty="0">
                <a:latin typeface="Calibri"/>
                <a:cs typeface="Calibri"/>
              </a:rPr>
              <a:t>garden</a:t>
            </a:r>
            <a:r>
              <a:rPr sz="1400" spc="325" dirty="0">
                <a:latin typeface="Calibri"/>
                <a:cs typeface="Calibri"/>
              </a:rPr>
              <a:t> </a:t>
            </a:r>
            <a:r>
              <a:rPr sz="1400" spc="-20" dirty="0">
                <a:latin typeface="Calibri"/>
                <a:cs typeface="Calibri"/>
              </a:rPr>
              <a:t>hose </a:t>
            </a:r>
            <a:r>
              <a:rPr sz="1400" dirty="0">
                <a:latin typeface="Calibri"/>
                <a:cs typeface="Calibri"/>
              </a:rPr>
              <a:t>connection</a:t>
            </a:r>
            <a:r>
              <a:rPr sz="1400" spc="90" dirty="0">
                <a:latin typeface="Calibri"/>
                <a:cs typeface="Calibri"/>
              </a:rPr>
              <a:t>  </a:t>
            </a:r>
            <a:r>
              <a:rPr sz="1400" spc="-25" dirty="0">
                <a:latin typeface="Calibri"/>
                <a:cs typeface="Calibri"/>
              </a:rPr>
              <a:t>are </a:t>
            </a:r>
            <a:r>
              <a:rPr sz="1400" dirty="0">
                <a:latin typeface="Calibri"/>
                <a:cs typeface="Calibri"/>
              </a:rPr>
              <a:t>located</a:t>
            </a:r>
            <a:r>
              <a:rPr sz="1400" spc="70" dirty="0">
                <a:latin typeface="Calibri"/>
                <a:cs typeface="Calibri"/>
              </a:rPr>
              <a:t> </a:t>
            </a:r>
            <a:r>
              <a:rPr sz="1400" dirty="0">
                <a:latin typeface="Calibri"/>
                <a:cs typeface="Calibri"/>
              </a:rPr>
              <a:t>at</a:t>
            </a:r>
            <a:r>
              <a:rPr sz="1400" spc="90" dirty="0">
                <a:latin typeface="Calibri"/>
                <a:cs typeface="Calibri"/>
              </a:rPr>
              <a:t> </a:t>
            </a:r>
            <a:r>
              <a:rPr sz="1400" dirty="0">
                <a:latin typeface="Calibri"/>
                <a:cs typeface="Calibri"/>
              </a:rPr>
              <a:t>the</a:t>
            </a:r>
            <a:r>
              <a:rPr sz="1400" spc="80" dirty="0">
                <a:latin typeface="Calibri"/>
                <a:cs typeface="Calibri"/>
              </a:rPr>
              <a:t> </a:t>
            </a:r>
            <a:r>
              <a:rPr sz="1400" spc="-20" dirty="0">
                <a:latin typeface="Calibri"/>
                <a:cs typeface="Calibri"/>
              </a:rPr>
              <a:t>aft, </a:t>
            </a:r>
            <a:r>
              <a:rPr sz="1400" dirty="0">
                <a:latin typeface="Calibri"/>
                <a:cs typeface="Calibri"/>
              </a:rPr>
              <a:t>below</a:t>
            </a:r>
            <a:r>
              <a:rPr sz="1400" spc="150" dirty="0">
                <a:latin typeface="Calibri"/>
                <a:cs typeface="Calibri"/>
              </a:rPr>
              <a:t> </a:t>
            </a:r>
            <a:r>
              <a:rPr sz="1400" dirty="0">
                <a:latin typeface="Calibri"/>
                <a:cs typeface="Calibri"/>
              </a:rPr>
              <a:t>the</a:t>
            </a:r>
            <a:r>
              <a:rPr sz="1400" spc="165" dirty="0">
                <a:latin typeface="Calibri"/>
                <a:cs typeface="Calibri"/>
              </a:rPr>
              <a:t> </a:t>
            </a:r>
            <a:r>
              <a:rPr sz="1400" spc="35" dirty="0">
                <a:latin typeface="Calibri"/>
                <a:cs typeface="Calibri"/>
              </a:rPr>
              <a:t>fold </a:t>
            </a:r>
            <a:r>
              <a:rPr sz="1400" dirty="0">
                <a:latin typeface="Calibri"/>
                <a:cs typeface="Calibri"/>
              </a:rPr>
              <a:t>down</a:t>
            </a:r>
            <a:r>
              <a:rPr sz="1400" spc="145" dirty="0">
                <a:latin typeface="Calibri"/>
                <a:cs typeface="Calibri"/>
              </a:rPr>
              <a:t> </a:t>
            </a:r>
            <a:r>
              <a:rPr sz="1400" dirty="0">
                <a:latin typeface="Calibri"/>
                <a:cs typeface="Calibri"/>
              </a:rPr>
              <a:t>bench</a:t>
            </a:r>
            <a:r>
              <a:rPr sz="1400" spc="35" dirty="0">
                <a:latin typeface="Calibri"/>
                <a:cs typeface="Calibri"/>
              </a:rPr>
              <a:t> </a:t>
            </a:r>
            <a:r>
              <a:rPr sz="1400" spc="-20" dirty="0">
                <a:latin typeface="Calibri"/>
                <a:cs typeface="Calibri"/>
              </a:rPr>
              <a:t>seat.</a:t>
            </a:r>
            <a:endParaRPr sz="1400" dirty="0">
              <a:latin typeface="Calibri"/>
              <a:cs typeface="Calibri"/>
            </a:endParaRPr>
          </a:p>
        </p:txBody>
      </p:sp>
      <p:sp>
        <p:nvSpPr>
          <p:cNvPr id="6" name="object 6"/>
          <p:cNvSpPr txBox="1"/>
          <p:nvPr/>
        </p:nvSpPr>
        <p:spPr>
          <a:xfrm>
            <a:off x="5140578" y="746251"/>
            <a:ext cx="3202940" cy="670560"/>
          </a:xfrm>
          <a:prstGeom prst="rect">
            <a:avLst/>
          </a:prstGeom>
        </p:spPr>
        <p:txBody>
          <a:bodyPr vert="horz" wrap="square" lIns="0" tIns="8255" rIns="0" bIns="0" rtlCol="0">
            <a:spAutoFit/>
          </a:bodyPr>
          <a:lstStyle/>
          <a:p>
            <a:pPr marL="12700" marR="5080">
              <a:lnSpc>
                <a:spcPct val="101400"/>
              </a:lnSpc>
              <a:spcBef>
                <a:spcPts val="65"/>
              </a:spcBef>
            </a:pPr>
            <a:r>
              <a:rPr sz="1400" spc="-30" dirty="0">
                <a:latin typeface="Calibri"/>
                <a:cs typeface="Calibri"/>
              </a:rPr>
              <a:t>The</a:t>
            </a:r>
            <a:r>
              <a:rPr sz="1400" spc="80" dirty="0">
                <a:latin typeface="Calibri"/>
                <a:cs typeface="Calibri"/>
              </a:rPr>
              <a:t> </a:t>
            </a:r>
            <a:r>
              <a:rPr sz="1400" dirty="0">
                <a:latin typeface="Calibri"/>
                <a:cs typeface="Calibri"/>
              </a:rPr>
              <a:t>outlet</a:t>
            </a:r>
            <a:r>
              <a:rPr sz="1400" spc="375" dirty="0">
                <a:latin typeface="Calibri"/>
                <a:cs typeface="Calibri"/>
              </a:rPr>
              <a:t> </a:t>
            </a:r>
            <a:r>
              <a:rPr sz="1400" dirty="0">
                <a:latin typeface="Calibri"/>
                <a:cs typeface="Calibri"/>
              </a:rPr>
              <a:t>connection</a:t>
            </a:r>
            <a:r>
              <a:rPr sz="1400" spc="160" dirty="0">
                <a:latin typeface="Calibri"/>
                <a:cs typeface="Calibri"/>
              </a:rPr>
              <a:t> </a:t>
            </a:r>
            <a:r>
              <a:rPr sz="1400" dirty="0">
                <a:latin typeface="Calibri"/>
                <a:cs typeface="Calibri"/>
              </a:rPr>
              <a:t>includes</a:t>
            </a:r>
            <a:r>
              <a:rPr sz="1400" spc="300" dirty="0">
                <a:latin typeface="Calibri"/>
                <a:cs typeface="Calibri"/>
              </a:rPr>
              <a:t> </a:t>
            </a:r>
            <a:r>
              <a:rPr sz="1400" dirty="0">
                <a:latin typeface="Calibri"/>
                <a:cs typeface="Calibri"/>
              </a:rPr>
              <a:t>a</a:t>
            </a:r>
            <a:r>
              <a:rPr sz="1400" spc="150" dirty="0">
                <a:latin typeface="Calibri"/>
                <a:cs typeface="Calibri"/>
              </a:rPr>
              <a:t> </a:t>
            </a:r>
            <a:r>
              <a:rPr sz="1400" spc="-10" dirty="0">
                <a:latin typeface="Calibri"/>
                <a:cs typeface="Calibri"/>
              </a:rPr>
              <a:t>tethered </a:t>
            </a:r>
            <a:r>
              <a:rPr sz="1400" dirty="0">
                <a:latin typeface="Calibri"/>
                <a:cs typeface="Calibri"/>
              </a:rPr>
              <a:t>cap</a:t>
            </a:r>
            <a:r>
              <a:rPr sz="1400" spc="35" dirty="0">
                <a:latin typeface="Calibri"/>
                <a:cs typeface="Calibri"/>
              </a:rPr>
              <a:t> </a:t>
            </a:r>
            <a:r>
              <a:rPr sz="1400" dirty="0">
                <a:latin typeface="Calibri"/>
                <a:cs typeface="Calibri"/>
              </a:rPr>
              <a:t>that</a:t>
            </a:r>
            <a:r>
              <a:rPr sz="1400" spc="229" dirty="0">
                <a:latin typeface="Calibri"/>
                <a:cs typeface="Calibri"/>
              </a:rPr>
              <a:t> </a:t>
            </a:r>
            <a:r>
              <a:rPr sz="1400" dirty="0">
                <a:latin typeface="Calibri"/>
                <a:cs typeface="Calibri"/>
              </a:rPr>
              <a:t>should</a:t>
            </a:r>
            <a:r>
              <a:rPr sz="1400" spc="265" dirty="0">
                <a:latin typeface="Calibri"/>
                <a:cs typeface="Calibri"/>
              </a:rPr>
              <a:t> </a:t>
            </a:r>
            <a:r>
              <a:rPr sz="1400" dirty="0">
                <a:latin typeface="Calibri"/>
                <a:cs typeface="Calibri"/>
              </a:rPr>
              <a:t>remain</a:t>
            </a:r>
            <a:r>
              <a:rPr sz="1400" spc="125" dirty="0">
                <a:latin typeface="Calibri"/>
                <a:cs typeface="Calibri"/>
              </a:rPr>
              <a:t> </a:t>
            </a:r>
            <a:r>
              <a:rPr sz="1400" dirty="0">
                <a:latin typeface="Calibri"/>
                <a:cs typeface="Calibri"/>
              </a:rPr>
              <a:t>in</a:t>
            </a:r>
            <a:r>
              <a:rPr sz="1400" spc="175" dirty="0">
                <a:latin typeface="Calibri"/>
                <a:cs typeface="Calibri"/>
              </a:rPr>
              <a:t> </a:t>
            </a:r>
            <a:r>
              <a:rPr sz="1400" dirty="0">
                <a:latin typeface="Calibri"/>
                <a:cs typeface="Calibri"/>
              </a:rPr>
              <a:t>place</a:t>
            </a:r>
            <a:r>
              <a:rPr sz="1400" spc="110" dirty="0">
                <a:latin typeface="Calibri"/>
                <a:cs typeface="Calibri"/>
              </a:rPr>
              <a:t> </a:t>
            </a:r>
            <a:r>
              <a:rPr sz="1400" dirty="0">
                <a:latin typeface="Calibri"/>
                <a:cs typeface="Calibri"/>
              </a:rPr>
              <a:t>on</a:t>
            </a:r>
            <a:r>
              <a:rPr sz="1400" spc="200" dirty="0">
                <a:latin typeface="Calibri"/>
                <a:cs typeface="Calibri"/>
              </a:rPr>
              <a:t> </a:t>
            </a:r>
            <a:r>
              <a:rPr sz="1400" spc="-25" dirty="0">
                <a:latin typeface="Calibri"/>
                <a:cs typeface="Calibri"/>
              </a:rPr>
              <a:t>the</a:t>
            </a:r>
            <a:endParaRPr sz="1400">
              <a:latin typeface="Calibri"/>
              <a:cs typeface="Calibri"/>
            </a:endParaRPr>
          </a:p>
          <a:p>
            <a:pPr marL="12700">
              <a:lnSpc>
                <a:spcPct val="100000"/>
              </a:lnSpc>
              <a:spcBef>
                <a:spcPts val="25"/>
              </a:spcBef>
            </a:pPr>
            <a:r>
              <a:rPr sz="1400" dirty="0">
                <a:latin typeface="Calibri"/>
                <a:cs typeface="Calibri"/>
              </a:rPr>
              <a:t>outlet</a:t>
            </a:r>
            <a:r>
              <a:rPr sz="1400" spc="229" dirty="0">
                <a:latin typeface="Calibri"/>
                <a:cs typeface="Calibri"/>
              </a:rPr>
              <a:t> </a:t>
            </a:r>
            <a:r>
              <a:rPr sz="1400" dirty="0">
                <a:latin typeface="Calibri"/>
                <a:cs typeface="Calibri"/>
              </a:rPr>
              <a:t>when</a:t>
            </a:r>
            <a:r>
              <a:rPr sz="1400" spc="150" dirty="0">
                <a:latin typeface="Calibri"/>
                <a:cs typeface="Calibri"/>
              </a:rPr>
              <a:t> </a:t>
            </a:r>
            <a:r>
              <a:rPr sz="1400" dirty="0">
                <a:latin typeface="Calibri"/>
                <a:cs typeface="Calibri"/>
              </a:rPr>
              <a:t>the</a:t>
            </a:r>
            <a:r>
              <a:rPr sz="1400" spc="105" dirty="0">
                <a:latin typeface="Calibri"/>
                <a:cs typeface="Calibri"/>
              </a:rPr>
              <a:t> </a:t>
            </a:r>
            <a:r>
              <a:rPr sz="1400" spc="-25" dirty="0">
                <a:latin typeface="Calibri"/>
                <a:cs typeface="Calibri"/>
              </a:rPr>
              <a:t>system</a:t>
            </a:r>
            <a:r>
              <a:rPr sz="1400" spc="10" dirty="0">
                <a:latin typeface="Calibri"/>
                <a:cs typeface="Calibri"/>
              </a:rPr>
              <a:t> </a:t>
            </a:r>
            <a:r>
              <a:rPr sz="1400" dirty="0">
                <a:latin typeface="Calibri"/>
                <a:cs typeface="Calibri"/>
              </a:rPr>
              <a:t>is</a:t>
            </a:r>
            <a:r>
              <a:rPr sz="1400" spc="80" dirty="0">
                <a:latin typeface="Calibri"/>
                <a:cs typeface="Calibri"/>
              </a:rPr>
              <a:t> </a:t>
            </a:r>
            <a:r>
              <a:rPr sz="1400" dirty="0">
                <a:latin typeface="Calibri"/>
                <a:cs typeface="Calibri"/>
              </a:rPr>
              <a:t>not</a:t>
            </a:r>
            <a:r>
              <a:rPr sz="1400" spc="145" dirty="0">
                <a:latin typeface="Calibri"/>
                <a:cs typeface="Calibri"/>
              </a:rPr>
              <a:t> </a:t>
            </a:r>
            <a:r>
              <a:rPr sz="1400" dirty="0">
                <a:latin typeface="Calibri"/>
                <a:cs typeface="Calibri"/>
              </a:rPr>
              <a:t>in</a:t>
            </a:r>
            <a:r>
              <a:rPr sz="1400" spc="114" dirty="0">
                <a:latin typeface="Calibri"/>
                <a:cs typeface="Calibri"/>
              </a:rPr>
              <a:t> </a:t>
            </a:r>
            <a:r>
              <a:rPr sz="1400" spc="-20" dirty="0">
                <a:latin typeface="Calibri"/>
                <a:cs typeface="Calibri"/>
              </a:rPr>
              <a:t>use.</a:t>
            </a:r>
            <a:endParaRPr sz="1400">
              <a:latin typeface="Calibri"/>
              <a:cs typeface="Calibri"/>
            </a:endParaRPr>
          </a:p>
        </p:txBody>
      </p:sp>
      <p:sp>
        <p:nvSpPr>
          <p:cNvPr id="7" name="object 7"/>
          <p:cNvSpPr txBox="1"/>
          <p:nvPr/>
        </p:nvSpPr>
        <p:spPr>
          <a:xfrm>
            <a:off x="5140578" y="1766062"/>
            <a:ext cx="2423160" cy="1833880"/>
          </a:xfrm>
          <a:prstGeom prst="rect">
            <a:avLst/>
          </a:prstGeom>
        </p:spPr>
        <p:txBody>
          <a:bodyPr vert="horz" wrap="square" lIns="0" tIns="6985" rIns="0" bIns="0" rtlCol="0">
            <a:spAutoFit/>
          </a:bodyPr>
          <a:lstStyle/>
          <a:p>
            <a:pPr marL="186690" marR="10795" indent="-186690">
              <a:lnSpc>
                <a:spcPct val="102200"/>
              </a:lnSpc>
              <a:spcBef>
                <a:spcPts val="55"/>
              </a:spcBef>
              <a:buAutoNum type="arabicPeriod"/>
              <a:tabLst>
                <a:tab pos="186690" algn="l"/>
              </a:tabLst>
            </a:pPr>
            <a:r>
              <a:rPr sz="1400" spc="-40" dirty="0">
                <a:latin typeface="Calibri"/>
                <a:cs typeface="Calibri"/>
              </a:rPr>
              <a:t>Open</a:t>
            </a:r>
            <a:r>
              <a:rPr sz="1400" spc="15" dirty="0">
                <a:latin typeface="Calibri"/>
                <a:cs typeface="Calibri"/>
              </a:rPr>
              <a:t> </a:t>
            </a:r>
            <a:r>
              <a:rPr sz="1400" dirty="0">
                <a:latin typeface="Calibri"/>
                <a:cs typeface="Calibri"/>
              </a:rPr>
              <a:t>the</a:t>
            </a:r>
            <a:r>
              <a:rPr sz="1400" spc="170" dirty="0">
                <a:latin typeface="Calibri"/>
                <a:cs typeface="Calibri"/>
              </a:rPr>
              <a:t> </a:t>
            </a:r>
            <a:r>
              <a:rPr sz="1400" dirty="0">
                <a:latin typeface="Calibri"/>
                <a:cs typeface="Calibri"/>
              </a:rPr>
              <a:t>Seacock</a:t>
            </a:r>
            <a:r>
              <a:rPr sz="1400" spc="35" dirty="0">
                <a:latin typeface="Calibri"/>
                <a:cs typeface="Calibri"/>
              </a:rPr>
              <a:t> </a:t>
            </a:r>
            <a:r>
              <a:rPr sz="1400" dirty="0">
                <a:latin typeface="Calibri"/>
                <a:cs typeface="Calibri"/>
              </a:rPr>
              <a:t>located</a:t>
            </a:r>
            <a:r>
              <a:rPr sz="1400" spc="185" dirty="0">
                <a:latin typeface="Calibri"/>
                <a:cs typeface="Calibri"/>
              </a:rPr>
              <a:t> </a:t>
            </a:r>
            <a:r>
              <a:rPr sz="1400" spc="-25" dirty="0">
                <a:latin typeface="Calibri"/>
                <a:cs typeface="Calibri"/>
              </a:rPr>
              <a:t>at </a:t>
            </a:r>
            <a:r>
              <a:rPr sz="1400" dirty="0">
                <a:latin typeface="Calibri"/>
                <a:cs typeface="Calibri"/>
              </a:rPr>
              <a:t>the</a:t>
            </a:r>
            <a:r>
              <a:rPr sz="1400" spc="70" dirty="0">
                <a:latin typeface="Calibri"/>
                <a:cs typeface="Calibri"/>
              </a:rPr>
              <a:t> </a:t>
            </a:r>
            <a:r>
              <a:rPr sz="1400" dirty="0">
                <a:latin typeface="Calibri"/>
                <a:cs typeface="Calibri"/>
              </a:rPr>
              <a:t>bottom</a:t>
            </a:r>
            <a:r>
              <a:rPr sz="1400" spc="160" dirty="0">
                <a:latin typeface="Calibri"/>
                <a:cs typeface="Calibri"/>
              </a:rPr>
              <a:t> </a:t>
            </a:r>
            <a:r>
              <a:rPr sz="1400" spc="55" dirty="0">
                <a:latin typeface="Calibri"/>
                <a:cs typeface="Calibri"/>
              </a:rPr>
              <a:t>of</a:t>
            </a:r>
            <a:r>
              <a:rPr sz="1400" spc="190" dirty="0">
                <a:latin typeface="Calibri"/>
                <a:cs typeface="Calibri"/>
              </a:rPr>
              <a:t> </a:t>
            </a:r>
            <a:r>
              <a:rPr sz="1400" dirty="0">
                <a:latin typeface="Calibri"/>
                <a:cs typeface="Calibri"/>
              </a:rPr>
              <a:t>the</a:t>
            </a:r>
            <a:r>
              <a:rPr sz="1400" spc="75" dirty="0">
                <a:latin typeface="Calibri"/>
                <a:cs typeface="Calibri"/>
              </a:rPr>
              <a:t> </a:t>
            </a:r>
            <a:r>
              <a:rPr sz="1400" spc="-20" dirty="0">
                <a:latin typeface="Calibri"/>
                <a:cs typeface="Calibri"/>
              </a:rPr>
              <a:t>port </a:t>
            </a:r>
            <a:r>
              <a:rPr sz="1400" dirty="0">
                <a:latin typeface="Calibri"/>
                <a:cs typeface="Calibri"/>
              </a:rPr>
              <a:t>livewell</a:t>
            </a:r>
            <a:r>
              <a:rPr sz="1400" spc="254" dirty="0">
                <a:latin typeface="Calibri"/>
                <a:cs typeface="Calibri"/>
              </a:rPr>
              <a:t> </a:t>
            </a:r>
            <a:r>
              <a:rPr sz="1400" spc="-65" dirty="0">
                <a:latin typeface="Calibri"/>
                <a:cs typeface="Calibri"/>
              </a:rPr>
              <a:t>pump.</a:t>
            </a:r>
            <a:r>
              <a:rPr sz="1400" spc="125" dirty="0">
                <a:latin typeface="Calibri"/>
                <a:cs typeface="Calibri"/>
              </a:rPr>
              <a:t> </a:t>
            </a:r>
            <a:r>
              <a:rPr sz="1400" spc="-20" dirty="0">
                <a:latin typeface="Calibri"/>
                <a:cs typeface="Calibri"/>
              </a:rPr>
              <a:t>The</a:t>
            </a:r>
            <a:r>
              <a:rPr sz="1400" spc="55" dirty="0">
                <a:latin typeface="Calibri"/>
                <a:cs typeface="Calibri"/>
              </a:rPr>
              <a:t> </a:t>
            </a:r>
            <a:r>
              <a:rPr sz="1400" dirty="0">
                <a:latin typeface="Calibri"/>
                <a:cs typeface="Calibri"/>
              </a:rPr>
              <a:t>seacock</a:t>
            </a:r>
            <a:r>
              <a:rPr sz="1400" spc="-5" dirty="0">
                <a:latin typeface="Calibri"/>
                <a:cs typeface="Calibri"/>
              </a:rPr>
              <a:t> </a:t>
            </a:r>
            <a:r>
              <a:rPr sz="1400" spc="-25" dirty="0">
                <a:latin typeface="Calibri"/>
                <a:cs typeface="Calibri"/>
              </a:rPr>
              <a:t>is </a:t>
            </a:r>
            <a:r>
              <a:rPr sz="1400" dirty="0">
                <a:latin typeface="Calibri"/>
                <a:cs typeface="Calibri"/>
              </a:rPr>
              <a:t>closed</a:t>
            </a:r>
            <a:r>
              <a:rPr sz="1400" spc="155" dirty="0">
                <a:latin typeface="Calibri"/>
                <a:cs typeface="Calibri"/>
              </a:rPr>
              <a:t> </a:t>
            </a:r>
            <a:r>
              <a:rPr sz="1400" dirty="0">
                <a:latin typeface="Calibri"/>
                <a:cs typeface="Calibri"/>
              </a:rPr>
              <a:t>when</a:t>
            </a:r>
            <a:r>
              <a:rPr sz="1400" spc="150" dirty="0">
                <a:latin typeface="Calibri"/>
                <a:cs typeface="Calibri"/>
              </a:rPr>
              <a:t> </a:t>
            </a:r>
            <a:r>
              <a:rPr sz="1400" dirty="0">
                <a:latin typeface="Calibri"/>
                <a:cs typeface="Calibri"/>
              </a:rPr>
              <a:t>the</a:t>
            </a:r>
            <a:r>
              <a:rPr sz="1400" spc="165" dirty="0">
                <a:latin typeface="Calibri"/>
                <a:cs typeface="Calibri"/>
              </a:rPr>
              <a:t> </a:t>
            </a:r>
            <a:r>
              <a:rPr sz="1400" dirty="0">
                <a:latin typeface="Calibri"/>
                <a:cs typeface="Calibri"/>
              </a:rPr>
              <a:t>handle</a:t>
            </a:r>
            <a:r>
              <a:rPr sz="1400" spc="204" dirty="0">
                <a:latin typeface="Calibri"/>
                <a:cs typeface="Calibri"/>
              </a:rPr>
              <a:t> </a:t>
            </a:r>
            <a:r>
              <a:rPr sz="1400" dirty="0">
                <a:latin typeface="Calibri"/>
                <a:cs typeface="Calibri"/>
              </a:rPr>
              <a:t>is</a:t>
            </a:r>
            <a:r>
              <a:rPr sz="1400" spc="120" dirty="0">
                <a:latin typeface="Calibri"/>
                <a:cs typeface="Calibri"/>
              </a:rPr>
              <a:t> </a:t>
            </a:r>
            <a:r>
              <a:rPr sz="1400" spc="-25" dirty="0">
                <a:latin typeface="Calibri"/>
                <a:cs typeface="Calibri"/>
              </a:rPr>
              <a:t>in </a:t>
            </a:r>
            <a:r>
              <a:rPr sz="1400" dirty="0">
                <a:latin typeface="Calibri"/>
                <a:cs typeface="Calibri"/>
              </a:rPr>
              <a:t>a</a:t>
            </a:r>
            <a:r>
              <a:rPr sz="1400" spc="65" dirty="0">
                <a:latin typeface="Calibri"/>
                <a:cs typeface="Calibri"/>
              </a:rPr>
              <a:t> </a:t>
            </a:r>
            <a:r>
              <a:rPr sz="1400" spc="45" dirty="0">
                <a:latin typeface="Calibri"/>
                <a:cs typeface="Calibri"/>
              </a:rPr>
              <a:t>horizontal</a:t>
            </a:r>
            <a:r>
              <a:rPr sz="1400" spc="250" dirty="0">
                <a:latin typeface="Calibri"/>
                <a:cs typeface="Calibri"/>
              </a:rPr>
              <a:t> </a:t>
            </a:r>
            <a:r>
              <a:rPr sz="1400" dirty="0">
                <a:latin typeface="Calibri"/>
                <a:cs typeface="Calibri"/>
              </a:rPr>
              <a:t>position,</a:t>
            </a:r>
            <a:r>
              <a:rPr sz="1400" spc="200" dirty="0">
                <a:latin typeface="Calibri"/>
                <a:cs typeface="Calibri"/>
              </a:rPr>
              <a:t> </a:t>
            </a:r>
            <a:r>
              <a:rPr sz="1400" dirty="0">
                <a:latin typeface="Calibri"/>
                <a:cs typeface="Calibri"/>
              </a:rPr>
              <a:t>and</a:t>
            </a:r>
            <a:r>
              <a:rPr sz="1400" spc="155" dirty="0">
                <a:latin typeface="Calibri"/>
                <a:cs typeface="Calibri"/>
              </a:rPr>
              <a:t> </a:t>
            </a:r>
            <a:r>
              <a:rPr sz="1400" spc="-25" dirty="0">
                <a:latin typeface="Calibri"/>
                <a:cs typeface="Calibri"/>
              </a:rPr>
              <a:t>is </a:t>
            </a:r>
            <a:r>
              <a:rPr sz="1400" dirty="0">
                <a:latin typeface="Calibri"/>
                <a:cs typeface="Calibri"/>
              </a:rPr>
              <a:t>open</a:t>
            </a:r>
            <a:r>
              <a:rPr sz="1400" spc="-35" dirty="0">
                <a:latin typeface="Calibri"/>
                <a:cs typeface="Calibri"/>
              </a:rPr>
              <a:t> </a:t>
            </a:r>
            <a:r>
              <a:rPr sz="1400" dirty="0">
                <a:latin typeface="Calibri"/>
                <a:cs typeface="Calibri"/>
              </a:rPr>
              <a:t>when</a:t>
            </a:r>
            <a:r>
              <a:rPr sz="1400" spc="40" dirty="0">
                <a:latin typeface="Calibri"/>
                <a:cs typeface="Calibri"/>
              </a:rPr>
              <a:t> </a:t>
            </a:r>
            <a:r>
              <a:rPr sz="1400" dirty="0">
                <a:latin typeface="Calibri"/>
                <a:cs typeface="Calibri"/>
              </a:rPr>
              <a:t>moved</a:t>
            </a:r>
            <a:r>
              <a:rPr sz="1400" spc="-5" dirty="0">
                <a:latin typeface="Calibri"/>
                <a:cs typeface="Calibri"/>
              </a:rPr>
              <a:t> </a:t>
            </a:r>
            <a:r>
              <a:rPr sz="1400" dirty="0">
                <a:latin typeface="Calibri"/>
                <a:cs typeface="Calibri"/>
              </a:rPr>
              <a:t>to</a:t>
            </a:r>
            <a:r>
              <a:rPr sz="1400" spc="75" dirty="0">
                <a:latin typeface="Calibri"/>
                <a:cs typeface="Calibri"/>
              </a:rPr>
              <a:t> </a:t>
            </a:r>
            <a:r>
              <a:rPr sz="1400" spc="-50" dirty="0">
                <a:latin typeface="Calibri"/>
                <a:cs typeface="Calibri"/>
              </a:rPr>
              <a:t>a </a:t>
            </a:r>
            <a:r>
              <a:rPr sz="1400" spc="50" dirty="0">
                <a:latin typeface="Calibri"/>
                <a:cs typeface="Calibri"/>
              </a:rPr>
              <a:t>vertical</a:t>
            </a:r>
            <a:r>
              <a:rPr sz="1400" spc="45" dirty="0">
                <a:latin typeface="Calibri"/>
                <a:cs typeface="Calibri"/>
              </a:rPr>
              <a:t> </a:t>
            </a:r>
            <a:r>
              <a:rPr sz="1400" spc="-10" dirty="0">
                <a:latin typeface="Calibri"/>
                <a:cs typeface="Calibri"/>
              </a:rPr>
              <a:t>position.</a:t>
            </a:r>
            <a:endParaRPr sz="1400" dirty="0">
              <a:latin typeface="Calibri"/>
              <a:cs typeface="Calibri"/>
            </a:endParaRPr>
          </a:p>
          <a:p>
            <a:pPr marL="241300" indent="-228600">
              <a:lnSpc>
                <a:spcPct val="100000"/>
              </a:lnSpc>
              <a:spcBef>
                <a:spcPts val="585"/>
              </a:spcBef>
              <a:buAutoNum type="arabicPeriod"/>
              <a:tabLst>
                <a:tab pos="241300" algn="l"/>
              </a:tabLst>
            </a:pPr>
            <a:r>
              <a:rPr sz="1400" spc="-25" dirty="0">
                <a:latin typeface="Calibri"/>
                <a:cs typeface="Calibri"/>
              </a:rPr>
              <a:t>Remove</a:t>
            </a:r>
            <a:r>
              <a:rPr sz="1400" spc="80"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water</a:t>
            </a:r>
            <a:r>
              <a:rPr sz="1400" spc="135" dirty="0">
                <a:latin typeface="Calibri"/>
                <a:cs typeface="Calibri"/>
              </a:rPr>
              <a:t> </a:t>
            </a:r>
            <a:r>
              <a:rPr sz="1400" dirty="0">
                <a:latin typeface="Calibri"/>
                <a:cs typeface="Calibri"/>
              </a:rPr>
              <a:t>outlet</a:t>
            </a:r>
            <a:r>
              <a:rPr sz="1400" spc="220" dirty="0">
                <a:latin typeface="Calibri"/>
                <a:cs typeface="Calibri"/>
              </a:rPr>
              <a:t> </a:t>
            </a:r>
            <a:r>
              <a:rPr sz="1400" spc="-25" dirty="0">
                <a:latin typeface="Calibri"/>
                <a:cs typeface="Calibri"/>
              </a:rPr>
              <a:t>cap</a:t>
            </a:r>
            <a:endParaRPr sz="1400" dirty="0">
              <a:latin typeface="Calibri"/>
              <a:cs typeface="Calibri"/>
            </a:endParaRPr>
          </a:p>
        </p:txBody>
      </p:sp>
      <p:sp>
        <p:nvSpPr>
          <p:cNvPr id="8" name="object 8"/>
          <p:cNvSpPr txBox="1"/>
          <p:nvPr/>
        </p:nvSpPr>
        <p:spPr>
          <a:xfrm>
            <a:off x="5140578" y="3590366"/>
            <a:ext cx="4438015" cy="3942715"/>
          </a:xfrm>
          <a:prstGeom prst="rect">
            <a:avLst/>
          </a:prstGeom>
        </p:spPr>
        <p:txBody>
          <a:bodyPr vert="horz" wrap="square" lIns="0" tIns="12065" rIns="0" bIns="0" rtlCol="0">
            <a:spAutoFit/>
          </a:bodyPr>
          <a:lstStyle/>
          <a:p>
            <a:pPr marL="241300" indent="-228600">
              <a:lnSpc>
                <a:spcPct val="100000"/>
              </a:lnSpc>
              <a:spcBef>
                <a:spcPts val="95"/>
              </a:spcBef>
              <a:buAutoNum type="arabicPeriod" startAt="3"/>
              <a:tabLst>
                <a:tab pos="241300" algn="l"/>
              </a:tabLst>
            </a:pPr>
            <a:r>
              <a:rPr sz="1400" dirty="0">
                <a:latin typeface="Calibri"/>
                <a:cs typeface="Calibri"/>
              </a:rPr>
              <a:t>and</a:t>
            </a:r>
            <a:r>
              <a:rPr sz="1400" spc="155" dirty="0">
                <a:latin typeface="Calibri"/>
                <a:cs typeface="Calibri"/>
              </a:rPr>
              <a:t> </a:t>
            </a:r>
            <a:r>
              <a:rPr sz="1400" dirty="0">
                <a:latin typeface="Calibri"/>
                <a:cs typeface="Calibri"/>
              </a:rPr>
              <a:t>connect</a:t>
            </a:r>
            <a:r>
              <a:rPr sz="1400" spc="80" dirty="0">
                <a:latin typeface="Calibri"/>
                <a:cs typeface="Calibri"/>
              </a:rPr>
              <a:t> </a:t>
            </a:r>
            <a:r>
              <a:rPr sz="1400" dirty="0">
                <a:latin typeface="Calibri"/>
                <a:cs typeface="Calibri"/>
              </a:rPr>
              <a:t>a</a:t>
            </a:r>
            <a:r>
              <a:rPr sz="1400" spc="85" dirty="0">
                <a:latin typeface="Calibri"/>
                <a:cs typeface="Calibri"/>
              </a:rPr>
              <a:t> </a:t>
            </a:r>
            <a:r>
              <a:rPr sz="1400" dirty="0">
                <a:latin typeface="Calibri"/>
                <a:cs typeface="Calibri"/>
              </a:rPr>
              <a:t>hose</a:t>
            </a:r>
            <a:r>
              <a:rPr sz="1400" spc="60" dirty="0">
                <a:latin typeface="Calibri"/>
                <a:cs typeface="Calibri"/>
              </a:rPr>
              <a:t> </a:t>
            </a:r>
            <a:r>
              <a:rPr sz="1400" dirty="0">
                <a:latin typeface="Calibri"/>
                <a:cs typeface="Calibri"/>
              </a:rPr>
              <a:t>with</a:t>
            </a:r>
            <a:r>
              <a:rPr sz="1400" spc="330" dirty="0">
                <a:latin typeface="Calibri"/>
                <a:cs typeface="Calibri"/>
              </a:rPr>
              <a:t> </a:t>
            </a:r>
            <a:r>
              <a:rPr sz="1400" dirty="0">
                <a:latin typeface="Calibri"/>
                <a:cs typeface="Calibri"/>
              </a:rPr>
              <a:t>a</a:t>
            </a:r>
            <a:r>
              <a:rPr sz="1400" spc="60" dirty="0">
                <a:latin typeface="Calibri"/>
                <a:cs typeface="Calibri"/>
              </a:rPr>
              <a:t> </a:t>
            </a:r>
            <a:r>
              <a:rPr sz="1400" dirty="0">
                <a:latin typeface="Calibri"/>
                <a:cs typeface="Calibri"/>
              </a:rPr>
              <a:t>standard</a:t>
            </a:r>
            <a:r>
              <a:rPr sz="1400" spc="195" dirty="0">
                <a:latin typeface="Calibri"/>
                <a:cs typeface="Calibri"/>
              </a:rPr>
              <a:t> </a:t>
            </a:r>
            <a:r>
              <a:rPr sz="1400" dirty="0">
                <a:latin typeface="Calibri"/>
                <a:cs typeface="Calibri"/>
              </a:rPr>
              <a:t>garden</a:t>
            </a:r>
            <a:r>
              <a:rPr sz="1400" spc="220" dirty="0">
                <a:latin typeface="Calibri"/>
                <a:cs typeface="Calibri"/>
              </a:rPr>
              <a:t> </a:t>
            </a:r>
            <a:r>
              <a:rPr sz="1400" spc="-20" dirty="0">
                <a:latin typeface="Calibri"/>
                <a:cs typeface="Calibri"/>
              </a:rPr>
              <a:t>hose</a:t>
            </a:r>
            <a:endParaRPr sz="1400">
              <a:latin typeface="Calibri"/>
              <a:cs typeface="Calibri"/>
            </a:endParaRPr>
          </a:p>
          <a:p>
            <a:pPr marL="241300">
              <a:lnSpc>
                <a:spcPct val="100000"/>
              </a:lnSpc>
              <a:spcBef>
                <a:spcPts val="50"/>
              </a:spcBef>
            </a:pPr>
            <a:r>
              <a:rPr sz="1400" spc="35" dirty="0">
                <a:latin typeface="Calibri"/>
                <a:cs typeface="Calibri"/>
              </a:rPr>
              <a:t>fitting.</a:t>
            </a:r>
            <a:endParaRPr sz="1400">
              <a:latin typeface="Calibri"/>
              <a:cs typeface="Calibri"/>
            </a:endParaRPr>
          </a:p>
          <a:p>
            <a:pPr marL="241300" marR="242570" indent="-228600">
              <a:lnSpc>
                <a:spcPct val="101400"/>
              </a:lnSpc>
              <a:spcBef>
                <a:spcPts val="600"/>
              </a:spcBef>
              <a:buAutoNum type="arabicPeriod" startAt="4"/>
              <a:tabLst>
                <a:tab pos="241300" algn="l"/>
              </a:tabLst>
            </a:pPr>
            <a:r>
              <a:rPr sz="1400" dirty="0">
                <a:latin typeface="Calibri"/>
                <a:cs typeface="Calibri"/>
              </a:rPr>
              <a:t>Activate</a:t>
            </a:r>
            <a:r>
              <a:rPr sz="1400" spc="105" dirty="0">
                <a:latin typeface="Calibri"/>
                <a:cs typeface="Calibri"/>
              </a:rPr>
              <a:t> </a:t>
            </a:r>
            <a:r>
              <a:rPr sz="1400" dirty="0">
                <a:latin typeface="Calibri"/>
                <a:cs typeface="Calibri"/>
              </a:rPr>
              <a:t>the</a:t>
            </a:r>
            <a:r>
              <a:rPr sz="1400" spc="100" dirty="0">
                <a:latin typeface="Calibri"/>
                <a:cs typeface="Calibri"/>
              </a:rPr>
              <a:t> </a:t>
            </a:r>
            <a:r>
              <a:rPr sz="1400" spc="-50" dirty="0">
                <a:latin typeface="Calibri"/>
                <a:cs typeface="Calibri"/>
              </a:rPr>
              <a:t>pump</a:t>
            </a:r>
            <a:r>
              <a:rPr sz="1400" spc="50" dirty="0">
                <a:latin typeface="Calibri"/>
                <a:cs typeface="Calibri"/>
              </a:rPr>
              <a:t> </a:t>
            </a:r>
            <a:r>
              <a:rPr sz="1400" spc="-45" dirty="0">
                <a:latin typeface="Calibri"/>
                <a:cs typeface="Calibri"/>
              </a:rPr>
              <a:t>by</a:t>
            </a:r>
            <a:r>
              <a:rPr sz="1400" spc="-25" dirty="0">
                <a:latin typeface="Calibri"/>
                <a:cs typeface="Calibri"/>
              </a:rPr>
              <a:t> </a:t>
            </a:r>
            <a:r>
              <a:rPr sz="1400" dirty="0">
                <a:latin typeface="Calibri"/>
                <a:cs typeface="Calibri"/>
              </a:rPr>
              <a:t>flipping</a:t>
            </a:r>
            <a:r>
              <a:rPr sz="1400" spc="17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switch</a:t>
            </a:r>
            <a:r>
              <a:rPr sz="1400" spc="165" dirty="0">
                <a:latin typeface="Calibri"/>
                <a:cs typeface="Calibri"/>
              </a:rPr>
              <a:t> </a:t>
            </a:r>
            <a:r>
              <a:rPr sz="1400" dirty="0">
                <a:latin typeface="Calibri"/>
                <a:cs typeface="Calibri"/>
              </a:rPr>
              <a:t>on</a:t>
            </a:r>
            <a:r>
              <a:rPr sz="1400" spc="110" dirty="0">
                <a:latin typeface="Calibri"/>
                <a:cs typeface="Calibri"/>
              </a:rPr>
              <a:t> </a:t>
            </a:r>
            <a:r>
              <a:rPr sz="1400" dirty="0">
                <a:latin typeface="Calibri"/>
                <a:cs typeface="Calibri"/>
              </a:rPr>
              <a:t>the</a:t>
            </a:r>
            <a:r>
              <a:rPr sz="1400" spc="100" dirty="0">
                <a:latin typeface="Calibri"/>
                <a:cs typeface="Calibri"/>
              </a:rPr>
              <a:t> </a:t>
            </a:r>
            <a:r>
              <a:rPr sz="1400" spc="-20" dirty="0">
                <a:latin typeface="Calibri"/>
                <a:cs typeface="Calibri"/>
              </a:rPr>
              <a:t>Helm </a:t>
            </a:r>
            <a:r>
              <a:rPr sz="1400" dirty="0">
                <a:latin typeface="Calibri"/>
                <a:cs typeface="Calibri"/>
              </a:rPr>
              <a:t>Switch</a:t>
            </a:r>
            <a:r>
              <a:rPr sz="1400" spc="45" dirty="0">
                <a:latin typeface="Calibri"/>
                <a:cs typeface="Calibri"/>
              </a:rPr>
              <a:t> </a:t>
            </a:r>
            <a:r>
              <a:rPr sz="1400" dirty="0">
                <a:latin typeface="Calibri"/>
                <a:cs typeface="Calibri"/>
              </a:rPr>
              <a:t>Panel</a:t>
            </a:r>
            <a:r>
              <a:rPr sz="1400" spc="45" dirty="0">
                <a:latin typeface="Calibri"/>
                <a:cs typeface="Calibri"/>
              </a:rPr>
              <a:t> </a:t>
            </a:r>
            <a:r>
              <a:rPr sz="1400" dirty="0">
                <a:latin typeface="Calibri"/>
                <a:cs typeface="Calibri"/>
              </a:rPr>
              <a:t>labeled</a:t>
            </a:r>
            <a:r>
              <a:rPr sz="1400" spc="190" dirty="0">
                <a:latin typeface="Calibri"/>
                <a:cs typeface="Calibri"/>
              </a:rPr>
              <a:t> </a:t>
            </a:r>
            <a:r>
              <a:rPr sz="1400" dirty="0">
                <a:latin typeface="Calibri"/>
                <a:cs typeface="Calibri"/>
              </a:rPr>
              <a:t>“PUMPS</a:t>
            </a:r>
            <a:r>
              <a:rPr sz="1400" spc="10" dirty="0">
                <a:latin typeface="Calibri"/>
                <a:cs typeface="Calibri"/>
              </a:rPr>
              <a:t> </a:t>
            </a:r>
            <a:r>
              <a:rPr sz="1400" dirty="0">
                <a:latin typeface="Calibri"/>
                <a:cs typeface="Calibri"/>
              </a:rPr>
              <a:t>-</a:t>
            </a:r>
            <a:r>
              <a:rPr sz="1400" spc="35" dirty="0">
                <a:latin typeface="Calibri"/>
                <a:cs typeface="Calibri"/>
              </a:rPr>
              <a:t> </a:t>
            </a:r>
            <a:r>
              <a:rPr sz="1400" spc="-10" dirty="0">
                <a:latin typeface="Calibri"/>
                <a:cs typeface="Calibri"/>
              </a:rPr>
              <a:t>WASHDOWN”.</a:t>
            </a:r>
            <a:endParaRPr sz="1400">
              <a:latin typeface="Calibri"/>
              <a:cs typeface="Calibri"/>
            </a:endParaRPr>
          </a:p>
          <a:p>
            <a:pPr marL="12700" marR="1664335">
              <a:lnSpc>
                <a:spcPct val="101800"/>
              </a:lnSpc>
              <a:spcBef>
                <a:spcPts val="620"/>
              </a:spcBef>
            </a:pPr>
            <a:r>
              <a:rPr sz="1400" dirty="0">
                <a:latin typeface="Calibri"/>
                <a:cs typeface="Calibri"/>
              </a:rPr>
              <a:t>Regularly</a:t>
            </a:r>
            <a:r>
              <a:rPr sz="1400" spc="310" dirty="0">
                <a:latin typeface="Calibri"/>
                <a:cs typeface="Calibri"/>
              </a:rPr>
              <a:t> </a:t>
            </a:r>
            <a:r>
              <a:rPr sz="1400" dirty="0">
                <a:latin typeface="Calibri"/>
                <a:cs typeface="Calibri"/>
              </a:rPr>
              <a:t>check</a:t>
            </a:r>
            <a:r>
              <a:rPr sz="1400" spc="100" dirty="0">
                <a:latin typeface="Calibri"/>
                <a:cs typeface="Calibri"/>
              </a:rPr>
              <a:t> </a:t>
            </a:r>
            <a:r>
              <a:rPr sz="1400" spc="70" dirty="0">
                <a:latin typeface="Calibri"/>
                <a:cs typeface="Calibri"/>
              </a:rPr>
              <a:t>all</a:t>
            </a:r>
            <a:r>
              <a:rPr sz="1400" spc="390" dirty="0">
                <a:latin typeface="Calibri"/>
                <a:cs typeface="Calibri"/>
              </a:rPr>
              <a:t> </a:t>
            </a:r>
            <a:r>
              <a:rPr sz="1400" spc="45" dirty="0">
                <a:latin typeface="Calibri"/>
                <a:cs typeface="Calibri"/>
              </a:rPr>
              <a:t>fittings</a:t>
            </a:r>
            <a:r>
              <a:rPr sz="1400" spc="390" dirty="0">
                <a:latin typeface="Calibri"/>
                <a:cs typeface="Calibri"/>
              </a:rPr>
              <a:t> </a:t>
            </a:r>
            <a:r>
              <a:rPr sz="1400" spc="-25" dirty="0">
                <a:latin typeface="Calibri"/>
                <a:cs typeface="Calibri"/>
              </a:rPr>
              <a:t>and </a:t>
            </a:r>
            <a:r>
              <a:rPr sz="1400" dirty="0">
                <a:latin typeface="Calibri"/>
                <a:cs typeface="Calibri"/>
              </a:rPr>
              <a:t>connections</a:t>
            </a:r>
            <a:r>
              <a:rPr sz="1400" spc="225" dirty="0">
                <a:latin typeface="Calibri"/>
                <a:cs typeface="Calibri"/>
              </a:rPr>
              <a:t> </a:t>
            </a:r>
            <a:r>
              <a:rPr sz="1400" spc="85" dirty="0">
                <a:latin typeface="Calibri"/>
                <a:cs typeface="Calibri"/>
              </a:rPr>
              <a:t>for</a:t>
            </a:r>
            <a:r>
              <a:rPr sz="1400" spc="385" dirty="0">
                <a:latin typeface="Calibri"/>
                <a:cs typeface="Calibri"/>
              </a:rPr>
              <a:t> </a:t>
            </a:r>
            <a:r>
              <a:rPr sz="1400" dirty="0">
                <a:latin typeface="Calibri"/>
                <a:cs typeface="Calibri"/>
              </a:rPr>
              <a:t>leaks</a:t>
            </a:r>
            <a:r>
              <a:rPr sz="1400" spc="250" dirty="0">
                <a:latin typeface="Calibri"/>
                <a:cs typeface="Calibri"/>
              </a:rPr>
              <a:t> </a:t>
            </a:r>
            <a:r>
              <a:rPr sz="1400" spc="-25" dirty="0">
                <a:latin typeface="Calibri"/>
                <a:cs typeface="Calibri"/>
              </a:rPr>
              <a:t>and </a:t>
            </a:r>
            <a:r>
              <a:rPr sz="1400" dirty="0">
                <a:latin typeface="Calibri"/>
                <a:cs typeface="Calibri"/>
              </a:rPr>
              <a:t>periodically</a:t>
            </a:r>
            <a:r>
              <a:rPr sz="1400" spc="135" dirty="0">
                <a:latin typeface="Calibri"/>
                <a:cs typeface="Calibri"/>
              </a:rPr>
              <a:t> </a:t>
            </a:r>
            <a:r>
              <a:rPr sz="1400" dirty="0">
                <a:latin typeface="Calibri"/>
                <a:cs typeface="Calibri"/>
              </a:rPr>
              <a:t>check</a:t>
            </a:r>
            <a:r>
              <a:rPr sz="1400" spc="95" dirty="0">
                <a:latin typeface="Calibri"/>
                <a:cs typeface="Calibri"/>
              </a:rPr>
              <a:t> </a:t>
            </a:r>
            <a:r>
              <a:rPr sz="1400" dirty="0">
                <a:latin typeface="Calibri"/>
                <a:cs typeface="Calibri"/>
              </a:rPr>
              <a:t>the</a:t>
            </a:r>
            <a:r>
              <a:rPr sz="1400" spc="195" dirty="0">
                <a:latin typeface="Calibri"/>
                <a:cs typeface="Calibri"/>
              </a:rPr>
              <a:t> </a:t>
            </a:r>
            <a:r>
              <a:rPr sz="1400" dirty="0">
                <a:latin typeface="Calibri"/>
                <a:cs typeface="Calibri"/>
              </a:rPr>
              <a:t>inline</a:t>
            </a:r>
            <a:r>
              <a:rPr sz="1400" spc="280" dirty="0">
                <a:latin typeface="Calibri"/>
                <a:cs typeface="Calibri"/>
              </a:rPr>
              <a:t> </a:t>
            </a:r>
            <a:r>
              <a:rPr sz="1400" spc="-10" dirty="0">
                <a:latin typeface="Calibri"/>
                <a:cs typeface="Calibri"/>
              </a:rPr>
              <a:t>strainer </a:t>
            </a:r>
            <a:r>
              <a:rPr sz="1400" dirty="0">
                <a:latin typeface="Calibri"/>
                <a:cs typeface="Calibri"/>
              </a:rPr>
              <a:t>located</a:t>
            </a:r>
            <a:r>
              <a:rPr sz="1400" spc="110" dirty="0">
                <a:latin typeface="Calibri"/>
                <a:cs typeface="Calibri"/>
              </a:rPr>
              <a:t> </a:t>
            </a:r>
            <a:r>
              <a:rPr sz="1400" dirty="0">
                <a:latin typeface="Calibri"/>
                <a:cs typeface="Calibri"/>
              </a:rPr>
              <a:t>at</a:t>
            </a:r>
            <a:r>
              <a:rPr sz="1400" spc="135" dirty="0">
                <a:latin typeface="Calibri"/>
                <a:cs typeface="Calibri"/>
              </a:rPr>
              <a:t> </a:t>
            </a:r>
            <a:r>
              <a:rPr sz="1400" dirty="0">
                <a:latin typeface="Calibri"/>
                <a:cs typeface="Calibri"/>
              </a:rPr>
              <a:t>the</a:t>
            </a:r>
            <a:r>
              <a:rPr sz="1400" spc="125" dirty="0">
                <a:latin typeface="Calibri"/>
                <a:cs typeface="Calibri"/>
              </a:rPr>
              <a:t> </a:t>
            </a:r>
            <a:r>
              <a:rPr sz="1400" spc="-50" dirty="0">
                <a:latin typeface="Calibri"/>
                <a:cs typeface="Calibri"/>
              </a:rPr>
              <a:t>pump</a:t>
            </a:r>
            <a:r>
              <a:rPr sz="1400" spc="45" dirty="0">
                <a:latin typeface="Calibri"/>
                <a:cs typeface="Calibri"/>
              </a:rPr>
              <a:t> </a:t>
            </a:r>
            <a:r>
              <a:rPr sz="1400" dirty="0">
                <a:latin typeface="Calibri"/>
                <a:cs typeface="Calibri"/>
              </a:rPr>
              <a:t>and</a:t>
            </a:r>
            <a:r>
              <a:rPr sz="1400" spc="165" dirty="0">
                <a:latin typeface="Calibri"/>
                <a:cs typeface="Calibri"/>
              </a:rPr>
              <a:t> </a:t>
            </a:r>
            <a:r>
              <a:rPr sz="1400" dirty="0">
                <a:latin typeface="Calibri"/>
                <a:cs typeface="Calibri"/>
              </a:rPr>
              <a:t>clean</a:t>
            </a:r>
            <a:r>
              <a:rPr sz="1400" spc="135" dirty="0">
                <a:latin typeface="Calibri"/>
                <a:cs typeface="Calibri"/>
              </a:rPr>
              <a:t> </a:t>
            </a:r>
            <a:r>
              <a:rPr sz="1400" spc="-20" dirty="0">
                <a:latin typeface="Calibri"/>
                <a:cs typeface="Calibri"/>
              </a:rPr>
              <a:t>when </a:t>
            </a:r>
            <a:r>
              <a:rPr sz="1400" spc="-10" dirty="0">
                <a:latin typeface="Calibri"/>
                <a:cs typeface="Calibri"/>
              </a:rPr>
              <a:t>necessary..</a:t>
            </a:r>
            <a:endParaRPr sz="1400">
              <a:latin typeface="Calibri"/>
              <a:cs typeface="Calibri"/>
            </a:endParaRPr>
          </a:p>
          <a:p>
            <a:pPr marL="12700" marR="275590">
              <a:lnSpc>
                <a:spcPct val="101499"/>
              </a:lnSpc>
              <a:spcBef>
                <a:spcPts val="620"/>
              </a:spcBef>
            </a:pPr>
            <a:r>
              <a:rPr sz="1400" spc="-30" dirty="0">
                <a:latin typeface="Calibri"/>
                <a:cs typeface="Calibri"/>
              </a:rPr>
              <a:t>Be </a:t>
            </a:r>
            <a:r>
              <a:rPr sz="1400" dirty="0">
                <a:latin typeface="Calibri"/>
                <a:cs typeface="Calibri"/>
              </a:rPr>
              <a:t>sure</a:t>
            </a:r>
            <a:r>
              <a:rPr sz="1400" spc="85" dirty="0">
                <a:latin typeface="Calibri"/>
                <a:cs typeface="Calibri"/>
              </a:rPr>
              <a:t> </a:t>
            </a:r>
            <a:r>
              <a:rPr sz="1400" dirty="0">
                <a:latin typeface="Calibri"/>
                <a:cs typeface="Calibri"/>
              </a:rPr>
              <a:t>to</a:t>
            </a:r>
            <a:r>
              <a:rPr sz="1400" spc="135" dirty="0">
                <a:latin typeface="Calibri"/>
                <a:cs typeface="Calibri"/>
              </a:rPr>
              <a:t> </a:t>
            </a:r>
            <a:r>
              <a:rPr sz="1400" dirty="0">
                <a:latin typeface="Calibri"/>
                <a:cs typeface="Calibri"/>
              </a:rPr>
              <a:t>remove</a:t>
            </a:r>
            <a:r>
              <a:rPr sz="1400" spc="120"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hose,</a:t>
            </a:r>
            <a:r>
              <a:rPr sz="1400" spc="120" dirty="0">
                <a:latin typeface="Calibri"/>
                <a:cs typeface="Calibri"/>
              </a:rPr>
              <a:t> </a:t>
            </a:r>
            <a:r>
              <a:rPr sz="1400" dirty="0">
                <a:latin typeface="Calibri"/>
                <a:cs typeface="Calibri"/>
              </a:rPr>
              <a:t>replace</a:t>
            </a:r>
            <a:r>
              <a:rPr sz="1400" spc="14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outlet</a:t>
            </a:r>
            <a:r>
              <a:rPr sz="1400" spc="225" dirty="0">
                <a:latin typeface="Calibri"/>
                <a:cs typeface="Calibri"/>
              </a:rPr>
              <a:t> </a:t>
            </a:r>
            <a:r>
              <a:rPr sz="1400" spc="-50" dirty="0">
                <a:latin typeface="Calibri"/>
                <a:cs typeface="Calibri"/>
              </a:rPr>
              <a:t>cap,</a:t>
            </a:r>
            <a:r>
              <a:rPr sz="1400" spc="-15" dirty="0">
                <a:latin typeface="Calibri"/>
                <a:cs typeface="Calibri"/>
              </a:rPr>
              <a:t> </a:t>
            </a:r>
            <a:r>
              <a:rPr sz="1400" spc="-25" dirty="0">
                <a:latin typeface="Calibri"/>
                <a:cs typeface="Calibri"/>
              </a:rPr>
              <a:t>and </a:t>
            </a:r>
            <a:r>
              <a:rPr sz="1400" dirty="0">
                <a:latin typeface="Calibri"/>
                <a:cs typeface="Calibri"/>
              </a:rPr>
              <a:t>close</a:t>
            </a:r>
            <a:r>
              <a:rPr sz="1400" spc="160" dirty="0">
                <a:latin typeface="Calibri"/>
                <a:cs typeface="Calibri"/>
              </a:rPr>
              <a:t> </a:t>
            </a:r>
            <a:r>
              <a:rPr sz="1400" dirty="0">
                <a:latin typeface="Calibri"/>
                <a:cs typeface="Calibri"/>
              </a:rPr>
              <a:t>the</a:t>
            </a:r>
            <a:r>
              <a:rPr sz="1400" spc="185" dirty="0">
                <a:latin typeface="Calibri"/>
                <a:cs typeface="Calibri"/>
              </a:rPr>
              <a:t> </a:t>
            </a:r>
            <a:r>
              <a:rPr sz="1400" dirty="0">
                <a:latin typeface="Calibri"/>
                <a:cs typeface="Calibri"/>
              </a:rPr>
              <a:t>port</a:t>
            </a:r>
            <a:r>
              <a:rPr sz="1400" spc="250" dirty="0">
                <a:latin typeface="Calibri"/>
                <a:cs typeface="Calibri"/>
              </a:rPr>
              <a:t> </a:t>
            </a:r>
            <a:r>
              <a:rPr sz="1400" dirty="0">
                <a:latin typeface="Calibri"/>
                <a:cs typeface="Calibri"/>
              </a:rPr>
              <a:t>livewell</a:t>
            </a:r>
            <a:r>
              <a:rPr sz="1400" spc="295" dirty="0">
                <a:latin typeface="Calibri"/>
                <a:cs typeface="Calibri"/>
              </a:rPr>
              <a:t> </a:t>
            </a:r>
            <a:r>
              <a:rPr sz="1400" spc="-55" dirty="0">
                <a:latin typeface="Calibri"/>
                <a:cs typeface="Calibri"/>
              </a:rPr>
              <a:t>pump</a:t>
            </a:r>
            <a:r>
              <a:rPr sz="1400" spc="10" dirty="0">
                <a:latin typeface="Calibri"/>
                <a:cs typeface="Calibri"/>
              </a:rPr>
              <a:t> </a:t>
            </a:r>
            <a:r>
              <a:rPr sz="1400" dirty="0">
                <a:latin typeface="Calibri"/>
                <a:cs typeface="Calibri"/>
              </a:rPr>
              <a:t>seacock</a:t>
            </a:r>
            <a:r>
              <a:rPr sz="1400" spc="65" dirty="0">
                <a:latin typeface="Calibri"/>
                <a:cs typeface="Calibri"/>
              </a:rPr>
              <a:t> </a:t>
            </a:r>
            <a:r>
              <a:rPr sz="1400" dirty="0">
                <a:latin typeface="Calibri"/>
                <a:cs typeface="Calibri"/>
              </a:rPr>
              <a:t>when</a:t>
            </a:r>
            <a:r>
              <a:rPr sz="1400" spc="165" dirty="0">
                <a:latin typeface="Calibri"/>
                <a:cs typeface="Calibri"/>
              </a:rPr>
              <a:t> </a:t>
            </a:r>
            <a:r>
              <a:rPr sz="1400" dirty="0">
                <a:latin typeface="Calibri"/>
                <a:cs typeface="Calibri"/>
              </a:rPr>
              <a:t>use</a:t>
            </a:r>
            <a:r>
              <a:rPr sz="1400" spc="95" dirty="0">
                <a:latin typeface="Calibri"/>
                <a:cs typeface="Calibri"/>
              </a:rPr>
              <a:t> </a:t>
            </a:r>
            <a:r>
              <a:rPr sz="1400" spc="55" dirty="0">
                <a:latin typeface="Calibri"/>
                <a:cs typeface="Calibri"/>
              </a:rPr>
              <a:t>of</a:t>
            </a:r>
            <a:r>
              <a:rPr sz="1400" spc="330" dirty="0">
                <a:latin typeface="Calibri"/>
                <a:cs typeface="Calibri"/>
              </a:rPr>
              <a:t> </a:t>
            </a:r>
            <a:r>
              <a:rPr sz="1400" spc="-25" dirty="0">
                <a:latin typeface="Calibri"/>
                <a:cs typeface="Calibri"/>
              </a:rPr>
              <a:t>the </a:t>
            </a:r>
            <a:r>
              <a:rPr sz="1400" dirty="0">
                <a:latin typeface="Calibri"/>
                <a:cs typeface="Calibri"/>
              </a:rPr>
              <a:t>washdown</a:t>
            </a:r>
            <a:r>
              <a:rPr sz="1400" spc="160" dirty="0">
                <a:latin typeface="Calibri"/>
                <a:cs typeface="Calibri"/>
              </a:rPr>
              <a:t> </a:t>
            </a:r>
            <a:r>
              <a:rPr sz="1400" spc="-20" dirty="0">
                <a:latin typeface="Calibri"/>
                <a:cs typeface="Calibri"/>
              </a:rPr>
              <a:t>system</a:t>
            </a:r>
            <a:r>
              <a:rPr sz="1400" spc="45" dirty="0">
                <a:latin typeface="Calibri"/>
                <a:cs typeface="Calibri"/>
              </a:rPr>
              <a:t> </a:t>
            </a:r>
            <a:r>
              <a:rPr sz="1400" dirty="0">
                <a:latin typeface="Calibri"/>
                <a:cs typeface="Calibri"/>
              </a:rPr>
              <a:t>is</a:t>
            </a:r>
            <a:r>
              <a:rPr sz="1400" spc="55" dirty="0">
                <a:latin typeface="Calibri"/>
                <a:cs typeface="Calibri"/>
              </a:rPr>
              <a:t> </a:t>
            </a:r>
            <a:r>
              <a:rPr sz="1400" spc="-10" dirty="0">
                <a:latin typeface="Calibri"/>
                <a:cs typeface="Calibri"/>
              </a:rPr>
              <a:t>complete.</a:t>
            </a:r>
            <a:endParaRPr sz="1400">
              <a:latin typeface="Calibri"/>
              <a:cs typeface="Calibri"/>
            </a:endParaRPr>
          </a:p>
          <a:p>
            <a:pPr marL="12700" marR="850265">
              <a:lnSpc>
                <a:spcPct val="102200"/>
              </a:lnSpc>
              <a:spcBef>
                <a:spcPts val="615"/>
              </a:spcBef>
            </a:pPr>
            <a:r>
              <a:rPr sz="1400" dirty="0">
                <a:latin typeface="Calibri"/>
                <a:cs typeface="Calibri"/>
              </a:rPr>
              <a:t>Refer</a:t>
            </a:r>
            <a:r>
              <a:rPr sz="1400" spc="110" dirty="0">
                <a:latin typeface="Calibri"/>
                <a:cs typeface="Calibri"/>
              </a:rPr>
              <a:t> </a:t>
            </a:r>
            <a:r>
              <a:rPr sz="1400" dirty="0">
                <a:latin typeface="Calibri"/>
                <a:cs typeface="Calibri"/>
              </a:rPr>
              <a:t>to</a:t>
            </a:r>
            <a:r>
              <a:rPr sz="1400" spc="125" dirty="0">
                <a:latin typeface="Calibri"/>
                <a:cs typeface="Calibri"/>
              </a:rPr>
              <a:t> </a:t>
            </a:r>
            <a:r>
              <a:rPr sz="1400" dirty="0">
                <a:latin typeface="Calibri"/>
                <a:cs typeface="Calibri"/>
              </a:rPr>
              <a:t>the</a:t>
            </a:r>
            <a:r>
              <a:rPr sz="1400" spc="114" dirty="0">
                <a:latin typeface="Calibri"/>
                <a:cs typeface="Calibri"/>
              </a:rPr>
              <a:t> </a:t>
            </a:r>
            <a:r>
              <a:rPr sz="1400" spc="-25" dirty="0">
                <a:latin typeface="Calibri"/>
                <a:cs typeface="Calibri"/>
              </a:rPr>
              <a:t>Pump</a:t>
            </a:r>
            <a:r>
              <a:rPr sz="1400" spc="20" dirty="0">
                <a:latin typeface="Calibri"/>
                <a:cs typeface="Calibri"/>
              </a:rPr>
              <a:t> </a:t>
            </a:r>
            <a:r>
              <a:rPr sz="1400" dirty="0">
                <a:latin typeface="Calibri"/>
                <a:cs typeface="Calibri"/>
              </a:rPr>
              <a:t>Owner’s</a:t>
            </a:r>
            <a:r>
              <a:rPr sz="1400" spc="105" dirty="0">
                <a:latin typeface="Calibri"/>
                <a:cs typeface="Calibri"/>
              </a:rPr>
              <a:t> </a:t>
            </a:r>
            <a:r>
              <a:rPr sz="1400" dirty="0">
                <a:latin typeface="Calibri"/>
                <a:cs typeface="Calibri"/>
              </a:rPr>
              <a:t>Manual</a:t>
            </a:r>
            <a:r>
              <a:rPr sz="1400" spc="190" dirty="0">
                <a:latin typeface="Calibri"/>
                <a:cs typeface="Calibri"/>
              </a:rPr>
              <a:t> </a:t>
            </a:r>
            <a:r>
              <a:rPr sz="1400" spc="70" dirty="0">
                <a:latin typeface="Calibri"/>
                <a:cs typeface="Calibri"/>
              </a:rPr>
              <a:t>for</a:t>
            </a:r>
            <a:r>
              <a:rPr sz="1400" spc="165" dirty="0">
                <a:latin typeface="Calibri"/>
                <a:cs typeface="Calibri"/>
              </a:rPr>
              <a:t> </a:t>
            </a:r>
            <a:r>
              <a:rPr sz="1400" spc="55" dirty="0">
                <a:latin typeface="Calibri"/>
                <a:cs typeface="Calibri"/>
              </a:rPr>
              <a:t>further </a:t>
            </a:r>
            <a:r>
              <a:rPr sz="1400" dirty="0">
                <a:latin typeface="Calibri"/>
                <a:cs typeface="Calibri"/>
              </a:rPr>
              <a:t>instructions,</a:t>
            </a:r>
            <a:r>
              <a:rPr sz="1400" spc="455" dirty="0">
                <a:latin typeface="Calibri"/>
                <a:cs typeface="Calibri"/>
              </a:rPr>
              <a:t> </a:t>
            </a:r>
            <a:r>
              <a:rPr sz="1400" dirty="0">
                <a:latin typeface="Calibri"/>
                <a:cs typeface="Calibri"/>
              </a:rPr>
              <a:t>maintenance,</a:t>
            </a:r>
            <a:r>
              <a:rPr sz="1400" spc="240" dirty="0">
                <a:latin typeface="Calibri"/>
                <a:cs typeface="Calibri"/>
              </a:rPr>
              <a:t> </a:t>
            </a:r>
            <a:r>
              <a:rPr sz="1400" dirty="0">
                <a:latin typeface="Calibri"/>
                <a:cs typeface="Calibri"/>
              </a:rPr>
              <a:t>and</a:t>
            </a:r>
            <a:r>
              <a:rPr sz="1400" spc="300" dirty="0">
                <a:latin typeface="Calibri"/>
                <a:cs typeface="Calibri"/>
              </a:rPr>
              <a:t> </a:t>
            </a:r>
            <a:r>
              <a:rPr sz="1400" spc="-10" dirty="0">
                <a:latin typeface="Calibri"/>
                <a:cs typeface="Calibri"/>
              </a:rPr>
              <a:t>specification information.</a:t>
            </a:r>
            <a:endParaRPr sz="1400">
              <a:latin typeface="Calibri"/>
              <a:cs typeface="Calibri"/>
            </a:endParaRPr>
          </a:p>
          <a:p>
            <a:pPr>
              <a:lnSpc>
                <a:spcPct val="100000"/>
              </a:lnSpc>
              <a:spcBef>
                <a:spcPts val="25"/>
              </a:spcBef>
            </a:pPr>
            <a:endParaRPr sz="1150">
              <a:latin typeface="Calibri"/>
              <a:cs typeface="Calibri"/>
            </a:endParaRPr>
          </a:p>
          <a:p>
            <a:pPr marR="5080" algn="r">
              <a:lnSpc>
                <a:spcPct val="100000"/>
              </a:lnSpc>
            </a:pPr>
            <a:r>
              <a:rPr sz="1100" spc="-25" dirty="0">
                <a:latin typeface="Calibri"/>
                <a:cs typeface="Calibri"/>
              </a:rPr>
              <a:t>29</a:t>
            </a:r>
            <a:endParaRPr sz="1100">
              <a:latin typeface="Calibri"/>
              <a:cs typeface="Calibri"/>
            </a:endParaRPr>
          </a:p>
        </p:txBody>
      </p:sp>
      <p:grpSp>
        <p:nvGrpSpPr>
          <p:cNvPr id="9" name="object 9"/>
          <p:cNvGrpSpPr/>
          <p:nvPr/>
        </p:nvGrpSpPr>
        <p:grpSpPr>
          <a:xfrm>
            <a:off x="2511170" y="2389251"/>
            <a:ext cx="2362835" cy="1582420"/>
            <a:chOff x="2511170" y="2389251"/>
            <a:chExt cx="2362835" cy="1582420"/>
          </a:xfrm>
        </p:grpSpPr>
        <p:pic>
          <p:nvPicPr>
            <p:cNvPr id="10" name="object 10"/>
            <p:cNvPicPr/>
            <p:nvPr/>
          </p:nvPicPr>
          <p:blipFill>
            <a:blip r:embed="rId5" cstate="print"/>
            <a:stretch>
              <a:fillRect/>
            </a:stretch>
          </p:blipFill>
          <p:spPr>
            <a:xfrm>
              <a:off x="2520695" y="2398776"/>
              <a:ext cx="2343911" cy="1563624"/>
            </a:xfrm>
            <a:prstGeom prst="rect">
              <a:avLst/>
            </a:prstGeom>
          </p:spPr>
        </p:pic>
        <p:sp>
          <p:nvSpPr>
            <p:cNvPr id="11" name="object 11"/>
            <p:cNvSpPr/>
            <p:nvPr/>
          </p:nvSpPr>
          <p:spPr>
            <a:xfrm>
              <a:off x="2520695" y="2398776"/>
              <a:ext cx="2343785" cy="1563370"/>
            </a:xfrm>
            <a:custGeom>
              <a:avLst/>
              <a:gdLst/>
              <a:ahLst/>
              <a:cxnLst/>
              <a:rect l="l" t="t" r="r" b="b"/>
              <a:pathLst>
                <a:path w="2343785" h="1563370">
                  <a:moveTo>
                    <a:pt x="0" y="1563243"/>
                  </a:moveTo>
                  <a:lnTo>
                    <a:pt x="2343404" y="1563243"/>
                  </a:lnTo>
                  <a:lnTo>
                    <a:pt x="2343404" y="0"/>
                  </a:lnTo>
                  <a:lnTo>
                    <a:pt x="0" y="0"/>
                  </a:lnTo>
                  <a:lnTo>
                    <a:pt x="0" y="1563243"/>
                  </a:lnTo>
                  <a:close/>
                </a:path>
              </a:pathLst>
            </a:custGeom>
            <a:ln w="19050">
              <a:solidFill>
                <a:srgbClr val="000000"/>
              </a:solidFill>
            </a:ln>
          </p:spPr>
          <p:txBody>
            <a:bodyPr wrap="square" lIns="0" tIns="0" rIns="0" bIns="0" rtlCol="0"/>
            <a:lstStyle/>
            <a:p>
              <a:endParaRPr/>
            </a:p>
          </p:txBody>
        </p:sp>
      </p:grpSp>
      <p:grpSp>
        <p:nvGrpSpPr>
          <p:cNvPr id="12" name="object 12"/>
          <p:cNvGrpSpPr/>
          <p:nvPr/>
        </p:nvGrpSpPr>
        <p:grpSpPr>
          <a:xfrm>
            <a:off x="8064627" y="4663084"/>
            <a:ext cx="1436370" cy="985519"/>
            <a:chOff x="8064627" y="4663084"/>
            <a:chExt cx="1436370" cy="985519"/>
          </a:xfrm>
        </p:grpSpPr>
        <p:pic>
          <p:nvPicPr>
            <p:cNvPr id="13" name="object 13"/>
            <p:cNvPicPr/>
            <p:nvPr/>
          </p:nvPicPr>
          <p:blipFill>
            <a:blip r:embed="rId6" cstate="print"/>
            <a:stretch>
              <a:fillRect/>
            </a:stretch>
          </p:blipFill>
          <p:spPr>
            <a:xfrm>
              <a:off x="8074152" y="4672583"/>
              <a:ext cx="1417320" cy="966215"/>
            </a:xfrm>
            <a:prstGeom prst="rect">
              <a:avLst/>
            </a:prstGeom>
          </p:spPr>
        </p:pic>
        <p:sp>
          <p:nvSpPr>
            <p:cNvPr id="14" name="object 14"/>
            <p:cNvSpPr/>
            <p:nvPr/>
          </p:nvSpPr>
          <p:spPr>
            <a:xfrm>
              <a:off x="8074152" y="4672609"/>
              <a:ext cx="1417320" cy="966469"/>
            </a:xfrm>
            <a:custGeom>
              <a:avLst/>
              <a:gdLst/>
              <a:ahLst/>
              <a:cxnLst/>
              <a:rect l="l" t="t" r="r" b="b"/>
              <a:pathLst>
                <a:path w="1417320" h="966470">
                  <a:moveTo>
                    <a:pt x="0" y="965936"/>
                  </a:moveTo>
                  <a:lnTo>
                    <a:pt x="1416811" y="965936"/>
                  </a:lnTo>
                  <a:lnTo>
                    <a:pt x="1416811" y="0"/>
                  </a:lnTo>
                  <a:lnTo>
                    <a:pt x="0" y="0"/>
                  </a:lnTo>
                  <a:lnTo>
                    <a:pt x="0" y="965936"/>
                  </a:lnTo>
                  <a:close/>
                </a:path>
              </a:pathLst>
            </a:custGeom>
            <a:ln w="19050">
              <a:solidFill>
                <a:srgbClr val="000000"/>
              </a:solidFill>
            </a:ln>
          </p:spPr>
          <p:txBody>
            <a:bodyPr wrap="square" lIns="0" tIns="0" rIns="0" bIns="0" rtlCol="0"/>
            <a:lstStyle/>
            <a:p>
              <a:endParaRPr/>
            </a:p>
          </p:txBody>
        </p:sp>
      </p:grpSp>
      <p:grpSp>
        <p:nvGrpSpPr>
          <p:cNvPr id="15" name="object 15"/>
          <p:cNvGrpSpPr/>
          <p:nvPr/>
        </p:nvGrpSpPr>
        <p:grpSpPr>
          <a:xfrm>
            <a:off x="7753731" y="1819275"/>
            <a:ext cx="1695450" cy="1771650"/>
            <a:chOff x="7753731" y="1819275"/>
            <a:chExt cx="1695450" cy="1771650"/>
          </a:xfrm>
        </p:grpSpPr>
        <p:sp>
          <p:nvSpPr>
            <p:cNvPr id="16" name="object 16"/>
            <p:cNvSpPr/>
            <p:nvPr/>
          </p:nvSpPr>
          <p:spPr>
            <a:xfrm>
              <a:off x="8961120" y="2895612"/>
              <a:ext cx="454025" cy="194945"/>
            </a:xfrm>
            <a:custGeom>
              <a:avLst/>
              <a:gdLst/>
              <a:ahLst/>
              <a:cxnLst/>
              <a:rect l="l" t="t" r="r" b="b"/>
              <a:pathLst>
                <a:path w="454025" h="194944">
                  <a:moveTo>
                    <a:pt x="453771" y="0"/>
                  </a:moveTo>
                  <a:lnTo>
                    <a:pt x="0" y="0"/>
                  </a:lnTo>
                  <a:lnTo>
                    <a:pt x="0" y="194678"/>
                  </a:lnTo>
                  <a:lnTo>
                    <a:pt x="453771" y="194678"/>
                  </a:lnTo>
                  <a:lnTo>
                    <a:pt x="453771" y="0"/>
                  </a:lnTo>
                  <a:close/>
                </a:path>
              </a:pathLst>
            </a:custGeom>
            <a:solidFill>
              <a:srgbClr val="F3F3F3"/>
            </a:solidFill>
          </p:spPr>
          <p:txBody>
            <a:bodyPr wrap="square" lIns="0" tIns="0" rIns="0" bIns="0" rtlCol="0"/>
            <a:lstStyle/>
            <a:p>
              <a:endParaRPr/>
            </a:p>
          </p:txBody>
        </p:sp>
        <p:pic>
          <p:nvPicPr>
            <p:cNvPr id="17" name="object 17"/>
            <p:cNvPicPr/>
            <p:nvPr/>
          </p:nvPicPr>
          <p:blipFill>
            <a:blip r:embed="rId7" cstate="print"/>
            <a:stretch>
              <a:fillRect/>
            </a:stretch>
          </p:blipFill>
          <p:spPr>
            <a:xfrm>
              <a:off x="7772400" y="1828800"/>
              <a:ext cx="1667255" cy="1752600"/>
            </a:xfrm>
            <a:prstGeom prst="rect">
              <a:avLst/>
            </a:prstGeom>
          </p:spPr>
        </p:pic>
        <p:sp>
          <p:nvSpPr>
            <p:cNvPr id="18" name="object 18"/>
            <p:cNvSpPr/>
            <p:nvPr/>
          </p:nvSpPr>
          <p:spPr>
            <a:xfrm>
              <a:off x="7763256" y="1828800"/>
              <a:ext cx="1676400" cy="1752600"/>
            </a:xfrm>
            <a:custGeom>
              <a:avLst/>
              <a:gdLst/>
              <a:ahLst/>
              <a:cxnLst/>
              <a:rect l="l" t="t" r="r" b="b"/>
              <a:pathLst>
                <a:path w="1676400" h="1752600">
                  <a:moveTo>
                    <a:pt x="0" y="1752346"/>
                  </a:moveTo>
                  <a:lnTo>
                    <a:pt x="1675892" y="1752346"/>
                  </a:lnTo>
                  <a:lnTo>
                    <a:pt x="1675892" y="0"/>
                  </a:lnTo>
                  <a:lnTo>
                    <a:pt x="0" y="0"/>
                  </a:lnTo>
                  <a:lnTo>
                    <a:pt x="0" y="1752346"/>
                  </a:lnTo>
                  <a:close/>
                </a:path>
              </a:pathLst>
            </a:custGeom>
            <a:ln w="19050">
              <a:solidFill>
                <a:srgbClr val="000000"/>
              </a:solidFill>
            </a:ln>
          </p:spPr>
          <p:txBody>
            <a:bodyPr wrap="square" lIns="0" tIns="0" rIns="0" bIns="0" rtlCol="0"/>
            <a:lstStyle/>
            <a:p>
              <a:endParaRPr/>
            </a:p>
          </p:txBody>
        </p:sp>
        <p:sp>
          <p:nvSpPr>
            <p:cNvPr id="19" name="object 19"/>
            <p:cNvSpPr/>
            <p:nvPr/>
          </p:nvSpPr>
          <p:spPr>
            <a:xfrm>
              <a:off x="8830056" y="1953780"/>
              <a:ext cx="454025" cy="194945"/>
            </a:xfrm>
            <a:custGeom>
              <a:avLst/>
              <a:gdLst/>
              <a:ahLst/>
              <a:cxnLst/>
              <a:rect l="l" t="t" r="r" b="b"/>
              <a:pathLst>
                <a:path w="454025" h="194944">
                  <a:moveTo>
                    <a:pt x="453771" y="0"/>
                  </a:moveTo>
                  <a:lnTo>
                    <a:pt x="0" y="0"/>
                  </a:lnTo>
                  <a:lnTo>
                    <a:pt x="0" y="194678"/>
                  </a:lnTo>
                  <a:lnTo>
                    <a:pt x="453771" y="194678"/>
                  </a:lnTo>
                  <a:lnTo>
                    <a:pt x="453771" y="0"/>
                  </a:lnTo>
                  <a:close/>
                </a:path>
              </a:pathLst>
            </a:custGeom>
            <a:solidFill>
              <a:srgbClr val="F3F3F3"/>
            </a:solidFill>
          </p:spPr>
          <p:txBody>
            <a:bodyPr wrap="square" lIns="0" tIns="0" rIns="0" bIns="0" rtlCol="0"/>
            <a:lstStyle/>
            <a:p>
              <a:endParaRPr/>
            </a:p>
          </p:txBody>
        </p:sp>
        <p:sp>
          <p:nvSpPr>
            <p:cNvPr id="20" name="object 20"/>
            <p:cNvSpPr/>
            <p:nvPr/>
          </p:nvSpPr>
          <p:spPr>
            <a:xfrm>
              <a:off x="8842248" y="1953780"/>
              <a:ext cx="457200" cy="194945"/>
            </a:xfrm>
            <a:custGeom>
              <a:avLst/>
              <a:gdLst/>
              <a:ahLst/>
              <a:cxnLst/>
              <a:rect l="l" t="t" r="r" b="b"/>
              <a:pathLst>
                <a:path w="457200" h="194944">
                  <a:moveTo>
                    <a:pt x="0" y="194678"/>
                  </a:moveTo>
                  <a:lnTo>
                    <a:pt x="456819" y="194678"/>
                  </a:lnTo>
                  <a:lnTo>
                    <a:pt x="456819" y="0"/>
                  </a:lnTo>
                  <a:lnTo>
                    <a:pt x="0" y="0"/>
                  </a:lnTo>
                  <a:lnTo>
                    <a:pt x="0" y="194678"/>
                  </a:lnTo>
                  <a:close/>
                </a:path>
              </a:pathLst>
            </a:custGeom>
            <a:ln w="19050">
              <a:solidFill>
                <a:srgbClr val="000000"/>
              </a:solidFill>
            </a:ln>
          </p:spPr>
          <p:txBody>
            <a:bodyPr wrap="square" lIns="0" tIns="0" rIns="0" bIns="0" rtlCol="0"/>
            <a:lstStyle/>
            <a:p>
              <a:endParaRPr/>
            </a:p>
          </p:txBody>
        </p:sp>
      </p:grpSp>
      <p:grpSp>
        <p:nvGrpSpPr>
          <p:cNvPr id="21" name="object 21"/>
          <p:cNvGrpSpPr/>
          <p:nvPr/>
        </p:nvGrpSpPr>
        <p:grpSpPr>
          <a:xfrm>
            <a:off x="8579739" y="526935"/>
            <a:ext cx="845185" cy="1243965"/>
            <a:chOff x="8579739" y="526935"/>
            <a:chExt cx="845185" cy="1243965"/>
          </a:xfrm>
        </p:grpSpPr>
        <p:pic>
          <p:nvPicPr>
            <p:cNvPr id="22" name="object 22"/>
            <p:cNvPicPr/>
            <p:nvPr/>
          </p:nvPicPr>
          <p:blipFill>
            <a:blip r:embed="rId8" cstate="print"/>
            <a:stretch>
              <a:fillRect/>
            </a:stretch>
          </p:blipFill>
          <p:spPr>
            <a:xfrm>
              <a:off x="8589264" y="536448"/>
              <a:ext cx="826007" cy="1225296"/>
            </a:xfrm>
            <a:prstGeom prst="rect">
              <a:avLst/>
            </a:prstGeom>
          </p:spPr>
        </p:pic>
        <p:sp>
          <p:nvSpPr>
            <p:cNvPr id="23" name="object 23"/>
            <p:cNvSpPr/>
            <p:nvPr/>
          </p:nvSpPr>
          <p:spPr>
            <a:xfrm>
              <a:off x="8589264" y="536460"/>
              <a:ext cx="826135" cy="1224915"/>
            </a:xfrm>
            <a:custGeom>
              <a:avLst/>
              <a:gdLst/>
              <a:ahLst/>
              <a:cxnLst/>
              <a:rect l="l" t="t" r="r" b="b"/>
              <a:pathLst>
                <a:path w="826134" h="1224914">
                  <a:moveTo>
                    <a:pt x="0" y="1224775"/>
                  </a:moveTo>
                  <a:lnTo>
                    <a:pt x="825741" y="1224775"/>
                  </a:lnTo>
                  <a:lnTo>
                    <a:pt x="825741" y="0"/>
                  </a:lnTo>
                  <a:lnTo>
                    <a:pt x="0" y="0"/>
                  </a:lnTo>
                  <a:lnTo>
                    <a:pt x="0" y="1224775"/>
                  </a:lnTo>
                  <a:close/>
                </a:path>
              </a:pathLst>
            </a:custGeom>
            <a:ln w="19050">
              <a:solidFill>
                <a:srgbClr val="000000"/>
              </a:solidFill>
            </a:ln>
          </p:spPr>
          <p:txBody>
            <a:bodyPr wrap="square" lIns="0" tIns="0" rIns="0" bIns="0" rtlCol="0"/>
            <a:lstStyle/>
            <a:p>
              <a:endParaRPr/>
            </a:p>
          </p:txBody>
        </p:sp>
      </p:grpSp>
      <p:grpSp>
        <p:nvGrpSpPr>
          <p:cNvPr id="24" name="object 24"/>
          <p:cNvGrpSpPr/>
          <p:nvPr/>
        </p:nvGrpSpPr>
        <p:grpSpPr>
          <a:xfrm>
            <a:off x="1868042" y="5214734"/>
            <a:ext cx="2963545" cy="1583055"/>
            <a:chOff x="1868042" y="5214734"/>
            <a:chExt cx="2963545" cy="1583055"/>
          </a:xfrm>
        </p:grpSpPr>
        <p:sp>
          <p:nvSpPr>
            <p:cNvPr id="25" name="object 25"/>
            <p:cNvSpPr/>
            <p:nvPr/>
          </p:nvSpPr>
          <p:spPr>
            <a:xfrm>
              <a:off x="1877567" y="5224259"/>
              <a:ext cx="2944495" cy="1564005"/>
            </a:xfrm>
            <a:custGeom>
              <a:avLst/>
              <a:gdLst/>
              <a:ahLst/>
              <a:cxnLst/>
              <a:rect l="l" t="t" r="r" b="b"/>
              <a:pathLst>
                <a:path w="2944495" h="1564004">
                  <a:moveTo>
                    <a:pt x="0" y="1563497"/>
                  </a:moveTo>
                  <a:lnTo>
                    <a:pt x="2943986" y="1563497"/>
                  </a:lnTo>
                  <a:lnTo>
                    <a:pt x="2943986" y="0"/>
                  </a:lnTo>
                  <a:lnTo>
                    <a:pt x="0" y="0"/>
                  </a:lnTo>
                  <a:lnTo>
                    <a:pt x="0" y="1563497"/>
                  </a:lnTo>
                  <a:close/>
                </a:path>
              </a:pathLst>
            </a:custGeom>
            <a:ln w="19050">
              <a:solidFill>
                <a:srgbClr val="000000"/>
              </a:solidFill>
            </a:ln>
          </p:spPr>
          <p:txBody>
            <a:bodyPr wrap="square" lIns="0" tIns="0" rIns="0" bIns="0" rtlCol="0"/>
            <a:lstStyle/>
            <a:p>
              <a:endParaRPr/>
            </a:p>
          </p:txBody>
        </p:sp>
        <p:sp>
          <p:nvSpPr>
            <p:cNvPr id="26" name="object 26"/>
            <p:cNvSpPr/>
            <p:nvPr/>
          </p:nvSpPr>
          <p:spPr>
            <a:xfrm>
              <a:off x="1898903" y="6313678"/>
              <a:ext cx="2083435" cy="415925"/>
            </a:xfrm>
            <a:custGeom>
              <a:avLst/>
              <a:gdLst/>
              <a:ahLst/>
              <a:cxnLst/>
              <a:rect l="l" t="t" r="r" b="b"/>
              <a:pathLst>
                <a:path w="2083435" h="415925">
                  <a:moveTo>
                    <a:pt x="2073909" y="0"/>
                  </a:moveTo>
                  <a:lnTo>
                    <a:pt x="0" y="397052"/>
                  </a:lnTo>
                  <a:lnTo>
                    <a:pt x="3556" y="415772"/>
                  </a:lnTo>
                  <a:lnTo>
                    <a:pt x="2077466" y="18796"/>
                  </a:lnTo>
                  <a:lnTo>
                    <a:pt x="2083181" y="7874"/>
                  </a:lnTo>
                  <a:lnTo>
                    <a:pt x="2073909" y="0"/>
                  </a:lnTo>
                  <a:close/>
                </a:path>
              </a:pathLst>
            </a:custGeom>
            <a:solidFill>
              <a:srgbClr val="000000"/>
            </a:solidFill>
          </p:spPr>
          <p:txBody>
            <a:bodyPr wrap="square" lIns="0" tIns="0" rIns="0" bIns="0" rtlCol="0"/>
            <a:lstStyle/>
            <a:p>
              <a:endParaRPr/>
            </a:p>
          </p:txBody>
        </p:sp>
        <p:pic>
          <p:nvPicPr>
            <p:cNvPr id="27" name="object 27"/>
            <p:cNvPicPr/>
            <p:nvPr/>
          </p:nvPicPr>
          <p:blipFill>
            <a:blip r:embed="rId9" cstate="print"/>
            <a:stretch>
              <a:fillRect/>
            </a:stretch>
          </p:blipFill>
          <p:spPr>
            <a:xfrm>
              <a:off x="3935729" y="6281928"/>
              <a:ext cx="102489" cy="93725"/>
            </a:xfrm>
            <a:prstGeom prst="rect">
              <a:avLst/>
            </a:prstGeom>
          </p:spPr>
        </p:pic>
      </p:grpSp>
      <p:sp>
        <p:nvSpPr>
          <p:cNvPr id="28" name="object 28"/>
          <p:cNvSpPr txBox="1">
            <a:spLocks noGrp="1"/>
          </p:cNvSpPr>
          <p:nvPr>
            <p:ph type="title"/>
          </p:nvPr>
        </p:nvSpPr>
        <p:spPr>
          <a:xfrm>
            <a:off x="447128" y="13025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29" name="object 29"/>
          <p:cNvSpPr txBox="1"/>
          <p:nvPr/>
        </p:nvSpPr>
        <p:spPr>
          <a:xfrm>
            <a:off x="8830056" y="1953780"/>
            <a:ext cx="454025" cy="194945"/>
          </a:xfrm>
          <a:prstGeom prst="rect">
            <a:avLst/>
          </a:prstGeom>
        </p:spPr>
        <p:txBody>
          <a:bodyPr vert="horz" wrap="square" lIns="0" tIns="10795" rIns="0" bIns="0" rtlCol="0">
            <a:spAutoFit/>
          </a:bodyPr>
          <a:lstStyle/>
          <a:p>
            <a:pPr marL="104139">
              <a:lnSpc>
                <a:spcPct val="100000"/>
              </a:lnSpc>
              <a:spcBef>
                <a:spcPts val="85"/>
              </a:spcBef>
            </a:pPr>
            <a:r>
              <a:rPr sz="900" b="1" i="1" spc="-20" dirty="0">
                <a:latin typeface="Calibri"/>
                <a:cs typeface="Calibri"/>
              </a:rPr>
              <a:t>OPEN</a:t>
            </a:r>
            <a:endParaRPr sz="9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3AD49562-F915-D454-360B-22401DB8772C}"/>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93377" y="7338466"/>
            <a:ext cx="9715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3</a:t>
            </a:r>
            <a:endParaRPr sz="1100">
              <a:latin typeface="Calibri"/>
              <a:cs typeface="Calibri"/>
            </a:endParaRPr>
          </a:p>
        </p:txBody>
      </p:sp>
      <p:sp>
        <p:nvSpPr>
          <p:cNvPr id="4" name="object 4"/>
          <p:cNvSpPr txBox="1">
            <a:spLocks noGrp="1"/>
          </p:cNvSpPr>
          <p:nvPr>
            <p:ph type="title"/>
          </p:nvPr>
        </p:nvSpPr>
        <p:spPr>
          <a:xfrm>
            <a:off x="2374519" y="101600"/>
            <a:ext cx="5285105" cy="574040"/>
          </a:xfrm>
          <a:prstGeom prst="rect">
            <a:avLst/>
          </a:prstGeom>
        </p:spPr>
        <p:txBody>
          <a:bodyPr vert="horz" wrap="square" lIns="0" tIns="12700" rIns="0" bIns="0" rtlCol="0">
            <a:spAutoFit/>
          </a:bodyPr>
          <a:lstStyle/>
          <a:p>
            <a:pPr marL="12700">
              <a:lnSpc>
                <a:spcPct val="100000"/>
              </a:lnSpc>
              <a:spcBef>
                <a:spcPts val="100"/>
              </a:spcBef>
            </a:pPr>
            <a:r>
              <a:rPr sz="3600" i="1" u="none" dirty="0">
                <a:latin typeface="Calibri"/>
                <a:cs typeface="Calibri"/>
              </a:rPr>
              <a:t>THE</a:t>
            </a:r>
            <a:r>
              <a:rPr sz="3600" i="1" u="none" spc="-50" dirty="0">
                <a:latin typeface="Calibri"/>
                <a:cs typeface="Calibri"/>
              </a:rPr>
              <a:t> </a:t>
            </a:r>
            <a:r>
              <a:rPr sz="3600" i="1" u="none" dirty="0">
                <a:latin typeface="Calibri"/>
                <a:cs typeface="Calibri"/>
              </a:rPr>
              <a:t>RETURN</a:t>
            </a:r>
            <a:r>
              <a:rPr sz="3600" i="1" u="none" spc="-30" dirty="0">
                <a:latin typeface="Calibri"/>
                <a:cs typeface="Calibri"/>
              </a:rPr>
              <a:t> </a:t>
            </a:r>
            <a:r>
              <a:rPr sz="3600" i="1" u="none" dirty="0">
                <a:latin typeface="Calibri"/>
                <a:cs typeface="Calibri"/>
              </a:rPr>
              <a:t>OF</a:t>
            </a:r>
            <a:r>
              <a:rPr sz="3600" i="1" u="none" spc="-65" dirty="0">
                <a:latin typeface="Calibri"/>
                <a:cs typeface="Calibri"/>
              </a:rPr>
              <a:t> </a:t>
            </a:r>
            <a:r>
              <a:rPr sz="3600" i="1" u="none" dirty="0">
                <a:latin typeface="Calibri"/>
                <a:cs typeface="Calibri"/>
              </a:rPr>
              <a:t>A</a:t>
            </a:r>
            <a:r>
              <a:rPr sz="3600" i="1" u="none" spc="-10" dirty="0">
                <a:latin typeface="Calibri"/>
                <a:cs typeface="Calibri"/>
              </a:rPr>
              <a:t> </a:t>
            </a:r>
            <a:r>
              <a:rPr sz="3600" i="1" u="none" spc="-20" dirty="0">
                <a:latin typeface="Calibri"/>
                <a:cs typeface="Calibri"/>
              </a:rPr>
              <a:t>LEGEND...</a:t>
            </a:r>
            <a:endParaRPr sz="3600">
              <a:latin typeface="Calibri"/>
              <a:cs typeface="Calibri"/>
            </a:endParaRPr>
          </a:p>
        </p:txBody>
      </p:sp>
      <p:sp>
        <p:nvSpPr>
          <p:cNvPr id="5" name="object 5"/>
          <p:cNvSpPr txBox="1"/>
          <p:nvPr/>
        </p:nvSpPr>
        <p:spPr>
          <a:xfrm>
            <a:off x="476199" y="990769"/>
            <a:ext cx="8931910" cy="4269054"/>
          </a:xfrm>
          <a:prstGeom prst="rect">
            <a:avLst/>
          </a:prstGeom>
        </p:spPr>
        <p:txBody>
          <a:bodyPr vert="horz" wrap="square" lIns="0" tIns="13970" rIns="0" bIns="0" rtlCol="0">
            <a:spAutoFit/>
          </a:bodyPr>
          <a:lstStyle/>
          <a:p>
            <a:pPr marL="12700" marR="330200" algn="just">
              <a:lnSpc>
                <a:spcPct val="112100"/>
              </a:lnSpc>
              <a:spcBef>
                <a:spcPts val="110"/>
              </a:spcBef>
            </a:pPr>
            <a:r>
              <a:rPr sz="1400" dirty="0">
                <a:latin typeface="Arial" panose="020B0604020202020204" pitchFamily="34" charset="0"/>
                <a:cs typeface="Arial" panose="020B0604020202020204" pitchFamily="34" charset="0"/>
              </a:rPr>
              <a:t>Thank</a:t>
            </a:r>
            <a:r>
              <a:rPr sz="1400" spc="-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You</a:t>
            </a:r>
            <a:r>
              <a:rPr sz="1400" spc="75" dirty="0">
                <a:latin typeface="Arial" panose="020B0604020202020204" pitchFamily="34" charset="0"/>
                <a:cs typeface="Arial" panose="020B0604020202020204" pitchFamily="34" charset="0"/>
              </a:rPr>
              <a:t> for</a:t>
            </a:r>
            <a:r>
              <a:rPr sz="1400" spc="3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purchasing</a:t>
            </a:r>
            <a:r>
              <a:rPr sz="1400" spc="2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a:t>
            </a:r>
            <a:r>
              <a:rPr sz="1400" spc="75"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SEA</a:t>
            </a:r>
            <a:r>
              <a:rPr sz="1400" i="1" spc="-20"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PRO</a:t>
            </a:r>
            <a:r>
              <a:rPr sz="1400" i="1" spc="3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boat.</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Here</a:t>
            </a:r>
            <a:r>
              <a:rPr sz="1400" spc="7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at</a:t>
            </a:r>
            <a:r>
              <a:rPr sz="1400" spc="114"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SEA</a:t>
            </a:r>
            <a:r>
              <a:rPr sz="1400" i="1" spc="10"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PRO</a:t>
            </a:r>
            <a:r>
              <a:rPr sz="1400" i="1" spc="-20" dirty="0">
                <a:latin typeface="Arial" panose="020B0604020202020204" pitchFamily="34" charset="0"/>
                <a:cs typeface="Arial" panose="020B0604020202020204" pitchFamily="34" charset="0"/>
              </a:rPr>
              <a:t> </a:t>
            </a:r>
            <a:r>
              <a:rPr sz="1400" i="1" spc="-70" dirty="0">
                <a:latin typeface="Arial" panose="020B0604020202020204" pitchFamily="34" charset="0"/>
                <a:cs typeface="Arial" panose="020B0604020202020204" pitchFamily="34" charset="0"/>
              </a:rPr>
              <a:t>BOATS</a:t>
            </a:r>
            <a:r>
              <a:rPr sz="1400" spc="-70" dirty="0">
                <a:latin typeface="Arial" panose="020B0604020202020204" pitchFamily="34" charset="0"/>
                <a:cs typeface="Arial" panose="020B0604020202020204" pitchFamily="34" charset="0"/>
              </a:rPr>
              <a:t>,</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229" dirty="0">
                <a:latin typeface="Arial" panose="020B0604020202020204" pitchFamily="34" charset="0"/>
                <a:cs typeface="Arial" panose="020B0604020202020204" pitchFamily="34" charset="0"/>
              </a:rPr>
              <a:t> </a:t>
            </a:r>
            <a:r>
              <a:rPr sz="1400" spc="-35" dirty="0">
                <a:latin typeface="Arial" panose="020B0604020202020204" pitchFamily="34" charset="0"/>
                <a:cs typeface="Arial" panose="020B0604020202020204" pitchFamily="34" charset="0"/>
              </a:rPr>
              <a:t>say</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that</a:t>
            </a:r>
            <a:r>
              <a:rPr sz="1400" spc="1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we</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pride</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ourselves</a:t>
            </a:r>
            <a:r>
              <a:rPr sz="1400" spc="145"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on </a:t>
            </a:r>
            <a:r>
              <a:rPr sz="1400" dirty="0">
                <a:latin typeface="Arial" panose="020B0604020202020204" pitchFamily="34" charset="0"/>
                <a:cs typeface="Arial" panose="020B0604020202020204" pitchFamily="34" charset="0"/>
              </a:rPr>
              <a:t>craftsmanship</a:t>
            </a:r>
            <a:r>
              <a:rPr sz="1400" spc="1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is</a:t>
            </a:r>
            <a:r>
              <a:rPr sz="1400" spc="9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understatement.</a:t>
            </a:r>
            <a:r>
              <a:rPr sz="1400" spc="4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a:t>
            </a:r>
            <a:r>
              <a:rPr sz="1400" spc="20"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lot</a:t>
            </a:r>
            <a:r>
              <a:rPr sz="1400" spc="195" dirty="0">
                <a:latin typeface="Arial" panose="020B0604020202020204" pitchFamily="34" charset="0"/>
                <a:cs typeface="Arial" panose="020B0604020202020204" pitchFamily="34" charset="0"/>
              </a:rPr>
              <a:t> </a:t>
            </a:r>
            <a:r>
              <a:rPr sz="1400" spc="55" dirty="0">
                <a:latin typeface="Arial" panose="020B0604020202020204" pitchFamily="34" charset="0"/>
                <a:cs typeface="Arial" panose="020B0604020202020204" pitchFamily="34" charset="0"/>
              </a:rPr>
              <a:t>of</a:t>
            </a:r>
            <a:r>
              <a:rPr sz="1400" spc="20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boat</a:t>
            </a:r>
            <a:r>
              <a:rPr sz="1400" spc="90"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manufacturers</a:t>
            </a:r>
            <a:r>
              <a:rPr sz="1400" spc="10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claim</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175" dirty="0">
                <a:latin typeface="Arial" panose="020B0604020202020204" pitchFamily="34" charset="0"/>
                <a:cs typeface="Arial" panose="020B0604020202020204" pitchFamily="34" charset="0"/>
              </a:rPr>
              <a:t> </a:t>
            </a:r>
            <a:r>
              <a:rPr sz="1400" spc="50" dirty="0">
                <a:latin typeface="Arial" panose="020B0604020202020204" pitchFamily="34" charset="0"/>
                <a:cs typeface="Arial" panose="020B0604020202020204" pitchFamily="34" charset="0"/>
              </a:rPr>
              <a:t>offer</a:t>
            </a:r>
            <a:r>
              <a:rPr sz="1400" spc="2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1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best</a:t>
            </a:r>
            <a:r>
              <a:rPr sz="1400" spc="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“value”</a:t>
            </a:r>
            <a:r>
              <a:rPr sz="1400" spc="85"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in </a:t>
            </a:r>
            <a:r>
              <a:rPr sz="1400" spc="45" dirty="0">
                <a:latin typeface="Arial" panose="020B0604020202020204" pitchFamily="34" charset="0"/>
                <a:cs typeface="Arial" panose="020B0604020202020204" pitchFamily="34" charset="0"/>
              </a:rPr>
              <a:t>their</a:t>
            </a:r>
            <a:r>
              <a:rPr sz="1400" spc="1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respective</a:t>
            </a:r>
            <a:r>
              <a:rPr sz="1400" spc="20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market,</a:t>
            </a:r>
            <a:r>
              <a:rPr sz="1400" spc="1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but</a:t>
            </a:r>
            <a:r>
              <a:rPr sz="1400" spc="150"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our</a:t>
            </a:r>
            <a:r>
              <a:rPr sz="1400" spc="3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mission</a:t>
            </a:r>
            <a:r>
              <a:rPr sz="1400" spc="1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is</a:t>
            </a:r>
            <a:r>
              <a:rPr sz="1400" spc="10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25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build</a:t>
            </a:r>
            <a:r>
              <a:rPr sz="1400" spc="1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1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most</a:t>
            </a:r>
            <a:r>
              <a:rPr sz="1400" spc="1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durable,</a:t>
            </a:r>
            <a:r>
              <a:rPr sz="1400" spc="1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comfortable,</a:t>
            </a:r>
            <a:r>
              <a:rPr sz="1400" spc="250"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functional</a:t>
            </a:r>
            <a:r>
              <a:rPr sz="1400" spc="229"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and </a:t>
            </a:r>
            <a:r>
              <a:rPr sz="1400" dirty="0">
                <a:latin typeface="Arial" panose="020B0604020202020204" pitchFamily="34" charset="0"/>
                <a:cs typeface="Arial" panose="020B0604020202020204" pitchFamily="34" charset="0"/>
              </a:rPr>
              <a:t>safest</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boats</a:t>
            </a:r>
            <a:r>
              <a:rPr sz="1400" spc="50" dirty="0">
                <a:latin typeface="Arial" panose="020B0604020202020204" pitchFamily="34" charset="0"/>
                <a:cs typeface="Arial" panose="020B0604020202020204" pitchFamily="34" charset="0"/>
              </a:rPr>
              <a:t> </a:t>
            </a:r>
            <a:r>
              <a:rPr sz="1400" spc="55" dirty="0">
                <a:latin typeface="Arial" panose="020B0604020202020204" pitchFamily="34" charset="0"/>
                <a:cs typeface="Arial" panose="020B0604020202020204" pitchFamily="34" charset="0"/>
              </a:rPr>
              <a:t>of</a:t>
            </a:r>
            <a:r>
              <a:rPr sz="1400" spc="17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any</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market.</a:t>
            </a:r>
            <a:endParaRPr sz="1400" dirty="0">
              <a:latin typeface="Arial" panose="020B0604020202020204" pitchFamily="34" charset="0"/>
              <a:cs typeface="Arial" panose="020B0604020202020204" pitchFamily="34" charset="0"/>
            </a:endParaRPr>
          </a:p>
          <a:p>
            <a:pPr marL="12700" marR="38735">
              <a:lnSpc>
                <a:spcPct val="111900"/>
              </a:lnSpc>
              <a:spcBef>
                <a:spcPts val="615"/>
              </a:spcBef>
            </a:pPr>
            <a:r>
              <a:rPr sz="1400" spc="-65" dirty="0">
                <a:latin typeface="Arial" panose="020B0604020202020204" pitchFamily="34" charset="0"/>
                <a:cs typeface="Arial" panose="020B0604020202020204" pitchFamily="34" charset="0"/>
              </a:rPr>
              <a:t>We</a:t>
            </a:r>
            <a:r>
              <a:rPr sz="1400" spc="-140"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carefully</a:t>
            </a:r>
            <a:r>
              <a:rPr sz="1400" spc="3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scrutinize</a:t>
            </a:r>
            <a:r>
              <a:rPr sz="1400" spc="3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every</a:t>
            </a:r>
            <a:r>
              <a:rPr sz="1400" spc="1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part</a:t>
            </a:r>
            <a:r>
              <a:rPr sz="1400" spc="1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120" dirty="0">
                <a:latin typeface="Arial" panose="020B0604020202020204" pitchFamily="34" charset="0"/>
                <a:cs typeface="Arial" panose="020B0604020202020204" pitchFamily="34" charset="0"/>
              </a:rPr>
              <a:t> </a:t>
            </a:r>
            <a:r>
              <a:rPr sz="1400" spc="85" dirty="0">
                <a:latin typeface="Arial" panose="020B0604020202020204" pitchFamily="34" charset="0"/>
                <a:cs typeface="Arial" panose="020B0604020202020204" pitchFamily="34" charset="0"/>
              </a:rPr>
              <a:t>all</a:t>
            </a:r>
            <a:r>
              <a:rPr sz="1400" spc="360" dirty="0">
                <a:latin typeface="Arial" panose="020B0604020202020204" pitchFamily="34" charset="0"/>
                <a:cs typeface="Arial" panose="020B0604020202020204" pitchFamily="34" charset="0"/>
              </a:rPr>
              <a:t> </a:t>
            </a:r>
            <a:r>
              <a:rPr sz="1400" spc="50" dirty="0">
                <a:latin typeface="Arial" panose="020B0604020202020204" pitchFamily="34" charset="0"/>
                <a:cs typeface="Arial" panose="020B0604020202020204" pitchFamily="34" charset="0"/>
              </a:rPr>
              <a:t>raw</a:t>
            </a:r>
            <a:r>
              <a:rPr sz="1400" spc="18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material</a:t>
            </a:r>
            <a:r>
              <a:rPr sz="1400" spc="160" dirty="0">
                <a:latin typeface="Arial" panose="020B0604020202020204" pitchFamily="34" charset="0"/>
                <a:cs typeface="Arial" panose="020B0604020202020204" pitchFamily="34" charset="0"/>
              </a:rPr>
              <a:t> </a:t>
            </a:r>
            <a:r>
              <a:rPr sz="1400" spc="-35" dirty="0">
                <a:latin typeface="Arial" panose="020B0604020202020204" pitchFamily="34" charset="0"/>
                <a:cs typeface="Arial" panose="020B0604020202020204" pitchFamily="34" charset="0"/>
              </a:rPr>
              <a:t>by</a:t>
            </a:r>
            <a:r>
              <a:rPr sz="1400" spc="-8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every</a:t>
            </a:r>
            <a:r>
              <a:rPr sz="1400" spc="11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supplier</a:t>
            </a:r>
            <a:r>
              <a:rPr sz="1400" spc="18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as</a:t>
            </a:r>
            <a:r>
              <a:rPr sz="1400" spc="9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if</a:t>
            </a:r>
            <a:r>
              <a:rPr sz="1400" spc="245"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our</a:t>
            </a:r>
            <a:r>
              <a:rPr sz="1400" spc="3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own</a:t>
            </a:r>
            <a:r>
              <a:rPr sz="1400" spc="2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family’s</a:t>
            </a:r>
            <a:r>
              <a:rPr sz="1400" spc="1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safety </a:t>
            </a:r>
            <a:r>
              <a:rPr sz="1400" spc="-25" dirty="0">
                <a:latin typeface="Arial" panose="020B0604020202020204" pitchFamily="34" charset="0"/>
                <a:cs typeface="Arial" panose="020B0604020202020204" pitchFamily="34" charset="0"/>
              </a:rPr>
              <a:t>depends</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on</a:t>
            </a:r>
            <a:r>
              <a:rPr sz="1400" spc="11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it.</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fact,</a:t>
            </a:r>
            <a:r>
              <a:rPr sz="1400" spc="1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it</a:t>
            </a:r>
            <a:r>
              <a:rPr sz="1400" spc="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does!</a:t>
            </a:r>
            <a:r>
              <a:rPr sz="1400" spc="459" dirty="0">
                <a:latin typeface="Arial" panose="020B0604020202020204" pitchFamily="34" charset="0"/>
                <a:cs typeface="Arial" panose="020B0604020202020204" pitchFamily="34" charset="0"/>
              </a:rPr>
              <a:t> </a:t>
            </a:r>
            <a:r>
              <a:rPr sz="1400" spc="-60" dirty="0">
                <a:latin typeface="Arial" panose="020B0604020202020204" pitchFamily="34" charset="0"/>
                <a:cs typeface="Arial" panose="020B0604020202020204" pitchFamily="34" charset="0"/>
              </a:rPr>
              <a:t>We</a:t>
            </a:r>
            <a:r>
              <a:rPr sz="1400" spc="-7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not</a:t>
            </a:r>
            <a:r>
              <a:rPr sz="1400" spc="1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only</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use</a:t>
            </a:r>
            <a:r>
              <a:rPr sz="1400" spc="10"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our</a:t>
            </a:r>
            <a:r>
              <a:rPr sz="1400" spc="240" dirty="0">
                <a:latin typeface="Arial" panose="020B0604020202020204" pitchFamily="34" charset="0"/>
                <a:cs typeface="Arial" panose="020B0604020202020204" pitchFamily="34" charset="0"/>
              </a:rPr>
              <a:t> </a:t>
            </a:r>
            <a:r>
              <a:rPr sz="1400" i="1" spc="-100" dirty="0">
                <a:latin typeface="Arial" panose="020B0604020202020204" pitchFamily="34" charset="0"/>
                <a:cs typeface="Arial" panose="020B0604020202020204" pitchFamily="34" charset="0"/>
              </a:rPr>
              <a:t>SEA</a:t>
            </a:r>
            <a:r>
              <a:rPr sz="1400" i="1" spc="-85" dirty="0">
                <a:latin typeface="Arial" panose="020B0604020202020204" pitchFamily="34" charset="0"/>
                <a:cs typeface="Arial" panose="020B0604020202020204" pitchFamily="34" charset="0"/>
              </a:rPr>
              <a:t> </a:t>
            </a:r>
            <a:r>
              <a:rPr sz="1400" i="1" spc="-80" dirty="0">
                <a:latin typeface="Arial" panose="020B0604020202020204" pitchFamily="34" charset="0"/>
                <a:cs typeface="Arial" panose="020B0604020202020204" pitchFamily="34" charset="0"/>
              </a:rPr>
              <a:t>PRO</a:t>
            </a:r>
            <a:r>
              <a:rPr sz="1400" i="1" spc="-60" dirty="0">
                <a:latin typeface="Arial" panose="020B0604020202020204" pitchFamily="34" charset="0"/>
                <a:cs typeface="Arial" panose="020B0604020202020204" pitchFamily="34" charset="0"/>
              </a:rPr>
              <a:t> </a:t>
            </a:r>
            <a:r>
              <a:rPr lang="en-US" sz="1400" i="1" spc="245" dirty="0">
                <a:latin typeface="Arial" panose="020B0604020202020204" pitchFamily="34" charset="0"/>
                <a:cs typeface="Arial" panose="020B0604020202020204" pitchFamily="34" charset="0"/>
              </a:rPr>
              <a:t>b</a:t>
            </a:r>
            <a:r>
              <a:rPr sz="1400" i="1" spc="245" dirty="0">
                <a:latin typeface="Arial" panose="020B0604020202020204" pitchFamily="34" charset="0"/>
                <a:cs typeface="Arial" panose="020B0604020202020204" pitchFamily="34" charset="0"/>
              </a:rPr>
              <a:t>oats</a:t>
            </a:r>
            <a:r>
              <a:rPr sz="1400" i="1"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personally,</a:t>
            </a:r>
            <a:r>
              <a:rPr sz="1400" spc="1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but</a:t>
            </a:r>
            <a:r>
              <a:rPr sz="1400" spc="8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we</a:t>
            </a:r>
            <a:r>
              <a:rPr sz="1400" spc="6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consider </a:t>
            </a:r>
            <a:r>
              <a:rPr sz="1400" dirty="0">
                <a:latin typeface="Arial" panose="020B0604020202020204" pitchFamily="34" charset="0"/>
                <a:cs typeface="Arial" panose="020B0604020202020204" pitchFamily="34" charset="0"/>
              </a:rPr>
              <a:t>every</a:t>
            </a:r>
            <a:r>
              <a:rPr sz="1400" spc="100" dirty="0">
                <a:latin typeface="Arial" panose="020B0604020202020204" pitchFamily="34" charset="0"/>
                <a:cs typeface="Arial" panose="020B0604020202020204" pitchFamily="34" charset="0"/>
              </a:rPr>
              <a:t> </a:t>
            </a:r>
            <a:r>
              <a:rPr sz="1400" i="1" spc="-100" dirty="0">
                <a:latin typeface="Arial" panose="020B0604020202020204" pitchFamily="34" charset="0"/>
                <a:cs typeface="Arial" panose="020B0604020202020204" pitchFamily="34" charset="0"/>
              </a:rPr>
              <a:t>SEA</a:t>
            </a:r>
            <a:r>
              <a:rPr sz="1400" i="1" spc="-90" dirty="0">
                <a:latin typeface="Arial" panose="020B0604020202020204" pitchFamily="34" charset="0"/>
                <a:cs typeface="Arial" panose="020B0604020202020204" pitchFamily="34" charset="0"/>
              </a:rPr>
              <a:t> </a:t>
            </a:r>
            <a:r>
              <a:rPr sz="1400" i="1" spc="-70" dirty="0">
                <a:latin typeface="Arial" panose="020B0604020202020204" pitchFamily="34" charset="0"/>
                <a:cs typeface="Arial" panose="020B0604020202020204" pitchFamily="34" charset="0"/>
              </a:rPr>
              <a:t>PRO</a:t>
            </a:r>
            <a:r>
              <a:rPr sz="1400" i="1" spc="-7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owner,</a:t>
            </a:r>
            <a:r>
              <a:rPr sz="1400" spc="1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whether</a:t>
            </a:r>
            <a:r>
              <a:rPr sz="1400" spc="65" dirty="0">
                <a:latin typeface="Arial" panose="020B0604020202020204" pitchFamily="34" charset="0"/>
                <a:cs typeface="Arial" panose="020B0604020202020204" pitchFamily="34" charset="0"/>
              </a:rPr>
              <a:t> </a:t>
            </a:r>
            <a:r>
              <a:rPr sz="1400" spc="55" dirty="0">
                <a:latin typeface="Arial" panose="020B0604020202020204" pitchFamily="34" charset="0"/>
                <a:cs typeface="Arial" panose="020B0604020202020204" pitchFamily="34" charset="0"/>
              </a:rPr>
              <a:t>old</a:t>
            </a:r>
            <a:r>
              <a:rPr sz="1400" spc="135" dirty="0">
                <a:latin typeface="Arial" panose="020B0604020202020204" pitchFamily="34" charset="0"/>
                <a:cs typeface="Arial" panose="020B0604020202020204" pitchFamily="34" charset="0"/>
              </a:rPr>
              <a:t> </a:t>
            </a:r>
            <a:r>
              <a:rPr sz="1400" spc="65" dirty="0">
                <a:latin typeface="Arial" panose="020B0604020202020204" pitchFamily="34" charset="0"/>
                <a:cs typeface="Arial" panose="020B0604020202020204" pitchFamily="34" charset="0"/>
              </a:rPr>
              <a:t>or</a:t>
            </a:r>
            <a:r>
              <a:rPr sz="1400" spc="220" dirty="0">
                <a:latin typeface="Arial" panose="020B0604020202020204" pitchFamily="34" charset="0"/>
                <a:cs typeface="Arial" panose="020B0604020202020204" pitchFamily="34" charset="0"/>
              </a:rPr>
              <a:t> </a:t>
            </a:r>
            <a:r>
              <a:rPr sz="1400" spc="-50" dirty="0">
                <a:latin typeface="Arial" panose="020B0604020202020204" pitchFamily="34" charset="0"/>
                <a:cs typeface="Arial" panose="020B0604020202020204" pitchFamily="34" charset="0"/>
              </a:rPr>
              <a:t>new,</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part</a:t>
            </a:r>
            <a:r>
              <a:rPr sz="1400" spc="55" dirty="0">
                <a:latin typeface="Arial" panose="020B0604020202020204" pitchFamily="34" charset="0"/>
                <a:cs typeface="Arial" panose="020B0604020202020204" pitchFamily="34" charset="0"/>
              </a:rPr>
              <a:t> of</a:t>
            </a:r>
            <a:r>
              <a:rPr sz="1400" spc="1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85" dirty="0">
                <a:latin typeface="Arial" panose="020B0604020202020204" pitchFamily="34" charset="0"/>
                <a:cs typeface="Arial" panose="020B0604020202020204" pitchFamily="34" charset="0"/>
              </a:rPr>
              <a:t> </a:t>
            </a:r>
            <a:r>
              <a:rPr sz="1400" i="1" spc="-100" dirty="0">
                <a:latin typeface="Arial" panose="020B0604020202020204" pitchFamily="34" charset="0"/>
                <a:cs typeface="Arial" panose="020B0604020202020204" pitchFamily="34" charset="0"/>
              </a:rPr>
              <a:t>SEA</a:t>
            </a:r>
            <a:r>
              <a:rPr sz="1400" i="1" spc="-70" dirty="0">
                <a:latin typeface="Arial" panose="020B0604020202020204" pitchFamily="34" charset="0"/>
                <a:cs typeface="Arial" panose="020B0604020202020204" pitchFamily="34" charset="0"/>
              </a:rPr>
              <a:t> PRO </a:t>
            </a:r>
            <a:r>
              <a:rPr sz="1400" spc="-10" dirty="0">
                <a:latin typeface="Arial" panose="020B0604020202020204" pitchFamily="34" charset="0"/>
                <a:cs typeface="Arial" panose="020B0604020202020204" pitchFamily="34" charset="0"/>
              </a:rPr>
              <a:t>family.</a:t>
            </a:r>
            <a:r>
              <a:rPr sz="1400" spc="35"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Little</a:t>
            </a:r>
            <a:r>
              <a:rPr sz="1400" spc="35" dirty="0">
                <a:latin typeface="Arial" panose="020B0604020202020204" pitchFamily="34" charset="0"/>
                <a:cs typeface="Arial" panose="020B0604020202020204" pitchFamily="34" charset="0"/>
              </a:rPr>
              <a:t> </a:t>
            </a:r>
            <a:r>
              <a:rPr sz="1400" spc="-30" dirty="0">
                <a:latin typeface="Arial" panose="020B0604020202020204" pitchFamily="34" charset="0"/>
                <a:cs typeface="Arial" panose="020B0604020202020204" pitchFamily="34" charset="0"/>
              </a:rPr>
              <a:t>makes</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us</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happier</a:t>
            </a:r>
            <a:r>
              <a:rPr sz="1400" spc="5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than </a:t>
            </a:r>
            <a:r>
              <a:rPr sz="1400" dirty="0">
                <a:latin typeface="Arial" panose="020B0604020202020204" pitchFamily="34" charset="0"/>
                <a:cs typeface="Arial" panose="020B0604020202020204" pitchFamily="34" charset="0"/>
              </a:rPr>
              <a:t>receiving</a:t>
            </a:r>
            <a:r>
              <a:rPr sz="1400" spc="1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pictures</a:t>
            </a:r>
            <a:r>
              <a:rPr sz="1400" spc="1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1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letters</a:t>
            </a:r>
            <a:r>
              <a:rPr sz="1400" spc="295" dirty="0">
                <a:latin typeface="Arial" panose="020B0604020202020204" pitchFamily="34" charset="0"/>
                <a:cs typeface="Arial" panose="020B0604020202020204" pitchFamily="34" charset="0"/>
              </a:rPr>
              <a:t> </a:t>
            </a:r>
            <a:r>
              <a:rPr sz="1400" spc="55" dirty="0">
                <a:latin typeface="Arial" panose="020B0604020202020204" pitchFamily="34" charset="0"/>
                <a:cs typeface="Arial" panose="020B0604020202020204" pitchFamily="34" charset="0"/>
              </a:rPr>
              <a:t>from</a:t>
            </a:r>
            <a:r>
              <a:rPr sz="1400" spc="300" dirty="0">
                <a:latin typeface="Arial" panose="020B0604020202020204" pitchFamily="34" charset="0"/>
                <a:cs typeface="Arial" panose="020B0604020202020204" pitchFamily="34" charset="0"/>
              </a:rPr>
              <a:t> </a:t>
            </a:r>
            <a:r>
              <a:rPr sz="1400" i="1" spc="-100" dirty="0">
                <a:latin typeface="Arial" panose="020B0604020202020204" pitchFamily="34" charset="0"/>
                <a:cs typeface="Arial" panose="020B0604020202020204" pitchFamily="34" charset="0"/>
              </a:rPr>
              <a:t>SEA</a:t>
            </a:r>
            <a:r>
              <a:rPr sz="1400" i="1" spc="-70" dirty="0">
                <a:latin typeface="Arial" panose="020B0604020202020204" pitchFamily="34" charset="0"/>
                <a:cs typeface="Arial" panose="020B0604020202020204" pitchFamily="34" charset="0"/>
              </a:rPr>
              <a:t> </a:t>
            </a:r>
            <a:r>
              <a:rPr sz="1400" i="1" spc="-75" dirty="0">
                <a:latin typeface="Arial" panose="020B0604020202020204" pitchFamily="34" charset="0"/>
                <a:cs typeface="Arial" panose="020B0604020202020204" pitchFamily="34" charset="0"/>
              </a:rPr>
              <a:t>PRO</a:t>
            </a:r>
            <a:r>
              <a:rPr sz="1400" i="1"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boat</a:t>
            </a:r>
            <a:r>
              <a:rPr sz="1400" spc="105" dirty="0">
                <a:latin typeface="Arial" panose="020B0604020202020204" pitchFamily="34" charset="0"/>
                <a:cs typeface="Arial" panose="020B0604020202020204" pitchFamily="34" charset="0"/>
              </a:rPr>
              <a:t> </a:t>
            </a:r>
            <a:r>
              <a:rPr sz="1400" spc="50" dirty="0">
                <a:latin typeface="Arial" panose="020B0604020202020204" pitchFamily="34" charset="0"/>
                <a:cs typeface="Arial" panose="020B0604020202020204" pitchFamily="34" charset="0"/>
              </a:rPr>
              <a:t>owners</a:t>
            </a:r>
            <a:r>
              <a:rPr sz="1400" spc="140" dirty="0">
                <a:latin typeface="Arial" panose="020B0604020202020204" pitchFamily="34" charset="0"/>
                <a:cs typeface="Arial" panose="020B0604020202020204" pitchFamily="34" charset="0"/>
              </a:rPr>
              <a:t> </a:t>
            </a:r>
            <a:r>
              <a:rPr sz="1400" spc="50" dirty="0">
                <a:latin typeface="Arial" panose="020B0604020202020204" pitchFamily="34" charset="0"/>
                <a:cs typeface="Arial" panose="020B0604020202020204" pitchFamily="34" charset="0"/>
              </a:rPr>
              <a:t>building</a:t>
            </a:r>
            <a:r>
              <a:rPr sz="1400" spc="11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memories</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11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enjoying</a:t>
            </a:r>
            <a:r>
              <a:rPr sz="1400" spc="254"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their</a:t>
            </a:r>
            <a:r>
              <a:rPr sz="1400" spc="229"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boat. Welcome</a:t>
            </a:r>
            <a:r>
              <a:rPr sz="1400" dirty="0">
                <a:latin typeface="Arial" panose="020B0604020202020204" pitchFamily="34" charset="0"/>
                <a:cs typeface="Arial" panose="020B0604020202020204" pitchFamily="34" charset="0"/>
              </a:rPr>
              <a:t> to</a:t>
            </a:r>
            <a:r>
              <a:rPr sz="1400" spc="20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5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family.</a:t>
            </a:r>
            <a:endParaRPr sz="1400" dirty="0">
              <a:latin typeface="Arial" panose="020B0604020202020204" pitchFamily="34" charset="0"/>
              <a:cs typeface="Arial" panose="020B0604020202020204" pitchFamily="34" charset="0"/>
            </a:endParaRPr>
          </a:p>
          <a:p>
            <a:pPr marL="12700" marR="5080">
              <a:lnSpc>
                <a:spcPct val="111700"/>
              </a:lnSpc>
              <a:spcBef>
                <a:spcPts val="615"/>
              </a:spcBef>
            </a:pPr>
            <a:r>
              <a:rPr sz="1400" spc="45" dirty="0">
                <a:latin typeface="Arial" panose="020B0604020202020204" pitchFamily="34" charset="0"/>
                <a:cs typeface="Arial" panose="020B0604020202020204" pitchFamily="34" charset="0"/>
              </a:rPr>
              <a:t>If</a:t>
            </a:r>
            <a:r>
              <a:rPr sz="1400" spc="1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you’re</a:t>
            </a:r>
            <a:r>
              <a:rPr sz="1400" spc="17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a:t>
            </a:r>
            <a:r>
              <a:rPr sz="1400" spc="9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9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market</a:t>
            </a:r>
            <a:r>
              <a:rPr sz="1400" spc="140"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for</a:t>
            </a:r>
            <a:r>
              <a:rPr sz="1400" spc="3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center</a:t>
            </a:r>
            <a:r>
              <a:rPr sz="1400" spc="160"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console</a:t>
            </a:r>
            <a:r>
              <a:rPr sz="1400" spc="12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boat,</a:t>
            </a:r>
            <a:r>
              <a:rPr sz="1400" spc="-25" dirty="0">
                <a:latin typeface="Arial" panose="020B0604020202020204" pitchFamily="34" charset="0"/>
                <a:cs typeface="Arial" panose="020B0604020202020204" pitchFamily="34" charset="0"/>
              </a:rPr>
              <a:t> </a:t>
            </a:r>
            <a:r>
              <a:rPr sz="1400" spc="60" dirty="0">
                <a:latin typeface="Arial" panose="020B0604020202020204" pitchFamily="34" charset="0"/>
                <a:cs typeface="Arial" panose="020B0604020202020204" pitchFamily="34" charset="0"/>
              </a:rPr>
              <a:t>look</a:t>
            </a:r>
            <a:r>
              <a:rPr sz="1400" spc="240" dirty="0">
                <a:latin typeface="Arial" panose="020B0604020202020204" pitchFamily="34" charset="0"/>
                <a:cs typeface="Arial" panose="020B0604020202020204" pitchFamily="34" charset="0"/>
              </a:rPr>
              <a:t> </a:t>
            </a:r>
            <a:r>
              <a:rPr sz="1400" spc="80" dirty="0">
                <a:latin typeface="Arial" panose="020B0604020202020204" pitchFamily="34" charset="0"/>
                <a:cs typeface="Arial" panose="020B0604020202020204" pitchFamily="34" charset="0"/>
              </a:rPr>
              <a:t>long</a:t>
            </a:r>
            <a:r>
              <a:rPr sz="1400" spc="2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70"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hard.</a:t>
            </a:r>
            <a:r>
              <a:rPr sz="1400" spc="105"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Compare</a:t>
            </a:r>
            <a:r>
              <a:rPr sz="1400" spc="-60" dirty="0">
                <a:latin typeface="Arial" panose="020B0604020202020204" pitchFamily="34" charset="0"/>
                <a:cs typeface="Arial" panose="020B0604020202020204" pitchFamily="34" charset="0"/>
              </a:rPr>
              <a:t> </a:t>
            </a:r>
            <a:r>
              <a:rPr sz="1400" spc="85" dirty="0">
                <a:latin typeface="Arial" panose="020B0604020202020204" pitchFamily="34" charset="0"/>
                <a:cs typeface="Arial" panose="020B0604020202020204" pitchFamily="34" charset="0"/>
              </a:rPr>
              <a:t>all</a:t>
            </a:r>
            <a:r>
              <a:rPr lang="en-US" sz="1400" spc="29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9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details</a:t>
            </a:r>
            <a:r>
              <a:rPr sz="1400" spc="125"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and </a:t>
            </a:r>
            <a:r>
              <a:rPr sz="1400" dirty="0">
                <a:latin typeface="Arial" panose="020B0604020202020204" pitchFamily="34" charset="0"/>
                <a:cs typeface="Arial" panose="020B0604020202020204" pitchFamily="34" charset="0"/>
              </a:rPr>
              <a:t>ask</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questions.</a:t>
            </a:r>
            <a:r>
              <a:rPr sz="1400" spc="10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Or</a:t>
            </a:r>
            <a:r>
              <a:rPr sz="1400" spc="27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better</a:t>
            </a:r>
            <a:r>
              <a:rPr sz="1400" spc="90" dirty="0">
                <a:latin typeface="Arial" panose="020B0604020202020204" pitchFamily="34" charset="0"/>
                <a:cs typeface="Arial" panose="020B0604020202020204" pitchFamily="34" charset="0"/>
              </a:rPr>
              <a:t> </a:t>
            </a:r>
            <a:r>
              <a:rPr sz="1400" spc="-50" dirty="0">
                <a:latin typeface="Arial" panose="020B0604020202020204" pitchFamily="34" charset="0"/>
                <a:cs typeface="Arial" panose="020B0604020202020204" pitchFamily="34" charset="0"/>
              </a:rPr>
              <a:t>yet,</a:t>
            </a:r>
            <a:r>
              <a:rPr sz="140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come</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225"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our</a:t>
            </a:r>
            <a:r>
              <a:rPr sz="1400" spc="335"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facility</a:t>
            </a:r>
            <a:r>
              <a:rPr sz="1400" spc="80"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for</a:t>
            </a:r>
            <a:r>
              <a:rPr sz="1400" spc="3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a:t>
            </a:r>
            <a:r>
              <a:rPr sz="1400" spc="55"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plant</a:t>
            </a:r>
            <a:r>
              <a:rPr sz="1400" spc="175"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tour</a:t>
            </a:r>
            <a:r>
              <a:rPr sz="1400" spc="30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100"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see</a:t>
            </a:r>
            <a:r>
              <a:rPr sz="1400" spc="-80"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for</a:t>
            </a:r>
            <a:r>
              <a:rPr sz="1400" spc="380"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yourself</a:t>
            </a:r>
            <a:r>
              <a:rPr sz="1400" spc="265" dirty="0">
                <a:latin typeface="Arial" panose="020B0604020202020204" pitchFamily="34" charset="0"/>
                <a:cs typeface="Arial" panose="020B0604020202020204" pitchFamily="34" charset="0"/>
              </a:rPr>
              <a:t> </a:t>
            </a:r>
            <a:r>
              <a:rPr sz="1400" spc="85" dirty="0">
                <a:latin typeface="Arial" panose="020B0604020202020204" pitchFamily="34" charset="0"/>
                <a:cs typeface="Arial" panose="020B0604020202020204" pitchFamily="34" charset="0"/>
              </a:rPr>
              <a:t>all</a:t>
            </a:r>
            <a:r>
              <a:rPr lang="en-US" sz="1400" spc="30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105" dirty="0">
                <a:latin typeface="Arial" panose="020B0604020202020204" pitchFamily="34" charset="0"/>
                <a:cs typeface="Arial" panose="020B0604020202020204" pitchFamily="34" charset="0"/>
              </a:rPr>
              <a:t> </a:t>
            </a:r>
            <a:r>
              <a:rPr sz="1400" spc="30" dirty="0">
                <a:latin typeface="Arial" panose="020B0604020202020204" pitchFamily="34" charset="0"/>
                <a:cs typeface="Arial" panose="020B0604020202020204" pitchFamily="34" charset="0"/>
              </a:rPr>
              <a:t>high</a:t>
            </a:r>
            <a:r>
              <a:rPr lang="en-US" sz="1400" spc="30" dirty="0">
                <a:latin typeface="Arial" panose="020B0604020202020204" pitchFamily="34" charset="0"/>
                <a:cs typeface="Arial" panose="020B0604020202020204" pitchFamily="34" charset="0"/>
              </a:rPr>
              <a:t>-</a:t>
            </a:r>
            <a:r>
              <a:rPr sz="1400" dirty="0">
                <a:latin typeface="Arial" panose="020B0604020202020204" pitchFamily="34" charset="0"/>
                <a:cs typeface="Arial" panose="020B0604020202020204" pitchFamily="34" charset="0"/>
              </a:rPr>
              <a:t>tech</a:t>
            </a:r>
            <a:r>
              <a:rPr sz="1400" spc="10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materials</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95"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construction</a:t>
            </a:r>
            <a:r>
              <a:rPr sz="1400" spc="114"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methods</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we</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employ</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that</a:t>
            </a:r>
            <a:r>
              <a:rPr sz="1400" spc="8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we</a:t>
            </a:r>
            <a:r>
              <a:rPr sz="1400" spc="6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believe</a:t>
            </a:r>
            <a:r>
              <a:rPr sz="1400" dirty="0">
                <a:latin typeface="Arial" panose="020B0604020202020204" pitchFamily="34" charset="0"/>
                <a:cs typeface="Arial" panose="020B0604020202020204" pitchFamily="34" charset="0"/>
              </a:rPr>
              <a:t> set</a:t>
            </a:r>
            <a:r>
              <a:rPr sz="1400" spc="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us</a:t>
            </a:r>
            <a:r>
              <a:rPr sz="1400" spc="9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apart</a:t>
            </a:r>
            <a:r>
              <a:rPr sz="1400" spc="90" dirty="0">
                <a:latin typeface="Arial" panose="020B0604020202020204" pitchFamily="34" charset="0"/>
                <a:cs typeface="Arial" panose="020B0604020202020204" pitchFamily="34" charset="0"/>
              </a:rPr>
              <a:t> </a:t>
            </a:r>
            <a:r>
              <a:rPr sz="1400" spc="55" dirty="0">
                <a:latin typeface="Arial" panose="020B0604020202020204" pitchFamily="34" charset="0"/>
                <a:cs typeface="Arial" panose="020B0604020202020204" pitchFamily="34" charset="0"/>
              </a:rPr>
              <a:t>from</a:t>
            </a:r>
            <a:r>
              <a:rPr sz="1400" spc="17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any</a:t>
            </a:r>
            <a:r>
              <a:rPr sz="1400" spc="35" dirty="0">
                <a:latin typeface="Arial" panose="020B0604020202020204" pitchFamily="34" charset="0"/>
                <a:cs typeface="Arial" panose="020B0604020202020204" pitchFamily="34" charset="0"/>
              </a:rPr>
              <a:t> </a:t>
            </a:r>
            <a:r>
              <a:rPr sz="1400" spc="45" dirty="0">
                <a:latin typeface="Arial" panose="020B0604020202020204" pitchFamily="34" charset="0"/>
                <a:cs typeface="Arial" panose="020B0604020202020204" pitchFamily="34" charset="0"/>
              </a:rPr>
              <a:t>other</a:t>
            </a:r>
            <a:r>
              <a:rPr sz="1400" spc="12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brand </a:t>
            </a:r>
            <a:r>
              <a:rPr sz="1400" dirty="0">
                <a:latin typeface="Arial" panose="020B0604020202020204" pitchFamily="34" charset="0"/>
                <a:cs typeface="Arial" panose="020B0604020202020204" pitchFamily="34" charset="0"/>
              </a:rPr>
              <a:t>on</a:t>
            </a:r>
            <a:r>
              <a:rPr sz="1400" spc="10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a:t>
            </a:r>
            <a:r>
              <a:rPr sz="1400" spc="8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market.</a:t>
            </a:r>
            <a:endParaRPr sz="1400" dirty="0">
              <a:latin typeface="Arial" panose="020B0604020202020204" pitchFamily="34" charset="0"/>
              <a:cs typeface="Arial" panose="020B0604020202020204" pitchFamily="34" charset="0"/>
            </a:endParaRPr>
          </a:p>
          <a:p>
            <a:pPr>
              <a:lnSpc>
                <a:spcPct val="100000"/>
              </a:lnSpc>
            </a:pPr>
            <a:endParaRPr sz="1400" dirty="0">
              <a:latin typeface="Arial" panose="020B0604020202020204" pitchFamily="34" charset="0"/>
              <a:cs typeface="Arial" panose="020B0604020202020204" pitchFamily="34" charset="0"/>
            </a:endParaRPr>
          </a:p>
          <a:p>
            <a:pPr>
              <a:lnSpc>
                <a:spcPct val="100000"/>
              </a:lnSpc>
              <a:spcBef>
                <a:spcPts val="35"/>
              </a:spcBef>
            </a:pPr>
            <a:endParaRPr sz="1400" dirty="0">
              <a:latin typeface="Arial" panose="020B0604020202020204" pitchFamily="34" charset="0"/>
              <a:cs typeface="Arial" panose="020B0604020202020204" pitchFamily="34" charset="0"/>
            </a:endParaRPr>
          </a:p>
          <a:p>
            <a:pPr marL="12700">
              <a:lnSpc>
                <a:spcPct val="100000"/>
              </a:lnSpc>
              <a:spcBef>
                <a:spcPts val="5"/>
              </a:spcBef>
            </a:pPr>
            <a:r>
              <a:rPr sz="1400" spc="-10" dirty="0">
                <a:latin typeface="Arial" panose="020B0604020202020204" pitchFamily="34" charset="0"/>
                <a:cs typeface="Arial" panose="020B0604020202020204" pitchFamily="34" charset="0"/>
              </a:rPr>
              <a:t>Sincerely,</a:t>
            </a:r>
            <a:endParaRPr sz="1400" dirty="0">
              <a:latin typeface="Arial" panose="020B0604020202020204" pitchFamily="34" charset="0"/>
              <a:cs typeface="Arial" panose="020B0604020202020204" pitchFamily="34" charset="0"/>
            </a:endParaRPr>
          </a:p>
          <a:p>
            <a:pPr marL="12700">
              <a:lnSpc>
                <a:spcPct val="100000"/>
              </a:lnSpc>
              <a:spcBef>
                <a:spcPts val="815"/>
              </a:spcBef>
            </a:pPr>
            <a:r>
              <a:rPr sz="1400" i="1" spc="-35" dirty="0">
                <a:latin typeface="Arial" panose="020B0604020202020204" pitchFamily="34" charset="0"/>
                <a:cs typeface="Arial" panose="020B0604020202020204" pitchFamily="34" charset="0"/>
              </a:rPr>
              <a:t>Jimmy</a:t>
            </a:r>
            <a:r>
              <a:rPr sz="1400" i="1" spc="-20"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Hancock</a:t>
            </a:r>
            <a:r>
              <a:rPr sz="1400" i="1" spc="165"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and</a:t>
            </a:r>
            <a:r>
              <a:rPr sz="1400" i="1" spc="80"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Preston</a:t>
            </a:r>
            <a:r>
              <a:rPr sz="1400" i="1" spc="185" dirty="0">
                <a:latin typeface="Arial" panose="020B0604020202020204" pitchFamily="34" charset="0"/>
                <a:cs typeface="Arial" panose="020B0604020202020204" pitchFamily="34" charset="0"/>
              </a:rPr>
              <a:t> </a:t>
            </a:r>
            <a:r>
              <a:rPr sz="1400" i="1" spc="-20" dirty="0">
                <a:latin typeface="Arial" panose="020B0604020202020204" pitchFamily="34" charset="0"/>
                <a:cs typeface="Arial" panose="020B0604020202020204" pitchFamily="34" charset="0"/>
              </a:rPr>
              <a:t>Wrenn</a:t>
            </a:r>
            <a:endParaRPr sz="1400" dirty="0">
              <a:latin typeface="Arial" panose="020B0604020202020204" pitchFamily="34" charset="0"/>
              <a:cs typeface="Arial" panose="020B0604020202020204" pitchFamily="34" charset="0"/>
            </a:endParaRPr>
          </a:p>
        </p:txBody>
      </p:sp>
      <p:pic>
        <p:nvPicPr>
          <p:cNvPr id="6" name="object 6"/>
          <p:cNvPicPr/>
          <p:nvPr/>
        </p:nvPicPr>
        <p:blipFill>
          <a:blip r:embed="rId3" cstate="print"/>
          <a:stretch>
            <a:fillRect/>
          </a:stretch>
        </p:blipFill>
        <p:spPr>
          <a:xfrm>
            <a:off x="4145279" y="7242046"/>
            <a:ext cx="1764792" cy="5303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ject 4">
            <a:extLst>
              <a:ext uri="{FF2B5EF4-FFF2-40B4-BE49-F238E27FC236}">
                <a16:creationId xmlns:a16="http://schemas.microsoft.com/office/drawing/2014/main" id="{519C4D9C-EAB2-EE8A-74E7-D22E439252F7}"/>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72440" y="3374135"/>
            <a:ext cx="2423160" cy="1280159"/>
          </a:xfrm>
          <a:prstGeom prst="rect">
            <a:avLst/>
          </a:prstGeom>
        </p:spPr>
      </p:pic>
      <p:pic>
        <p:nvPicPr>
          <p:cNvPr id="3" name="object 3"/>
          <p:cNvPicPr/>
          <p:nvPr/>
        </p:nvPicPr>
        <p:blipFill>
          <a:blip r:embed="rId4" cstate="print"/>
          <a:stretch>
            <a:fillRect/>
          </a:stretch>
        </p:blipFill>
        <p:spPr>
          <a:xfrm>
            <a:off x="2932176" y="4971288"/>
            <a:ext cx="1801368" cy="1191768"/>
          </a:xfrm>
          <a:prstGeom prst="rect">
            <a:avLst/>
          </a:prstGeom>
        </p:spPr>
      </p:pic>
      <p:sp>
        <p:nvSpPr>
          <p:cNvPr id="4" name="object 4"/>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5" name="object 5"/>
          <p:cNvPicPr/>
          <p:nvPr/>
        </p:nvPicPr>
        <p:blipFill>
          <a:blip r:embed="rId5" cstate="print"/>
          <a:stretch>
            <a:fillRect/>
          </a:stretch>
        </p:blipFill>
        <p:spPr>
          <a:xfrm>
            <a:off x="4145279" y="7242046"/>
            <a:ext cx="1764792" cy="530350"/>
          </a:xfrm>
          <a:prstGeom prst="rect">
            <a:avLst/>
          </a:prstGeom>
        </p:spPr>
      </p:pic>
      <p:sp>
        <p:nvSpPr>
          <p:cNvPr id="6" name="object 6"/>
          <p:cNvSpPr txBox="1"/>
          <p:nvPr/>
        </p:nvSpPr>
        <p:spPr>
          <a:xfrm>
            <a:off x="486867" y="361065"/>
            <a:ext cx="4279265" cy="2469515"/>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Fresh</a:t>
            </a:r>
            <a:r>
              <a:rPr sz="1600" b="1" spc="55" dirty="0">
                <a:latin typeface="Calibri"/>
                <a:cs typeface="Calibri"/>
              </a:rPr>
              <a:t> </a:t>
            </a:r>
            <a:r>
              <a:rPr sz="1600" b="1" dirty="0">
                <a:latin typeface="Calibri"/>
                <a:cs typeface="Calibri"/>
              </a:rPr>
              <a:t>Water</a:t>
            </a:r>
            <a:r>
              <a:rPr sz="1600" b="1" spc="85" dirty="0">
                <a:latin typeface="Calibri"/>
                <a:cs typeface="Calibri"/>
              </a:rPr>
              <a:t> </a:t>
            </a:r>
            <a:r>
              <a:rPr sz="1600" b="1" spc="-10" dirty="0">
                <a:latin typeface="Calibri"/>
                <a:cs typeface="Calibri"/>
              </a:rPr>
              <a:t>System:</a:t>
            </a:r>
            <a:endParaRPr sz="1600" dirty="0">
              <a:latin typeface="Calibri"/>
              <a:cs typeface="Calibri"/>
            </a:endParaRPr>
          </a:p>
          <a:p>
            <a:pPr marL="12700" marR="8255">
              <a:lnSpc>
                <a:spcPct val="101800"/>
              </a:lnSpc>
              <a:spcBef>
                <a:spcPts val="580"/>
              </a:spcBef>
            </a:pPr>
            <a:r>
              <a:rPr sz="1400" dirty="0">
                <a:latin typeface="Calibri"/>
                <a:cs typeface="Calibri"/>
              </a:rPr>
              <a:t>Your</a:t>
            </a:r>
            <a:r>
              <a:rPr sz="1400" spc="180" dirty="0">
                <a:latin typeface="Calibri"/>
                <a:cs typeface="Calibri"/>
              </a:rPr>
              <a:t> </a:t>
            </a:r>
            <a:r>
              <a:rPr sz="1400" i="1" dirty="0">
                <a:latin typeface="Calibri"/>
                <a:cs typeface="Calibri"/>
              </a:rPr>
              <a:t>SEA</a:t>
            </a:r>
            <a:r>
              <a:rPr sz="1400" i="1" spc="10" dirty="0">
                <a:latin typeface="Calibri"/>
                <a:cs typeface="Calibri"/>
              </a:rPr>
              <a:t> </a:t>
            </a:r>
            <a:r>
              <a:rPr sz="1400" i="1" dirty="0">
                <a:latin typeface="Calibri"/>
                <a:cs typeface="Calibri"/>
              </a:rPr>
              <a:t>PRO</a:t>
            </a:r>
            <a:r>
              <a:rPr sz="1400" i="1" spc="-30" dirty="0">
                <a:latin typeface="Calibri"/>
                <a:cs typeface="Calibri"/>
              </a:rPr>
              <a:t> </a:t>
            </a:r>
            <a:r>
              <a:rPr sz="1400" dirty="0">
                <a:latin typeface="Calibri"/>
                <a:cs typeface="Calibri"/>
              </a:rPr>
              <a:t>259</a:t>
            </a:r>
            <a:r>
              <a:rPr sz="1400" spc="15" dirty="0">
                <a:latin typeface="Calibri"/>
                <a:cs typeface="Calibri"/>
              </a:rPr>
              <a:t> </a:t>
            </a:r>
            <a:r>
              <a:rPr sz="1400" dirty="0">
                <a:latin typeface="Calibri"/>
                <a:cs typeface="Calibri"/>
              </a:rPr>
              <a:t>has</a:t>
            </a:r>
            <a:r>
              <a:rPr sz="1400" spc="100" dirty="0">
                <a:latin typeface="Calibri"/>
                <a:cs typeface="Calibri"/>
              </a:rPr>
              <a:t> </a:t>
            </a:r>
            <a:r>
              <a:rPr sz="1400" spc="-35" dirty="0">
                <a:latin typeface="Calibri"/>
                <a:cs typeface="Calibri"/>
              </a:rPr>
              <a:t>been</a:t>
            </a:r>
            <a:r>
              <a:rPr sz="1400" spc="-60" dirty="0">
                <a:latin typeface="Calibri"/>
                <a:cs typeface="Calibri"/>
              </a:rPr>
              <a:t> </a:t>
            </a:r>
            <a:r>
              <a:rPr sz="1400" spc="-30" dirty="0">
                <a:latin typeface="Calibri"/>
                <a:cs typeface="Calibri"/>
              </a:rPr>
              <a:t>equipped</a:t>
            </a:r>
            <a:r>
              <a:rPr sz="1400" spc="30" dirty="0">
                <a:latin typeface="Calibri"/>
                <a:cs typeface="Calibri"/>
              </a:rPr>
              <a:t> </a:t>
            </a:r>
            <a:r>
              <a:rPr sz="1400" dirty="0">
                <a:latin typeface="Calibri"/>
                <a:cs typeface="Calibri"/>
              </a:rPr>
              <a:t>with</a:t>
            </a:r>
            <a:r>
              <a:rPr sz="1400" spc="160"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Fresh</a:t>
            </a:r>
            <a:r>
              <a:rPr sz="1400" spc="90" dirty="0">
                <a:latin typeface="Calibri"/>
                <a:cs typeface="Calibri"/>
              </a:rPr>
              <a:t> </a:t>
            </a:r>
            <a:r>
              <a:rPr sz="1400" spc="-10" dirty="0">
                <a:latin typeface="Calibri"/>
                <a:cs typeface="Calibri"/>
              </a:rPr>
              <a:t>Water </a:t>
            </a:r>
            <a:r>
              <a:rPr sz="1400" spc="-45" dirty="0">
                <a:latin typeface="Calibri"/>
                <a:cs typeface="Calibri"/>
              </a:rPr>
              <a:t>Tank</a:t>
            </a:r>
            <a:r>
              <a:rPr sz="1400" spc="25" dirty="0">
                <a:latin typeface="Calibri"/>
                <a:cs typeface="Calibri"/>
              </a:rPr>
              <a:t> </a:t>
            </a:r>
            <a:r>
              <a:rPr sz="1400" dirty="0">
                <a:latin typeface="Calibri"/>
                <a:cs typeface="Calibri"/>
              </a:rPr>
              <a:t>and</a:t>
            </a:r>
            <a:r>
              <a:rPr sz="1400" spc="190" dirty="0">
                <a:latin typeface="Calibri"/>
                <a:cs typeface="Calibri"/>
              </a:rPr>
              <a:t> </a:t>
            </a:r>
            <a:r>
              <a:rPr sz="1400" dirty="0">
                <a:latin typeface="Calibri"/>
                <a:cs typeface="Calibri"/>
              </a:rPr>
              <a:t>Shower</a:t>
            </a:r>
            <a:r>
              <a:rPr sz="1400" spc="145" dirty="0">
                <a:latin typeface="Calibri"/>
                <a:cs typeface="Calibri"/>
              </a:rPr>
              <a:t> </a:t>
            </a:r>
            <a:r>
              <a:rPr sz="1400" spc="-20" dirty="0">
                <a:latin typeface="Calibri"/>
                <a:cs typeface="Calibri"/>
              </a:rPr>
              <a:t>system.</a:t>
            </a:r>
            <a:r>
              <a:rPr sz="1400" spc="50" dirty="0">
                <a:latin typeface="Calibri"/>
                <a:cs typeface="Calibri"/>
              </a:rPr>
              <a:t> </a:t>
            </a:r>
            <a:r>
              <a:rPr sz="1400" dirty="0">
                <a:latin typeface="Calibri"/>
                <a:cs typeface="Calibri"/>
              </a:rPr>
              <a:t>A</a:t>
            </a:r>
            <a:r>
              <a:rPr sz="1400" spc="50" dirty="0">
                <a:latin typeface="Calibri"/>
                <a:cs typeface="Calibri"/>
              </a:rPr>
              <a:t> </a:t>
            </a:r>
            <a:r>
              <a:rPr sz="1400" dirty="0">
                <a:latin typeface="Calibri"/>
                <a:cs typeface="Calibri"/>
              </a:rPr>
              <a:t>freshwater</a:t>
            </a:r>
            <a:r>
              <a:rPr sz="1400" spc="265" dirty="0">
                <a:latin typeface="Calibri"/>
                <a:cs typeface="Calibri"/>
              </a:rPr>
              <a:t> </a:t>
            </a:r>
            <a:r>
              <a:rPr sz="1400" spc="-50" dirty="0">
                <a:latin typeface="Calibri"/>
                <a:cs typeface="Calibri"/>
              </a:rPr>
              <a:t>pump</a:t>
            </a:r>
            <a:r>
              <a:rPr sz="1400" spc="50" dirty="0">
                <a:latin typeface="Calibri"/>
                <a:cs typeface="Calibri"/>
              </a:rPr>
              <a:t> </a:t>
            </a:r>
            <a:r>
              <a:rPr sz="1400" spc="-10" dirty="0">
                <a:latin typeface="Calibri"/>
                <a:cs typeface="Calibri"/>
              </a:rPr>
              <a:t>delivers </a:t>
            </a:r>
            <a:r>
              <a:rPr sz="1400" dirty="0">
                <a:latin typeface="Calibri"/>
                <a:cs typeface="Calibri"/>
              </a:rPr>
              <a:t>water</a:t>
            </a:r>
            <a:r>
              <a:rPr sz="1400" spc="185" dirty="0">
                <a:latin typeface="Calibri"/>
                <a:cs typeface="Calibri"/>
              </a:rPr>
              <a:t> </a:t>
            </a:r>
            <a:r>
              <a:rPr sz="1400" dirty="0">
                <a:latin typeface="Calibri"/>
                <a:cs typeface="Calibri"/>
              </a:rPr>
              <a:t>to</a:t>
            </a:r>
            <a:r>
              <a:rPr sz="1400" spc="285" dirty="0">
                <a:latin typeface="Calibri"/>
                <a:cs typeface="Calibri"/>
              </a:rPr>
              <a:t> </a:t>
            </a:r>
            <a:r>
              <a:rPr sz="1400" dirty="0">
                <a:latin typeface="Calibri"/>
                <a:cs typeface="Calibri"/>
              </a:rPr>
              <a:t>fixtures</a:t>
            </a:r>
            <a:r>
              <a:rPr sz="1400" spc="305" dirty="0">
                <a:latin typeface="Calibri"/>
                <a:cs typeface="Calibri"/>
              </a:rPr>
              <a:t> </a:t>
            </a:r>
            <a:r>
              <a:rPr sz="1400" dirty="0">
                <a:latin typeface="Calibri"/>
                <a:cs typeface="Calibri"/>
              </a:rPr>
              <a:t>onboard</a:t>
            </a:r>
            <a:r>
              <a:rPr sz="1400" spc="350"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boat.</a:t>
            </a:r>
            <a:r>
              <a:rPr sz="1400" spc="60" dirty="0">
                <a:latin typeface="Calibri"/>
                <a:cs typeface="Calibri"/>
              </a:rPr>
              <a:t> </a:t>
            </a:r>
            <a:r>
              <a:rPr sz="1400" dirty="0">
                <a:latin typeface="Calibri"/>
                <a:cs typeface="Calibri"/>
              </a:rPr>
              <a:t>Pressurized</a:t>
            </a:r>
            <a:r>
              <a:rPr sz="1400" spc="275" dirty="0">
                <a:latin typeface="Calibri"/>
                <a:cs typeface="Calibri"/>
              </a:rPr>
              <a:t> </a:t>
            </a:r>
            <a:r>
              <a:rPr sz="1400" spc="-10" dirty="0">
                <a:latin typeface="Calibri"/>
                <a:cs typeface="Calibri"/>
              </a:rPr>
              <a:t>water systems</a:t>
            </a:r>
            <a:r>
              <a:rPr sz="1400" spc="85" dirty="0">
                <a:latin typeface="Calibri"/>
                <a:cs typeface="Calibri"/>
              </a:rPr>
              <a:t> </a:t>
            </a:r>
            <a:r>
              <a:rPr sz="1400" spc="-40" dirty="0">
                <a:latin typeface="Calibri"/>
                <a:cs typeface="Calibri"/>
              </a:rPr>
              <a:t>make</a:t>
            </a:r>
            <a:r>
              <a:rPr sz="1400" spc="45" dirty="0">
                <a:latin typeface="Calibri"/>
                <a:cs typeface="Calibri"/>
              </a:rPr>
              <a:t> </a:t>
            </a:r>
            <a:r>
              <a:rPr sz="1400" dirty="0">
                <a:latin typeface="Calibri"/>
                <a:cs typeface="Calibri"/>
              </a:rPr>
              <a:t>life</a:t>
            </a:r>
            <a:r>
              <a:rPr sz="1400" spc="165" dirty="0">
                <a:latin typeface="Calibri"/>
                <a:cs typeface="Calibri"/>
              </a:rPr>
              <a:t> </a:t>
            </a:r>
            <a:r>
              <a:rPr sz="1400" dirty="0">
                <a:latin typeface="Calibri"/>
                <a:cs typeface="Calibri"/>
              </a:rPr>
              <a:t>aboard</a:t>
            </a:r>
            <a:r>
              <a:rPr sz="1400" spc="150" dirty="0">
                <a:latin typeface="Calibri"/>
                <a:cs typeface="Calibri"/>
              </a:rPr>
              <a:t> </a:t>
            </a:r>
            <a:r>
              <a:rPr sz="1400" dirty="0">
                <a:latin typeface="Calibri"/>
                <a:cs typeface="Calibri"/>
              </a:rPr>
              <a:t>more</a:t>
            </a:r>
            <a:r>
              <a:rPr sz="1400" spc="130" dirty="0">
                <a:latin typeface="Calibri"/>
                <a:cs typeface="Calibri"/>
              </a:rPr>
              <a:t> </a:t>
            </a:r>
            <a:r>
              <a:rPr sz="1400" dirty="0">
                <a:latin typeface="Calibri"/>
                <a:cs typeface="Calibri"/>
              </a:rPr>
              <a:t>comfortable</a:t>
            </a:r>
            <a:r>
              <a:rPr sz="1400" spc="155" dirty="0">
                <a:latin typeface="Calibri"/>
                <a:cs typeface="Calibri"/>
              </a:rPr>
              <a:t> </a:t>
            </a:r>
            <a:r>
              <a:rPr sz="1400" spc="-10" dirty="0">
                <a:latin typeface="Calibri"/>
                <a:cs typeface="Calibri"/>
              </a:rPr>
              <a:t>by</a:t>
            </a:r>
            <a:r>
              <a:rPr sz="1400" spc="40" dirty="0">
                <a:latin typeface="Calibri"/>
                <a:cs typeface="Calibri"/>
              </a:rPr>
              <a:t> </a:t>
            </a:r>
            <a:r>
              <a:rPr sz="1400" spc="-10" dirty="0">
                <a:latin typeface="Calibri"/>
                <a:cs typeface="Calibri"/>
              </a:rPr>
              <a:t>providing </a:t>
            </a:r>
            <a:r>
              <a:rPr sz="1400" dirty="0">
                <a:latin typeface="Calibri"/>
                <a:cs typeface="Calibri"/>
              </a:rPr>
              <a:t>water</a:t>
            </a:r>
            <a:r>
              <a:rPr sz="1400" spc="110" dirty="0">
                <a:latin typeface="Calibri"/>
                <a:cs typeface="Calibri"/>
              </a:rPr>
              <a:t> </a:t>
            </a:r>
            <a:r>
              <a:rPr sz="1400" dirty="0">
                <a:latin typeface="Calibri"/>
                <a:cs typeface="Calibri"/>
              </a:rPr>
              <a:t>“on</a:t>
            </a:r>
            <a:r>
              <a:rPr sz="1400" spc="70" dirty="0">
                <a:latin typeface="Calibri"/>
                <a:cs typeface="Calibri"/>
              </a:rPr>
              <a:t> </a:t>
            </a:r>
            <a:r>
              <a:rPr sz="1400" dirty="0">
                <a:latin typeface="Calibri"/>
                <a:cs typeface="Calibri"/>
              </a:rPr>
              <a:t>tap”</a:t>
            </a:r>
            <a:r>
              <a:rPr sz="1400" spc="80" dirty="0">
                <a:latin typeface="Calibri"/>
                <a:cs typeface="Calibri"/>
              </a:rPr>
              <a:t> </a:t>
            </a:r>
            <a:r>
              <a:rPr sz="1400" spc="85" dirty="0">
                <a:latin typeface="Calibri"/>
                <a:cs typeface="Calibri"/>
              </a:rPr>
              <a:t>for</a:t>
            </a:r>
            <a:r>
              <a:rPr sz="1400" spc="130" dirty="0">
                <a:latin typeface="Calibri"/>
                <a:cs typeface="Calibri"/>
              </a:rPr>
              <a:t> </a:t>
            </a:r>
            <a:r>
              <a:rPr sz="1400" dirty="0">
                <a:latin typeface="Calibri"/>
                <a:cs typeface="Calibri"/>
              </a:rPr>
              <a:t>showers</a:t>
            </a:r>
            <a:r>
              <a:rPr sz="1400" spc="165" dirty="0">
                <a:latin typeface="Calibri"/>
                <a:cs typeface="Calibri"/>
              </a:rPr>
              <a:t> </a:t>
            </a:r>
            <a:r>
              <a:rPr sz="1400" dirty="0">
                <a:latin typeface="Calibri"/>
                <a:cs typeface="Calibri"/>
              </a:rPr>
              <a:t>and</a:t>
            </a:r>
            <a:r>
              <a:rPr sz="1400" spc="100" dirty="0">
                <a:latin typeface="Calibri"/>
                <a:cs typeface="Calibri"/>
              </a:rPr>
              <a:t> </a:t>
            </a:r>
            <a:r>
              <a:rPr sz="1400" dirty="0">
                <a:latin typeface="Calibri"/>
                <a:cs typeface="Calibri"/>
              </a:rPr>
              <a:t>other</a:t>
            </a:r>
            <a:r>
              <a:rPr sz="1400" spc="185" dirty="0">
                <a:latin typeface="Calibri"/>
                <a:cs typeface="Calibri"/>
              </a:rPr>
              <a:t> </a:t>
            </a:r>
            <a:r>
              <a:rPr sz="1400" spc="-10" dirty="0">
                <a:latin typeface="Calibri"/>
                <a:cs typeface="Calibri"/>
              </a:rPr>
              <a:t>applications.</a:t>
            </a:r>
            <a:endParaRPr sz="1400" dirty="0">
              <a:latin typeface="Calibri"/>
              <a:cs typeface="Calibri"/>
            </a:endParaRPr>
          </a:p>
          <a:p>
            <a:pPr marL="12700" marR="5080">
              <a:lnSpc>
                <a:spcPct val="102000"/>
              </a:lnSpc>
              <a:spcBef>
                <a:spcPts val="615"/>
              </a:spcBef>
            </a:pPr>
            <a:r>
              <a:rPr sz="1400" spc="-30" dirty="0">
                <a:latin typeface="Calibri"/>
                <a:cs typeface="Calibri"/>
              </a:rPr>
              <a:t>The</a:t>
            </a:r>
            <a:r>
              <a:rPr sz="1400" spc="-25" dirty="0">
                <a:latin typeface="Calibri"/>
                <a:cs typeface="Calibri"/>
              </a:rPr>
              <a:t> </a:t>
            </a:r>
            <a:r>
              <a:rPr sz="1400" dirty="0">
                <a:latin typeface="Calibri"/>
                <a:cs typeface="Calibri"/>
              </a:rPr>
              <a:t>Fresh</a:t>
            </a:r>
            <a:r>
              <a:rPr sz="1400" spc="90" dirty="0">
                <a:latin typeface="Calibri"/>
                <a:cs typeface="Calibri"/>
              </a:rPr>
              <a:t> </a:t>
            </a:r>
            <a:r>
              <a:rPr sz="1400" dirty="0">
                <a:latin typeface="Calibri"/>
                <a:cs typeface="Calibri"/>
              </a:rPr>
              <a:t>Water</a:t>
            </a:r>
            <a:r>
              <a:rPr sz="1400" spc="50" dirty="0">
                <a:latin typeface="Calibri"/>
                <a:cs typeface="Calibri"/>
              </a:rPr>
              <a:t> </a:t>
            </a:r>
            <a:r>
              <a:rPr sz="1400" spc="-30" dirty="0">
                <a:latin typeface="Calibri"/>
                <a:cs typeface="Calibri"/>
              </a:rPr>
              <a:t>Tank</a:t>
            </a:r>
            <a:r>
              <a:rPr sz="1400" spc="15" dirty="0">
                <a:latin typeface="Calibri"/>
                <a:cs typeface="Calibri"/>
              </a:rPr>
              <a:t> </a:t>
            </a:r>
            <a:r>
              <a:rPr sz="1400" spc="60" dirty="0">
                <a:latin typeface="Calibri"/>
                <a:cs typeface="Calibri"/>
              </a:rPr>
              <a:t>Fill</a:t>
            </a:r>
            <a:r>
              <a:rPr sz="1400" spc="165"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located</a:t>
            </a:r>
            <a:r>
              <a:rPr sz="1400" spc="100" dirty="0">
                <a:latin typeface="Calibri"/>
                <a:cs typeface="Calibri"/>
              </a:rPr>
              <a:t> </a:t>
            </a:r>
            <a:r>
              <a:rPr sz="1400" dirty="0">
                <a:latin typeface="Calibri"/>
                <a:cs typeface="Calibri"/>
              </a:rPr>
              <a:t>inside</a:t>
            </a:r>
            <a:r>
              <a:rPr sz="1400" spc="130" dirty="0">
                <a:latin typeface="Calibri"/>
                <a:cs typeface="Calibri"/>
              </a:rPr>
              <a:t> </a:t>
            </a:r>
            <a:r>
              <a:rPr sz="1400" spc="55" dirty="0">
                <a:latin typeface="Calibri"/>
                <a:cs typeface="Calibri"/>
              </a:rPr>
              <a:t>of</a:t>
            </a:r>
            <a:r>
              <a:rPr sz="1400" spc="225" dirty="0">
                <a:latin typeface="Calibri"/>
                <a:cs typeface="Calibri"/>
              </a:rPr>
              <a:t> </a:t>
            </a:r>
            <a:r>
              <a:rPr sz="1400" dirty="0">
                <a:latin typeface="Calibri"/>
                <a:cs typeface="Calibri"/>
              </a:rPr>
              <a:t>the</a:t>
            </a:r>
            <a:r>
              <a:rPr sz="1400" spc="100" dirty="0">
                <a:latin typeface="Calibri"/>
                <a:cs typeface="Calibri"/>
              </a:rPr>
              <a:t> </a:t>
            </a:r>
            <a:r>
              <a:rPr sz="1400" spc="-10" dirty="0">
                <a:latin typeface="Calibri"/>
                <a:cs typeface="Calibri"/>
              </a:rPr>
              <a:t>bilge </a:t>
            </a:r>
            <a:r>
              <a:rPr sz="1400" dirty="0">
                <a:latin typeface="Calibri"/>
                <a:cs typeface="Calibri"/>
              </a:rPr>
              <a:t>compartment.</a:t>
            </a:r>
            <a:r>
              <a:rPr sz="1400" spc="420" dirty="0">
                <a:latin typeface="Calibri"/>
                <a:cs typeface="Calibri"/>
              </a:rPr>
              <a:t> </a:t>
            </a:r>
            <a:r>
              <a:rPr sz="1400" spc="-25" dirty="0">
                <a:latin typeface="Calibri"/>
                <a:cs typeface="Calibri"/>
              </a:rPr>
              <a:t>The</a:t>
            </a:r>
            <a:r>
              <a:rPr sz="1400" spc="-35" dirty="0">
                <a:latin typeface="Calibri"/>
                <a:cs typeface="Calibri"/>
              </a:rPr>
              <a:t> </a:t>
            </a:r>
            <a:r>
              <a:rPr sz="1400" dirty="0">
                <a:latin typeface="Calibri"/>
                <a:cs typeface="Calibri"/>
              </a:rPr>
              <a:t>Fresh</a:t>
            </a:r>
            <a:r>
              <a:rPr sz="1400" spc="55" dirty="0">
                <a:latin typeface="Calibri"/>
                <a:cs typeface="Calibri"/>
              </a:rPr>
              <a:t> </a:t>
            </a:r>
            <a:r>
              <a:rPr sz="1400" dirty="0">
                <a:latin typeface="Calibri"/>
                <a:cs typeface="Calibri"/>
              </a:rPr>
              <a:t>Water</a:t>
            </a:r>
            <a:r>
              <a:rPr sz="1400" spc="10" dirty="0">
                <a:latin typeface="Calibri"/>
                <a:cs typeface="Calibri"/>
              </a:rPr>
              <a:t> </a:t>
            </a:r>
            <a:r>
              <a:rPr sz="1400" dirty="0">
                <a:latin typeface="Calibri"/>
                <a:cs typeface="Calibri"/>
              </a:rPr>
              <a:t>Cap</a:t>
            </a:r>
            <a:r>
              <a:rPr sz="1400" spc="5" dirty="0">
                <a:latin typeface="Calibri"/>
                <a:cs typeface="Calibri"/>
              </a:rPr>
              <a:t> </a:t>
            </a:r>
            <a:r>
              <a:rPr sz="1400" dirty="0">
                <a:latin typeface="Calibri"/>
                <a:cs typeface="Calibri"/>
              </a:rPr>
              <a:t>and</a:t>
            </a:r>
            <a:r>
              <a:rPr sz="1400" spc="75" dirty="0">
                <a:latin typeface="Calibri"/>
                <a:cs typeface="Calibri"/>
              </a:rPr>
              <a:t> </a:t>
            </a:r>
            <a:r>
              <a:rPr sz="1400" dirty="0">
                <a:latin typeface="Calibri"/>
                <a:cs typeface="Calibri"/>
              </a:rPr>
              <a:t>Inlet</a:t>
            </a:r>
            <a:r>
              <a:rPr sz="1400" spc="95" dirty="0">
                <a:latin typeface="Calibri"/>
                <a:cs typeface="Calibri"/>
              </a:rPr>
              <a:t> </a:t>
            </a:r>
            <a:r>
              <a:rPr sz="1400" dirty="0">
                <a:latin typeface="Calibri"/>
                <a:cs typeface="Calibri"/>
              </a:rPr>
              <a:t>are</a:t>
            </a:r>
            <a:r>
              <a:rPr sz="1400" spc="15" dirty="0">
                <a:latin typeface="Calibri"/>
                <a:cs typeface="Calibri"/>
              </a:rPr>
              <a:t> </a:t>
            </a:r>
            <a:r>
              <a:rPr sz="1400" spc="-10" dirty="0">
                <a:latin typeface="Calibri"/>
                <a:cs typeface="Calibri"/>
              </a:rPr>
              <a:t>located </a:t>
            </a:r>
            <a:r>
              <a:rPr sz="1400" dirty="0">
                <a:latin typeface="Calibri"/>
                <a:cs typeface="Calibri"/>
              </a:rPr>
              <a:t>at</a:t>
            </a:r>
            <a:r>
              <a:rPr sz="1400" spc="105" dirty="0">
                <a:latin typeface="Calibri"/>
                <a:cs typeface="Calibri"/>
              </a:rPr>
              <a:t> </a:t>
            </a:r>
            <a:r>
              <a:rPr sz="1400" dirty="0">
                <a:latin typeface="Calibri"/>
                <a:cs typeface="Calibri"/>
              </a:rPr>
              <a:t>the</a:t>
            </a:r>
            <a:r>
              <a:rPr sz="1400" spc="95" dirty="0">
                <a:latin typeface="Calibri"/>
                <a:cs typeface="Calibri"/>
              </a:rPr>
              <a:t> </a:t>
            </a:r>
            <a:r>
              <a:rPr sz="1400" spc="60" dirty="0">
                <a:latin typeface="Calibri"/>
                <a:cs typeface="Calibri"/>
              </a:rPr>
              <a:t>aft</a:t>
            </a:r>
            <a:r>
              <a:rPr sz="1400" spc="204" dirty="0">
                <a:latin typeface="Calibri"/>
                <a:cs typeface="Calibri"/>
              </a:rPr>
              <a:t> </a:t>
            </a:r>
            <a:r>
              <a:rPr sz="1400" spc="55" dirty="0">
                <a:latin typeface="Calibri"/>
                <a:cs typeface="Calibri"/>
              </a:rPr>
              <a:t>of</a:t>
            </a:r>
            <a:r>
              <a:rPr sz="1400" spc="250" dirty="0">
                <a:latin typeface="Calibri"/>
                <a:cs typeface="Calibri"/>
              </a:rPr>
              <a:t> </a:t>
            </a:r>
            <a:r>
              <a:rPr sz="1400" dirty="0">
                <a:latin typeface="Calibri"/>
                <a:cs typeface="Calibri"/>
              </a:rPr>
              <a:t>the</a:t>
            </a:r>
            <a:r>
              <a:rPr sz="1400" spc="120" dirty="0">
                <a:latin typeface="Calibri"/>
                <a:cs typeface="Calibri"/>
              </a:rPr>
              <a:t> </a:t>
            </a:r>
            <a:r>
              <a:rPr sz="1400" spc="-10" dirty="0">
                <a:latin typeface="Calibri"/>
                <a:cs typeface="Calibri"/>
              </a:rPr>
              <a:t>boat,</a:t>
            </a:r>
            <a:r>
              <a:rPr sz="1400" spc="5" dirty="0">
                <a:latin typeface="Calibri"/>
                <a:cs typeface="Calibri"/>
              </a:rPr>
              <a:t> </a:t>
            </a:r>
            <a:r>
              <a:rPr sz="1400" dirty="0">
                <a:latin typeface="Calibri"/>
                <a:cs typeface="Calibri"/>
              </a:rPr>
              <a:t>on</a:t>
            </a:r>
            <a:r>
              <a:rPr sz="1400" spc="15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starboard</a:t>
            </a:r>
            <a:r>
              <a:rPr sz="1400" spc="270" dirty="0">
                <a:latin typeface="Calibri"/>
                <a:cs typeface="Calibri"/>
              </a:rPr>
              <a:t> </a:t>
            </a:r>
            <a:r>
              <a:rPr sz="1400" dirty="0">
                <a:latin typeface="Calibri"/>
                <a:cs typeface="Calibri"/>
              </a:rPr>
              <a:t>side</a:t>
            </a:r>
            <a:r>
              <a:rPr sz="1400" spc="20" dirty="0">
                <a:latin typeface="Calibri"/>
                <a:cs typeface="Calibri"/>
              </a:rPr>
              <a:t> </a:t>
            </a:r>
            <a:r>
              <a:rPr sz="1400" dirty="0">
                <a:latin typeface="Calibri"/>
                <a:cs typeface="Calibri"/>
              </a:rPr>
              <a:t>next</a:t>
            </a:r>
            <a:r>
              <a:rPr sz="1400" spc="185" dirty="0">
                <a:latin typeface="Calibri"/>
                <a:cs typeface="Calibri"/>
              </a:rPr>
              <a:t> </a:t>
            </a:r>
            <a:r>
              <a:rPr sz="1400" dirty="0">
                <a:latin typeface="Calibri"/>
                <a:cs typeface="Calibri"/>
              </a:rPr>
              <a:t>to</a:t>
            </a:r>
            <a:r>
              <a:rPr sz="1400" spc="200" dirty="0">
                <a:latin typeface="Calibri"/>
                <a:cs typeface="Calibri"/>
              </a:rPr>
              <a:t> </a:t>
            </a:r>
            <a:r>
              <a:rPr sz="1400" spc="-25" dirty="0">
                <a:latin typeface="Calibri"/>
                <a:cs typeface="Calibri"/>
              </a:rPr>
              <a:t>the </a:t>
            </a:r>
            <a:r>
              <a:rPr sz="1400" dirty="0">
                <a:latin typeface="Calibri"/>
                <a:cs typeface="Calibri"/>
              </a:rPr>
              <a:t>bilge</a:t>
            </a:r>
            <a:r>
              <a:rPr sz="1400" spc="130" dirty="0">
                <a:latin typeface="Calibri"/>
                <a:cs typeface="Calibri"/>
              </a:rPr>
              <a:t> </a:t>
            </a:r>
            <a:r>
              <a:rPr sz="1400" dirty="0">
                <a:latin typeface="Calibri"/>
                <a:cs typeface="Calibri"/>
              </a:rPr>
              <a:t>access</a:t>
            </a:r>
            <a:r>
              <a:rPr sz="1400" spc="35" dirty="0">
                <a:latin typeface="Calibri"/>
                <a:cs typeface="Calibri"/>
              </a:rPr>
              <a:t> </a:t>
            </a:r>
            <a:r>
              <a:rPr sz="1400" spc="-20" dirty="0">
                <a:latin typeface="Calibri"/>
                <a:cs typeface="Calibri"/>
              </a:rPr>
              <a:t>area.</a:t>
            </a:r>
            <a:endParaRPr sz="1400" dirty="0">
              <a:latin typeface="Calibri"/>
              <a:cs typeface="Calibri"/>
            </a:endParaRPr>
          </a:p>
        </p:txBody>
      </p:sp>
      <p:sp>
        <p:nvSpPr>
          <p:cNvPr id="7" name="object 7"/>
          <p:cNvSpPr txBox="1"/>
          <p:nvPr/>
        </p:nvSpPr>
        <p:spPr>
          <a:xfrm>
            <a:off x="486867" y="4937886"/>
            <a:ext cx="4110354" cy="2590800"/>
          </a:xfrm>
          <a:prstGeom prst="rect">
            <a:avLst/>
          </a:prstGeom>
        </p:spPr>
        <p:txBody>
          <a:bodyPr vert="horz" wrap="square" lIns="0" tIns="5080" rIns="0" bIns="0" rtlCol="0">
            <a:spAutoFit/>
          </a:bodyPr>
          <a:lstStyle/>
          <a:p>
            <a:pPr marL="12700" marR="1774189">
              <a:lnSpc>
                <a:spcPct val="102899"/>
              </a:lnSpc>
              <a:spcBef>
                <a:spcPts val="40"/>
              </a:spcBef>
            </a:pPr>
            <a:r>
              <a:rPr sz="1400" spc="-30" dirty="0">
                <a:latin typeface="Calibri"/>
                <a:cs typeface="Calibri"/>
              </a:rPr>
              <a:t>The</a:t>
            </a:r>
            <a:r>
              <a:rPr sz="1400" spc="30" dirty="0">
                <a:latin typeface="Calibri"/>
                <a:cs typeface="Calibri"/>
              </a:rPr>
              <a:t> </a:t>
            </a:r>
            <a:r>
              <a:rPr sz="1400" dirty="0">
                <a:latin typeface="Calibri"/>
                <a:cs typeface="Calibri"/>
              </a:rPr>
              <a:t>Hand-held</a:t>
            </a:r>
            <a:r>
              <a:rPr sz="1400" spc="254" dirty="0">
                <a:latin typeface="Calibri"/>
                <a:cs typeface="Calibri"/>
              </a:rPr>
              <a:t> </a:t>
            </a:r>
            <a:r>
              <a:rPr sz="1400" dirty="0">
                <a:latin typeface="Calibri"/>
                <a:cs typeface="Calibri"/>
              </a:rPr>
              <a:t>Shower</a:t>
            </a:r>
            <a:r>
              <a:rPr sz="1400" spc="210" dirty="0">
                <a:latin typeface="Calibri"/>
                <a:cs typeface="Calibri"/>
              </a:rPr>
              <a:t> </a:t>
            </a:r>
            <a:r>
              <a:rPr sz="1400" spc="-25" dirty="0">
                <a:latin typeface="Calibri"/>
                <a:cs typeface="Calibri"/>
              </a:rPr>
              <a:t>is </a:t>
            </a:r>
            <a:r>
              <a:rPr sz="1400" dirty="0">
                <a:latin typeface="Calibri"/>
                <a:cs typeface="Calibri"/>
              </a:rPr>
              <a:t>located</a:t>
            </a:r>
            <a:r>
              <a:rPr sz="1400" spc="35" dirty="0">
                <a:latin typeface="Calibri"/>
                <a:cs typeface="Calibri"/>
              </a:rPr>
              <a:t> </a:t>
            </a:r>
            <a:r>
              <a:rPr sz="1400" dirty="0">
                <a:latin typeface="Calibri"/>
                <a:cs typeface="Calibri"/>
              </a:rPr>
              <a:t>at</a:t>
            </a:r>
            <a:r>
              <a:rPr sz="1400" spc="80"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aft,</a:t>
            </a:r>
            <a:r>
              <a:rPr sz="1400" spc="75" dirty="0">
                <a:latin typeface="Calibri"/>
                <a:cs typeface="Calibri"/>
              </a:rPr>
              <a:t> </a:t>
            </a:r>
            <a:r>
              <a:rPr sz="1400" dirty="0">
                <a:latin typeface="Calibri"/>
                <a:cs typeface="Calibri"/>
              </a:rPr>
              <a:t>inside</a:t>
            </a:r>
            <a:r>
              <a:rPr sz="1400" spc="125" dirty="0">
                <a:latin typeface="Calibri"/>
                <a:cs typeface="Calibri"/>
              </a:rPr>
              <a:t> </a:t>
            </a:r>
            <a:r>
              <a:rPr sz="1400" spc="55" dirty="0">
                <a:latin typeface="Calibri"/>
                <a:cs typeface="Calibri"/>
              </a:rPr>
              <a:t>of</a:t>
            </a:r>
            <a:r>
              <a:rPr sz="1400" spc="100" dirty="0">
                <a:latin typeface="Calibri"/>
                <a:cs typeface="Calibri"/>
              </a:rPr>
              <a:t> </a:t>
            </a:r>
            <a:r>
              <a:rPr sz="1400" spc="-25" dirty="0">
                <a:latin typeface="Calibri"/>
                <a:cs typeface="Calibri"/>
              </a:rPr>
              <a:t>the </a:t>
            </a:r>
            <a:r>
              <a:rPr sz="1400" dirty="0">
                <a:latin typeface="Calibri"/>
                <a:cs typeface="Calibri"/>
              </a:rPr>
              <a:t>port</a:t>
            </a:r>
            <a:r>
              <a:rPr sz="1400" spc="225" dirty="0">
                <a:latin typeface="Calibri"/>
                <a:cs typeface="Calibri"/>
              </a:rPr>
              <a:t> </a:t>
            </a:r>
            <a:r>
              <a:rPr sz="1400" dirty="0">
                <a:latin typeface="Calibri"/>
                <a:cs typeface="Calibri"/>
              </a:rPr>
              <a:t>storage</a:t>
            </a:r>
            <a:r>
              <a:rPr sz="1400" spc="295" dirty="0">
                <a:latin typeface="Calibri"/>
                <a:cs typeface="Calibri"/>
              </a:rPr>
              <a:t> </a:t>
            </a:r>
            <a:r>
              <a:rPr sz="1400" spc="-10" dirty="0">
                <a:latin typeface="Calibri"/>
                <a:cs typeface="Calibri"/>
              </a:rPr>
              <a:t>compartment</a:t>
            </a:r>
            <a:r>
              <a:rPr sz="1400" spc="500" dirty="0">
                <a:latin typeface="Calibri"/>
                <a:cs typeface="Calibri"/>
              </a:rPr>
              <a:t> </a:t>
            </a:r>
            <a:r>
              <a:rPr sz="1400" dirty="0">
                <a:latin typeface="Calibri"/>
                <a:cs typeface="Calibri"/>
              </a:rPr>
              <a:t>next</a:t>
            </a:r>
            <a:r>
              <a:rPr sz="1400" spc="135" dirty="0">
                <a:latin typeface="Calibri"/>
                <a:cs typeface="Calibri"/>
              </a:rPr>
              <a:t> </a:t>
            </a:r>
            <a:r>
              <a:rPr sz="1400" dirty="0">
                <a:latin typeface="Calibri"/>
                <a:cs typeface="Calibri"/>
              </a:rPr>
              <a:t>to</a:t>
            </a:r>
            <a:r>
              <a:rPr sz="1400" spc="105" dirty="0">
                <a:latin typeface="Calibri"/>
                <a:cs typeface="Calibri"/>
              </a:rPr>
              <a:t> </a:t>
            </a:r>
            <a:r>
              <a:rPr sz="1400" dirty="0">
                <a:latin typeface="Calibri"/>
                <a:cs typeface="Calibri"/>
              </a:rPr>
              <a:t>the</a:t>
            </a:r>
            <a:r>
              <a:rPr sz="1400" spc="65" dirty="0">
                <a:latin typeface="Calibri"/>
                <a:cs typeface="Calibri"/>
              </a:rPr>
              <a:t> </a:t>
            </a:r>
            <a:r>
              <a:rPr sz="1400" spc="55" dirty="0">
                <a:latin typeface="Calibri"/>
                <a:cs typeface="Calibri"/>
              </a:rPr>
              <a:t>fold</a:t>
            </a:r>
            <a:r>
              <a:rPr sz="1400" spc="114" dirty="0">
                <a:latin typeface="Calibri"/>
                <a:cs typeface="Calibri"/>
              </a:rPr>
              <a:t> </a:t>
            </a:r>
            <a:r>
              <a:rPr sz="1400" dirty="0">
                <a:latin typeface="Calibri"/>
                <a:cs typeface="Calibri"/>
              </a:rPr>
              <a:t>down</a:t>
            </a:r>
            <a:r>
              <a:rPr sz="1400" spc="140" dirty="0">
                <a:latin typeface="Calibri"/>
                <a:cs typeface="Calibri"/>
              </a:rPr>
              <a:t> </a:t>
            </a:r>
            <a:r>
              <a:rPr sz="1400" spc="-20" dirty="0">
                <a:latin typeface="Calibri"/>
                <a:cs typeface="Calibri"/>
              </a:rPr>
              <a:t>bench </a:t>
            </a:r>
            <a:r>
              <a:rPr sz="1400" spc="-10" dirty="0">
                <a:latin typeface="Calibri"/>
                <a:cs typeface="Calibri"/>
              </a:rPr>
              <a:t>seat.</a:t>
            </a:r>
            <a:endParaRPr sz="1400">
              <a:latin typeface="Calibri"/>
              <a:cs typeface="Calibri"/>
            </a:endParaRPr>
          </a:p>
          <a:p>
            <a:pPr>
              <a:lnSpc>
                <a:spcPct val="100000"/>
              </a:lnSpc>
              <a:spcBef>
                <a:spcPts val="50"/>
              </a:spcBef>
            </a:pPr>
            <a:endParaRPr sz="1850">
              <a:latin typeface="Calibri"/>
              <a:cs typeface="Calibri"/>
            </a:endParaRPr>
          </a:p>
          <a:p>
            <a:pPr marL="12700" marR="5080">
              <a:lnSpc>
                <a:spcPct val="101400"/>
              </a:lnSpc>
            </a:pPr>
            <a:r>
              <a:rPr sz="1400" spc="-90" dirty="0">
                <a:latin typeface="Calibri"/>
                <a:cs typeface="Calibri"/>
              </a:rPr>
              <a:t>To</a:t>
            </a:r>
            <a:r>
              <a:rPr sz="1400" spc="30" dirty="0">
                <a:latin typeface="Calibri"/>
                <a:cs typeface="Calibri"/>
              </a:rPr>
              <a:t> </a:t>
            </a:r>
            <a:r>
              <a:rPr sz="1400" dirty="0">
                <a:latin typeface="Calibri"/>
                <a:cs typeface="Calibri"/>
              </a:rPr>
              <a:t>access</a:t>
            </a:r>
            <a:r>
              <a:rPr sz="1400" spc="55"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use</a:t>
            </a:r>
            <a:r>
              <a:rPr sz="1400" spc="2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hand-held</a:t>
            </a:r>
            <a:r>
              <a:rPr sz="1400" spc="165" dirty="0">
                <a:latin typeface="Calibri"/>
                <a:cs typeface="Calibri"/>
              </a:rPr>
              <a:t> </a:t>
            </a:r>
            <a:r>
              <a:rPr sz="1400" dirty="0">
                <a:latin typeface="Calibri"/>
                <a:cs typeface="Calibri"/>
              </a:rPr>
              <a:t>shower</a:t>
            </a:r>
            <a:r>
              <a:rPr sz="1400" spc="145" dirty="0">
                <a:latin typeface="Calibri"/>
                <a:cs typeface="Calibri"/>
              </a:rPr>
              <a:t> </a:t>
            </a:r>
            <a:r>
              <a:rPr sz="1400" dirty="0">
                <a:latin typeface="Calibri"/>
                <a:cs typeface="Calibri"/>
              </a:rPr>
              <a:t>unit,</a:t>
            </a:r>
            <a:r>
              <a:rPr sz="1400" spc="145" dirty="0">
                <a:latin typeface="Calibri"/>
                <a:cs typeface="Calibri"/>
              </a:rPr>
              <a:t> </a:t>
            </a:r>
            <a:r>
              <a:rPr sz="1400" dirty="0">
                <a:latin typeface="Calibri"/>
                <a:cs typeface="Calibri"/>
              </a:rPr>
              <a:t>open</a:t>
            </a:r>
            <a:r>
              <a:rPr sz="1400" spc="-25" dirty="0">
                <a:latin typeface="Calibri"/>
                <a:cs typeface="Calibri"/>
              </a:rPr>
              <a:t> the </a:t>
            </a:r>
            <a:r>
              <a:rPr sz="1400" dirty="0">
                <a:latin typeface="Calibri"/>
                <a:cs typeface="Calibri"/>
              </a:rPr>
              <a:t>storage</a:t>
            </a:r>
            <a:r>
              <a:rPr sz="1400" spc="330" dirty="0">
                <a:latin typeface="Calibri"/>
                <a:cs typeface="Calibri"/>
              </a:rPr>
              <a:t> </a:t>
            </a:r>
            <a:r>
              <a:rPr sz="1400" dirty="0">
                <a:latin typeface="Calibri"/>
                <a:cs typeface="Calibri"/>
              </a:rPr>
              <a:t>cover</a:t>
            </a:r>
            <a:r>
              <a:rPr sz="1400" spc="285" dirty="0">
                <a:latin typeface="Calibri"/>
                <a:cs typeface="Calibri"/>
              </a:rPr>
              <a:t> </a:t>
            </a:r>
            <a:r>
              <a:rPr sz="1400" dirty="0">
                <a:latin typeface="Calibri"/>
                <a:cs typeface="Calibri"/>
              </a:rPr>
              <a:t>and</a:t>
            </a:r>
            <a:r>
              <a:rPr sz="1400" spc="245" dirty="0">
                <a:latin typeface="Calibri"/>
                <a:cs typeface="Calibri"/>
              </a:rPr>
              <a:t> </a:t>
            </a:r>
            <a:r>
              <a:rPr sz="1400" dirty="0">
                <a:latin typeface="Calibri"/>
                <a:cs typeface="Calibri"/>
              </a:rPr>
              <a:t>gently</a:t>
            </a:r>
            <a:r>
              <a:rPr sz="1400" spc="250" dirty="0">
                <a:latin typeface="Calibri"/>
                <a:cs typeface="Calibri"/>
              </a:rPr>
              <a:t> </a:t>
            </a:r>
            <a:r>
              <a:rPr sz="1400" dirty="0">
                <a:latin typeface="Calibri"/>
                <a:cs typeface="Calibri"/>
              </a:rPr>
              <a:t>withdraw</a:t>
            </a:r>
            <a:r>
              <a:rPr sz="1400" spc="375" dirty="0">
                <a:latin typeface="Calibri"/>
                <a:cs typeface="Calibri"/>
              </a:rPr>
              <a:t> </a:t>
            </a:r>
            <a:r>
              <a:rPr sz="1400" dirty="0">
                <a:latin typeface="Calibri"/>
                <a:cs typeface="Calibri"/>
              </a:rPr>
              <a:t>the</a:t>
            </a:r>
            <a:r>
              <a:rPr sz="1400" spc="170" dirty="0">
                <a:latin typeface="Calibri"/>
                <a:cs typeface="Calibri"/>
              </a:rPr>
              <a:t> </a:t>
            </a:r>
            <a:r>
              <a:rPr sz="1400" dirty="0">
                <a:latin typeface="Calibri"/>
                <a:cs typeface="Calibri"/>
              </a:rPr>
              <a:t>Shower</a:t>
            </a:r>
            <a:r>
              <a:rPr sz="1400" spc="245" dirty="0">
                <a:latin typeface="Calibri"/>
                <a:cs typeface="Calibri"/>
              </a:rPr>
              <a:t> </a:t>
            </a:r>
            <a:r>
              <a:rPr sz="1400" spc="-20" dirty="0">
                <a:latin typeface="Calibri"/>
                <a:cs typeface="Calibri"/>
              </a:rPr>
              <a:t>Unit </a:t>
            </a:r>
            <a:r>
              <a:rPr sz="1400" spc="55" dirty="0">
                <a:latin typeface="Calibri"/>
                <a:cs typeface="Calibri"/>
              </a:rPr>
              <a:t>from</a:t>
            </a:r>
            <a:r>
              <a:rPr sz="1400" spc="45" dirty="0">
                <a:latin typeface="Calibri"/>
                <a:cs typeface="Calibri"/>
              </a:rPr>
              <a:t> </a:t>
            </a:r>
            <a:r>
              <a:rPr sz="1400" dirty="0">
                <a:latin typeface="Calibri"/>
                <a:cs typeface="Calibri"/>
              </a:rPr>
              <a:t>the</a:t>
            </a:r>
            <a:r>
              <a:rPr sz="1400" spc="55" dirty="0">
                <a:latin typeface="Calibri"/>
                <a:cs typeface="Calibri"/>
              </a:rPr>
              <a:t> </a:t>
            </a:r>
            <a:r>
              <a:rPr sz="1400" spc="-10" dirty="0">
                <a:latin typeface="Calibri"/>
                <a:cs typeface="Calibri"/>
              </a:rPr>
              <a:t>compartment.</a:t>
            </a:r>
            <a:endParaRPr sz="1400">
              <a:latin typeface="Calibri"/>
              <a:cs typeface="Calibri"/>
            </a:endParaRPr>
          </a:p>
          <a:p>
            <a:pPr>
              <a:lnSpc>
                <a:spcPct val="100000"/>
              </a:lnSpc>
            </a:pPr>
            <a:endParaRPr sz="1400">
              <a:latin typeface="Calibri"/>
              <a:cs typeface="Calibri"/>
            </a:endParaRPr>
          </a:p>
          <a:p>
            <a:pPr marL="40005">
              <a:lnSpc>
                <a:spcPct val="100000"/>
              </a:lnSpc>
              <a:spcBef>
                <a:spcPts val="1160"/>
              </a:spcBef>
            </a:pPr>
            <a:r>
              <a:rPr sz="1100" spc="-25" dirty="0">
                <a:latin typeface="Calibri"/>
                <a:cs typeface="Calibri"/>
              </a:rPr>
              <a:t>30</a:t>
            </a:r>
            <a:endParaRPr sz="1100">
              <a:latin typeface="Calibri"/>
              <a:cs typeface="Calibri"/>
            </a:endParaRPr>
          </a:p>
        </p:txBody>
      </p:sp>
      <p:sp>
        <p:nvSpPr>
          <p:cNvPr id="8" name="object 8"/>
          <p:cNvSpPr txBox="1"/>
          <p:nvPr/>
        </p:nvSpPr>
        <p:spPr>
          <a:xfrm>
            <a:off x="5140578" y="745058"/>
            <a:ext cx="4379595" cy="5763260"/>
          </a:xfrm>
          <a:prstGeom prst="rect">
            <a:avLst/>
          </a:prstGeom>
        </p:spPr>
        <p:txBody>
          <a:bodyPr vert="horz" wrap="square" lIns="0" tIns="12065" rIns="0" bIns="0" rtlCol="0">
            <a:spAutoFit/>
          </a:bodyPr>
          <a:lstStyle/>
          <a:p>
            <a:pPr marL="12700" algn="just">
              <a:lnSpc>
                <a:spcPct val="100000"/>
              </a:lnSpc>
              <a:spcBef>
                <a:spcPts val="95"/>
              </a:spcBef>
            </a:pPr>
            <a:r>
              <a:rPr sz="1400" dirty="0">
                <a:latin typeface="Calibri"/>
                <a:cs typeface="Calibri"/>
              </a:rPr>
              <a:t>The</a:t>
            </a:r>
            <a:r>
              <a:rPr sz="1400" spc="25" dirty="0">
                <a:latin typeface="Calibri"/>
                <a:cs typeface="Calibri"/>
              </a:rPr>
              <a:t> </a:t>
            </a:r>
            <a:r>
              <a:rPr sz="1400" spc="-30" dirty="0">
                <a:latin typeface="Calibri"/>
                <a:cs typeface="Calibri"/>
              </a:rPr>
              <a:t>pump</a:t>
            </a:r>
            <a:r>
              <a:rPr sz="1400" spc="-10" dirty="0">
                <a:latin typeface="Calibri"/>
                <a:cs typeface="Calibri"/>
              </a:rPr>
              <a:t> </a:t>
            </a:r>
            <a:r>
              <a:rPr sz="1400" spc="65" dirty="0">
                <a:latin typeface="Calibri"/>
                <a:cs typeface="Calibri"/>
              </a:rPr>
              <a:t>for</a:t>
            </a:r>
            <a:r>
              <a:rPr sz="1400" spc="190"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Fresh</a:t>
            </a:r>
            <a:r>
              <a:rPr sz="1400" spc="65" dirty="0">
                <a:latin typeface="Calibri"/>
                <a:cs typeface="Calibri"/>
              </a:rPr>
              <a:t> </a:t>
            </a:r>
            <a:r>
              <a:rPr sz="1400" dirty="0">
                <a:latin typeface="Calibri"/>
                <a:cs typeface="Calibri"/>
              </a:rPr>
              <a:t>Water</a:t>
            </a:r>
            <a:r>
              <a:rPr sz="1400" spc="65" dirty="0">
                <a:latin typeface="Calibri"/>
                <a:cs typeface="Calibri"/>
              </a:rPr>
              <a:t> </a:t>
            </a:r>
            <a:r>
              <a:rPr sz="1400" spc="-20" dirty="0">
                <a:latin typeface="Calibri"/>
                <a:cs typeface="Calibri"/>
              </a:rPr>
              <a:t>System</a:t>
            </a:r>
            <a:r>
              <a:rPr sz="1400" spc="20" dirty="0">
                <a:latin typeface="Calibri"/>
                <a:cs typeface="Calibri"/>
              </a:rPr>
              <a:t> </a:t>
            </a:r>
            <a:r>
              <a:rPr sz="1400" dirty="0">
                <a:latin typeface="Calibri"/>
                <a:cs typeface="Calibri"/>
              </a:rPr>
              <a:t>is</a:t>
            </a:r>
            <a:r>
              <a:rPr sz="1400" spc="80" dirty="0">
                <a:latin typeface="Calibri"/>
                <a:cs typeface="Calibri"/>
              </a:rPr>
              <a:t> </a:t>
            </a:r>
            <a:r>
              <a:rPr sz="1400" dirty="0">
                <a:latin typeface="Calibri"/>
                <a:cs typeface="Calibri"/>
              </a:rPr>
              <a:t>located</a:t>
            </a:r>
            <a:r>
              <a:rPr sz="1400" spc="95" dirty="0">
                <a:latin typeface="Calibri"/>
                <a:cs typeface="Calibri"/>
              </a:rPr>
              <a:t> </a:t>
            </a:r>
            <a:r>
              <a:rPr sz="1400" dirty="0">
                <a:latin typeface="Calibri"/>
                <a:cs typeface="Calibri"/>
              </a:rPr>
              <a:t>inside</a:t>
            </a:r>
            <a:r>
              <a:rPr sz="1400" spc="60" dirty="0">
                <a:latin typeface="Calibri"/>
                <a:cs typeface="Calibri"/>
              </a:rPr>
              <a:t> </a:t>
            </a:r>
            <a:r>
              <a:rPr sz="1400" spc="30" dirty="0">
                <a:latin typeface="Calibri"/>
                <a:cs typeface="Calibri"/>
              </a:rPr>
              <a:t>of </a:t>
            </a:r>
            <a:endParaRPr sz="1400">
              <a:latin typeface="Calibri"/>
              <a:cs typeface="Calibri"/>
            </a:endParaRPr>
          </a:p>
          <a:p>
            <a:pPr marL="12700" algn="just">
              <a:lnSpc>
                <a:spcPct val="100000"/>
              </a:lnSpc>
              <a:spcBef>
                <a:spcPts val="25"/>
              </a:spcBef>
            </a:pPr>
            <a:r>
              <a:rPr sz="1400" dirty="0">
                <a:latin typeface="Calibri"/>
                <a:cs typeface="Calibri"/>
              </a:rPr>
              <a:t>the</a:t>
            </a:r>
            <a:r>
              <a:rPr sz="1400" spc="75" dirty="0">
                <a:latin typeface="Calibri"/>
                <a:cs typeface="Calibri"/>
              </a:rPr>
              <a:t> </a:t>
            </a:r>
            <a:r>
              <a:rPr sz="1400" dirty="0">
                <a:latin typeface="Calibri"/>
                <a:cs typeface="Calibri"/>
              </a:rPr>
              <a:t>Lazarette</a:t>
            </a:r>
            <a:r>
              <a:rPr sz="1400" spc="165" dirty="0">
                <a:latin typeface="Calibri"/>
                <a:cs typeface="Calibri"/>
              </a:rPr>
              <a:t> </a:t>
            </a:r>
            <a:r>
              <a:rPr sz="1400" spc="-10" dirty="0">
                <a:latin typeface="Calibri"/>
                <a:cs typeface="Calibri"/>
              </a:rPr>
              <a:t>compartment.</a:t>
            </a:r>
            <a:endParaRPr sz="1400">
              <a:latin typeface="Calibri"/>
              <a:cs typeface="Calibri"/>
            </a:endParaRPr>
          </a:p>
          <a:p>
            <a:pPr marL="12700" marR="310515" algn="just">
              <a:lnSpc>
                <a:spcPct val="102200"/>
              </a:lnSpc>
              <a:spcBef>
                <a:spcPts val="585"/>
              </a:spcBef>
            </a:pPr>
            <a:r>
              <a:rPr sz="1400" dirty="0">
                <a:latin typeface="Calibri"/>
                <a:cs typeface="Calibri"/>
              </a:rPr>
              <a:t>Turn</a:t>
            </a:r>
            <a:r>
              <a:rPr sz="1400" spc="125" dirty="0">
                <a:latin typeface="Calibri"/>
                <a:cs typeface="Calibri"/>
              </a:rPr>
              <a:t> </a:t>
            </a:r>
            <a:r>
              <a:rPr sz="1400" dirty="0">
                <a:latin typeface="Calibri"/>
                <a:cs typeface="Calibri"/>
              </a:rPr>
              <a:t>the</a:t>
            </a:r>
            <a:r>
              <a:rPr sz="1400" spc="120" dirty="0">
                <a:latin typeface="Calibri"/>
                <a:cs typeface="Calibri"/>
              </a:rPr>
              <a:t> </a:t>
            </a:r>
            <a:r>
              <a:rPr sz="1400" spc="-35" dirty="0">
                <a:latin typeface="Calibri"/>
                <a:cs typeface="Calibri"/>
              </a:rPr>
              <a:t>pump</a:t>
            </a:r>
            <a:r>
              <a:rPr sz="1400" spc="5" dirty="0">
                <a:latin typeface="Calibri"/>
                <a:cs typeface="Calibri"/>
              </a:rPr>
              <a:t> </a:t>
            </a:r>
            <a:r>
              <a:rPr sz="1400" dirty="0">
                <a:latin typeface="Calibri"/>
                <a:cs typeface="Calibri"/>
              </a:rPr>
              <a:t>on</a:t>
            </a:r>
            <a:r>
              <a:rPr sz="1400" spc="125" dirty="0">
                <a:latin typeface="Calibri"/>
                <a:cs typeface="Calibri"/>
              </a:rPr>
              <a:t> </a:t>
            </a:r>
            <a:r>
              <a:rPr sz="1400" dirty="0">
                <a:latin typeface="Calibri"/>
                <a:cs typeface="Calibri"/>
              </a:rPr>
              <a:t>to</a:t>
            </a:r>
            <a:r>
              <a:rPr sz="1400" spc="170" dirty="0">
                <a:latin typeface="Calibri"/>
                <a:cs typeface="Calibri"/>
              </a:rPr>
              <a:t> </a:t>
            </a:r>
            <a:r>
              <a:rPr sz="1400" dirty="0">
                <a:latin typeface="Calibri"/>
                <a:cs typeface="Calibri"/>
              </a:rPr>
              <a:t>pressurize</a:t>
            </a:r>
            <a:r>
              <a:rPr sz="1400" spc="110" dirty="0">
                <a:latin typeface="Calibri"/>
                <a:cs typeface="Calibri"/>
              </a:rPr>
              <a:t> </a:t>
            </a:r>
            <a:r>
              <a:rPr sz="1400" dirty="0">
                <a:latin typeface="Calibri"/>
                <a:cs typeface="Calibri"/>
              </a:rPr>
              <a:t>and</a:t>
            </a:r>
            <a:r>
              <a:rPr sz="1400" spc="100" dirty="0">
                <a:latin typeface="Calibri"/>
                <a:cs typeface="Calibri"/>
              </a:rPr>
              <a:t> </a:t>
            </a:r>
            <a:r>
              <a:rPr sz="1400" dirty="0">
                <a:latin typeface="Calibri"/>
                <a:cs typeface="Calibri"/>
              </a:rPr>
              <a:t>use</a:t>
            </a:r>
            <a:r>
              <a:rPr sz="1400" spc="90" dirty="0">
                <a:latin typeface="Calibri"/>
                <a:cs typeface="Calibri"/>
              </a:rPr>
              <a:t> </a:t>
            </a:r>
            <a:r>
              <a:rPr sz="1400" dirty="0">
                <a:latin typeface="Calibri"/>
                <a:cs typeface="Calibri"/>
              </a:rPr>
              <a:t>the</a:t>
            </a:r>
            <a:r>
              <a:rPr sz="1400" spc="90" dirty="0">
                <a:latin typeface="Calibri"/>
                <a:cs typeface="Calibri"/>
              </a:rPr>
              <a:t> </a:t>
            </a:r>
            <a:r>
              <a:rPr sz="1400" spc="-10" dirty="0">
                <a:latin typeface="Calibri"/>
                <a:cs typeface="Calibri"/>
              </a:rPr>
              <a:t>system</a:t>
            </a:r>
            <a:r>
              <a:rPr sz="1400" spc="90" dirty="0">
                <a:latin typeface="Calibri"/>
                <a:cs typeface="Calibri"/>
              </a:rPr>
              <a:t> </a:t>
            </a:r>
            <a:r>
              <a:rPr sz="1400" spc="-25" dirty="0">
                <a:latin typeface="Calibri"/>
                <a:cs typeface="Calibri"/>
              </a:rPr>
              <a:t>by </a:t>
            </a:r>
            <a:r>
              <a:rPr sz="1400" dirty="0">
                <a:latin typeface="Calibri"/>
                <a:cs typeface="Calibri"/>
              </a:rPr>
              <a:t>flipping</a:t>
            </a:r>
            <a:r>
              <a:rPr sz="1400" spc="235" dirty="0">
                <a:latin typeface="Calibri"/>
                <a:cs typeface="Calibri"/>
              </a:rPr>
              <a:t> </a:t>
            </a:r>
            <a:r>
              <a:rPr sz="1400" dirty="0">
                <a:latin typeface="Calibri"/>
                <a:cs typeface="Calibri"/>
              </a:rPr>
              <a:t>the</a:t>
            </a:r>
            <a:r>
              <a:rPr sz="1400" spc="180" dirty="0">
                <a:latin typeface="Calibri"/>
                <a:cs typeface="Calibri"/>
              </a:rPr>
              <a:t> </a:t>
            </a:r>
            <a:r>
              <a:rPr sz="1400" dirty="0">
                <a:latin typeface="Calibri"/>
                <a:cs typeface="Calibri"/>
              </a:rPr>
              <a:t>switch</a:t>
            </a:r>
            <a:r>
              <a:rPr sz="1400" spc="200" dirty="0">
                <a:latin typeface="Calibri"/>
                <a:cs typeface="Calibri"/>
              </a:rPr>
              <a:t> </a:t>
            </a:r>
            <a:r>
              <a:rPr sz="1400" dirty="0">
                <a:latin typeface="Calibri"/>
                <a:cs typeface="Calibri"/>
              </a:rPr>
              <a:t>on</a:t>
            </a:r>
            <a:r>
              <a:rPr sz="1400" spc="250" dirty="0">
                <a:latin typeface="Calibri"/>
                <a:cs typeface="Calibri"/>
              </a:rPr>
              <a:t> </a:t>
            </a:r>
            <a:r>
              <a:rPr sz="1400" dirty="0">
                <a:latin typeface="Calibri"/>
                <a:cs typeface="Calibri"/>
              </a:rPr>
              <a:t>the</a:t>
            </a:r>
            <a:r>
              <a:rPr sz="1400" spc="185" dirty="0">
                <a:latin typeface="Calibri"/>
                <a:cs typeface="Calibri"/>
              </a:rPr>
              <a:t> </a:t>
            </a:r>
            <a:r>
              <a:rPr sz="1400" dirty="0">
                <a:latin typeface="Calibri"/>
                <a:cs typeface="Calibri"/>
              </a:rPr>
              <a:t>Helm</a:t>
            </a:r>
            <a:r>
              <a:rPr sz="1400" spc="140" dirty="0">
                <a:latin typeface="Calibri"/>
                <a:cs typeface="Calibri"/>
              </a:rPr>
              <a:t> </a:t>
            </a:r>
            <a:r>
              <a:rPr sz="1400" dirty="0">
                <a:latin typeface="Calibri"/>
                <a:cs typeface="Calibri"/>
              </a:rPr>
              <a:t>Switch</a:t>
            </a:r>
            <a:r>
              <a:rPr sz="1400" spc="200" dirty="0">
                <a:latin typeface="Calibri"/>
                <a:cs typeface="Calibri"/>
              </a:rPr>
              <a:t> </a:t>
            </a:r>
            <a:r>
              <a:rPr sz="1400" dirty="0">
                <a:latin typeface="Calibri"/>
                <a:cs typeface="Calibri"/>
              </a:rPr>
              <a:t>Panel</a:t>
            </a:r>
            <a:r>
              <a:rPr sz="1400" spc="200" dirty="0">
                <a:latin typeface="Calibri"/>
                <a:cs typeface="Calibri"/>
              </a:rPr>
              <a:t> </a:t>
            </a:r>
            <a:r>
              <a:rPr sz="1400" spc="-10" dirty="0">
                <a:latin typeface="Calibri"/>
                <a:cs typeface="Calibri"/>
              </a:rPr>
              <a:t>labeled </a:t>
            </a:r>
            <a:r>
              <a:rPr sz="1400" dirty="0">
                <a:latin typeface="Calibri"/>
                <a:cs typeface="Calibri"/>
              </a:rPr>
              <a:t>“PUMPS</a:t>
            </a:r>
            <a:r>
              <a:rPr sz="1400" spc="-45" dirty="0">
                <a:latin typeface="Calibri"/>
                <a:cs typeface="Calibri"/>
              </a:rPr>
              <a:t> </a:t>
            </a:r>
            <a:r>
              <a:rPr sz="1400" dirty="0">
                <a:latin typeface="Calibri"/>
                <a:cs typeface="Calibri"/>
              </a:rPr>
              <a:t>-</a:t>
            </a:r>
            <a:r>
              <a:rPr sz="1400" spc="-20" dirty="0">
                <a:latin typeface="Calibri"/>
                <a:cs typeface="Calibri"/>
              </a:rPr>
              <a:t> </a:t>
            </a:r>
            <a:r>
              <a:rPr sz="1400" spc="-10" dirty="0">
                <a:latin typeface="Calibri"/>
                <a:cs typeface="Calibri"/>
              </a:rPr>
              <a:t>FRESH</a:t>
            </a:r>
            <a:r>
              <a:rPr sz="1400" spc="-50" dirty="0">
                <a:latin typeface="Calibri"/>
                <a:cs typeface="Calibri"/>
              </a:rPr>
              <a:t> </a:t>
            </a:r>
            <a:r>
              <a:rPr sz="1400" spc="-10" dirty="0">
                <a:latin typeface="Calibri"/>
                <a:cs typeface="Calibri"/>
              </a:rPr>
              <a:t>WATER”</a:t>
            </a:r>
            <a:endParaRPr sz="1400">
              <a:latin typeface="Calibri"/>
              <a:cs typeface="Calibri"/>
            </a:endParaRPr>
          </a:p>
          <a:p>
            <a:pPr marL="12700" marR="42545">
              <a:lnSpc>
                <a:spcPct val="102299"/>
              </a:lnSpc>
              <a:spcBef>
                <a:spcPts val="610"/>
              </a:spcBef>
            </a:pPr>
            <a:r>
              <a:rPr sz="1400" dirty="0">
                <a:latin typeface="Calibri"/>
                <a:cs typeface="Calibri"/>
              </a:rPr>
              <a:t>It</a:t>
            </a:r>
            <a:r>
              <a:rPr sz="1400" spc="90" dirty="0">
                <a:latin typeface="Calibri"/>
                <a:cs typeface="Calibri"/>
              </a:rPr>
              <a:t> </a:t>
            </a:r>
            <a:r>
              <a:rPr sz="1400" dirty="0">
                <a:latin typeface="Calibri"/>
                <a:cs typeface="Calibri"/>
              </a:rPr>
              <a:t>is</a:t>
            </a:r>
            <a:r>
              <a:rPr sz="1400" spc="35" dirty="0">
                <a:latin typeface="Calibri"/>
                <a:cs typeface="Calibri"/>
              </a:rPr>
              <a:t> </a:t>
            </a:r>
            <a:r>
              <a:rPr sz="1400" dirty="0">
                <a:latin typeface="Calibri"/>
                <a:cs typeface="Calibri"/>
              </a:rPr>
              <a:t>always</a:t>
            </a:r>
            <a:r>
              <a:rPr sz="1400" spc="90" dirty="0">
                <a:latin typeface="Calibri"/>
                <a:cs typeface="Calibri"/>
              </a:rPr>
              <a:t> </a:t>
            </a:r>
            <a:r>
              <a:rPr sz="1400" dirty="0">
                <a:latin typeface="Calibri"/>
                <a:cs typeface="Calibri"/>
              </a:rPr>
              <a:t>a</a:t>
            </a:r>
            <a:r>
              <a:rPr sz="1400" spc="60" dirty="0">
                <a:latin typeface="Calibri"/>
                <a:cs typeface="Calibri"/>
              </a:rPr>
              <a:t> </a:t>
            </a:r>
            <a:r>
              <a:rPr sz="1400" dirty="0">
                <a:latin typeface="Calibri"/>
                <a:cs typeface="Calibri"/>
              </a:rPr>
              <a:t>good</a:t>
            </a:r>
            <a:r>
              <a:rPr sz="1400" spc="100" dirty="0">
                <a:latin typeface="Calibri"/>
                <a:cs typeface="Calibri"/>
              </a:rPr>
              <a:t> </a:t>
            </a:r>
            <a:r>
              <a:rPr sz="1400" dirty="0">
                <a:latin typeface="Calibri"/>
                <a:cs typeface="Calibri"/>
              </a:rPr>
              <a:t>idea</a:t>
            </a:r>
            <a:r>
              <a:rPr sz="1400" spc="30" dirty="0">
                <a:latin typeface="Calibri"/>
                <a:cs typeface="Calibri"/>
              </a:rPr>
              <a:t> </a:t>
            </a:r>
            <a:r>
              <a:rPr sz="1400" dirty="0">
                <a:latin typeface="Calibri"/>
                <a:cs typeface="Calibri"/>
              </a:rPr>
              <a:t>to</a:t>
            </a:r>
            <a:r>
              <a:rPr sz="1400" spc="170" dirty="0">
                <a:latin typeface="Calibri"/>
                <a:cs typeface="Calibri"/>
              </a:rPr>
              <a:t> </a:t>
            </a:r>
            <a:r>
              <a:rPr sz="1400" dirty="0">
                <a:latin typeface="Calibri"/>
                <a:cs typeface="Calibri"/>
              </a:rPr>
              <a:t>completely</a:t>
            </a:r>
            <a:r>
              <a:rPr sz="1400" spc="10" dirty="0">
                <a:latin typeface="Calibri"/>
                <a:cs typeface="Calibri"/>
              </a:rPr>
              <a:t> </a:t>
            </a:r>
            <a:r>
              <a:rPr sz="1400" dirty="0">
                <a:latin typeface="Calibri"/>
                <a:cs typeface="Calibri"/>
              </a:rPr>
              <a:t>drain</a:t>
            </a:r>
            <a:r>
              <a:rPr sz="1400" spc="175"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remaining </a:t>
            </a:r>
            <a:r>
              <a:rPr sz="1400" dirty="0">
                <a:latin typeface="Calibri"/>
                <a:cs typeface="Calibri"/>
              </a:rPr>
              <a:t>water</a:t>
            </a:r>
            <a:r>
              <a:rPr sz="1400" spc="155" dirty="0">
                <a:latin typeface="Calibri"/>
                <a:cs typeface="Calibri"/>
              </a:rPr>
              <a:t> </a:t>
            </a:r>
            <a:r>
              <a:rPr sz="1400" spc="55" dirty="0">
                <a:latin typeface="Calibri"/>
                <a:cs typeface="Calibri"/>
              </a:rPr>
              <a:t>from</a:t>
            </a:r>
            <a:r>
              <a:rPr sz="1400" spc="190"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fresh</a:t>
            </a:r>
            <a:r>
              <a:rPr sz="1400" spc="235" dirty="0">
                <a:latin typeface="Calibri"/>
                <a:cs typeface="Calibri"/>
              </a:rPr>
              <a:t> </a:t>
            </a:r>
            <a:r>
              <a:rPr sz="1400" dirty="0">
                <a:latin typeface="Calibri"/>
                <a:cs typeface="Calibri"/>
              </a:rPr>
              <a:t>water</a:t>
            </a:r>
            <a:r>
              <a:rPr sz="1400" spc="165" dirty="0">
                <a:latin typeface="Calibri"/>
                <a:cs typeface="Calibri"/>
              </a:rPr>
              <a:t> </a:t>
            </a:r>
            <a:r>
              <a:rPr sz="1400" dirty="0">
                <a:latin typeface="Calibri"/>
                <a:cs typeface="Calibri"/>
              </a:rPr>
              <a:t>tank</a:t>
            </a:r>
            <a:r>
              <a:rPr sz="1400" spc="210" dirty="0">
                <a:latin typeface="Calibri"/>
                <a:cs typeface="Calibri"/>
              </a:rPr>
              <a:t> </a:t>
            </a:r>
            <a:r>
              <a:rPr sz="1400" dirty="0">
                <a:latin typeface="Calibri"/>
                <a:cs typeface="Calibri"/>
              </a:rPr>
              <a:t>after</a:t>
            </a:r>
            <a:r>
              <a:rPr sz="1400" spc="240" dirty="0">
                <a:latin typeface="Calibri"/>
                <a:cs typeface="Calibri"/>
              </a:rPr>
              <a:t> </a:t>
            </a:r>
            <a:r>
              <a:rPr sz="1400" dirty="0">
                <a:latin typeface="Calibri"/>
                <a:cs typeface="Calibri"/>
              </a:rPr>
              <a:t>each</a:t>
            </a:r>
            <a:r>
              <a:rPr sz="1400" spc="70" dirty="0">
                <a:latin typeface="Calibri"/>
                <a:cs typeface="Calibri"/>
              </a:rPr>
              <a:t> </a:t>
            </a:r>
            <a:r>
              <a:rPr sz="1400" spc="45" dirty="0">
                <a:latin typeface="Calibri"/>
                <a:cs typeface="Calibri"/>
              </a:rPr>
              <a:t>outing.</a:t>
            </a:r>
            <a:r>
              <a:rPr sz="1400" spc="210" dirty="0">
                <a:latin typeface="Calibri"/>
                <a:cs typeface="Calibri"/>
              </a:rPr>
              <a:t> </a:t>
            </a:r>
            <a:r>
              <a:rPr sz="1400" spc="-20" dirty="0">
                <a:latin typeface="Calibri"/>
                <a:cs typeface="Calibri"/>
              </a:rPr>
              <a:t>This </a:t>
            </a:r>
            <a:r>
              <a:rPr sz="1400" spc="75" dirty="0">
                <a:latin typeface="Calibri"/>
                <a:cs typeface="Calibri"/>
              </a:rPr>
              <a:t>will</a:t>
            </a:r>
            <a:r>
              <a:rPr sz="1400" spc="295" dirty="0">
                <a:latin typeface="Calibri"/>
                <a:cs typeface="Calibri"/>
              </a:rPr>
              <a:t> </a:t>
            </a:r>
            <a:r>
              <a:rPr sz="1400" dirty="0">
                <a:latin typeface="Calibri"/>
                <a:cs typeface="Calibri"/>
              </a:rPr>
              <a:t>ensure</a:t>
            </a:r>
            <a:r>
              <a:rPr sz="1400" spc="185" dirty="0">
                <a:latin typeface="Calibri"/>
                <a:cs typeface="Calibri"/>
              </a:rPr>
              <a:t> </a:t>
            </a:r>
            <a:r>
              <a:rPr sz="1400" dirty="0">
                <a:latin typeface="Calibri"/>
                <a:cs typeface="Calibri"/>
              </a:rPr>
              <a:t>that</a:t>
            </a:r>
            <a:r>
              <a:rPr sz="1400" spc="210" dirty="0">
                <a:latin typeface="Calibri"/>
                <a:cs typeface="Calibri"/>
              </a:rPr>
              <a:t> </a:t>
            </a:r>
            <a:r>
              <a:rPr sz="1400" dirty="0">
                <a:latin typeface="Calibri"/>
                <a:cs typeface="Calibri"/>
              </a:rPr>
              <a:t>there</a:t>
            </a:r>
            <a:r>
              <a:rPr sz="1400" spc="225" dirty="0">
                <a:latin typeface="Calibri"/>
                <a:cs typeface="Calibri"/>
              </a:rPr>
              <a:t> </a:t>
            </a:r>
            <a:r>
              <a:rPr sz="1400" dirty="0">
                <a:latin typeface="Calibri"/>
                <a:cs typeface="Calibri"/>
              </a:rPr>
              <a:t>is</a:t>
            </a:r>
            <a:r>
              <a:rPr sz="1400" spc="85" dirty="0">
                <a:latin typeface="Calibri"/>
                <a:cs typeface="Calibri"/>
              </a:rPr>
              <a:t> </a:t>
            </a:r>
            <a:r>
              <a:rPr sz="1400" dirty="0">
                <a:latin typeface="Calibri"/>
                <a:cs typeface="Calibri"/>
              </a:rPr>
              <a:t>no</a:t>
            </a:r>
            <a:r>
              <a:rPr sz="1400" spc="185" dirty="0">
                <a:latin typeface="Calibri"/>
                <a:cs typeface="Calibri"/>
              </a:rPr>
              <a:t> </a:t>
            </a:r>
            <a:r>
              <a:rPr sz="1400" dirty="0">
                <a:latin typeface="Calibri"/>
                <a:cs typeface="Calibri"/>
              </a:rPr>
              <a:t>standing</a:t>
            </a:r>
            <a:r>
              <a:rPr sz="1400" spc="220" dirty="0">
                <a:latin typeface="Calibri"/>
                <a:cs typeface="Calibri"/>
              </a:rPr>
              <a:t> </a:t>
            </a:r>
            <a:r>
              <a:rPr sz="1400" dirty="0">
                <a:latin typeface="Calibri"/>
                <a:cs typeface="Calibri"/>
              </a:rPr>
              <a:t>water</a:t>
            </a:r>
            <a:r>
              <a:rPr sz="1400" spc="215" dirty="0">
                <a:latin typeface="Calibri"/>
                <a:cs typeface="Calibri"/>
              </a:rPr>
              <a:t> </a:t>
            </a:r>
            <a:r>
              <a:rPr sz="1400" dirty="0">
                <a:latin typeface="Calibri"/>
                <a:cs typeface="Calibri"/>
              </a:rPr>
              <a:t>to</a:t>
            </a:r>
            <a:r>
              <a:rPr sz="1400" spc="204" dirty="0">
                <a:latin typeface="Calibri"/>
                <a:cs typeface="Calibri"/>
              </a:rPr>
              <a:t> </a:t>
            </a:r>
            <a:r>
              <a:rPr sz="1400" spc="-10" dirty="0">
                <a:latin typeface="Calibri"/>
                <a:cs typeface="Calibri"/>
              </a:rPr>
              <a:t>become </a:t>
            </a:r>
            <a:r>
              <a:rPr sz="1400" dirty="0">
                <a:latin typeface="Calibri"/>
                <a:cs typeface="Calibri"/>
              </a:rPr>
              <a:t>stagnant</a:t>
            </a:r>
            <a:r>
              <a:rPr sz="1400" spc="280"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not</a:t>
            </a:r>
            <a:r>
              <a:rPr sz="1400" spc="200" dirty="0">
                <a:latin typeface="Calibri"/>
                <a:cs typeface="Calibri"/>
              </a:rPr>
              <a:t> </a:t>
            </a:r>
            <a:r>
              <a:rPr sz="1400" dirty="0">
                <a:latin typeface="Calibri"/>
                <a:cs typeface="Calibri"/>
              </a:rPr>
              <a:t>usable.</a:t>
            </a:r>
            <a:r>
              <a:rPr sz="1400" spc="100" dirty="0">
                <a:latin typeface="Calibri"/>
                <a:cs typeface="Calibri"/>
              </a:rPr>
              <a:t> </a:t>
            </a:r>
            <a:r>
              <a:rPr sz="1400" dirty="0">
                <a:latin typeface="Calibri"/>
                <a:cs typeface="Calibri"/>
              </a:rPr>
              <a:t>It</a:t>
            </a:r>
            <a:r>
              <a:rPr sz="1400" spc="150"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recommended</a:t>
            </a:r>
            <a:r>
              <a:rPr sz="1400" spc="180" dirty="0">
                <a:latin typeface="Calibri"/>
                <a:cs typeface="Calibri"/>
              </a:rPr>
              <a:t> </a:t>
            </a:r>
            <a:r>
              <a:rPr sz="1400" dirty="0">
                <a:latin typeface="Calibri"/>
                <a:cs typeface="Calibri"/>
              </a:rPr>
              <a:t>to</a:t>
            </a:r>
            <a:r>
              <a:rPr sz="1400" spc="220" dirty="0">
                <a:latin typeface="Calibri"/>
                <a:cs typeface="Calibri"/>
              </a:rPr>
              <a:t> </a:t>
            </a:r>
            <a:r>
              <a:rPr sz="1400" spc="-10" dirty="0">
                <a:latin typeface="Calibri"/>
                <a:cs typeface="Calibri"/>
              </a:rPr>
              <a:t>sanitize </a:t>
            </a:r>
            <a:r>
              <a:rPr sz="1400" dirty="0">
                <a:latin typeface="Calibri"/>
                <a:cs typeface="Calibri"/>
              </a:rPr>
              <a:t>the</a:t>
            </a:r>
            <a:r>
              <a:rPr sz="1400" spc="65" dirty="0">
                <a:latin typeface="Calibri"/>
                <a:cs typeface="Calibri"/>
              </a:rPr>
              <a:t> </a:t>
            </a:r>
            <a:r>
              <a:rPr sz="1400" dirty="0">
                <a:latin typeface="Calibri"/>
                <a:cs typeface="Calibri"/>
              </a:rPr>
              <a:t>fresh</a:t>
            </a:r>
            <a:r>
              <a:rPr sz="1400" spc="155" dirty="0">
                <a:latin typeface="Calibri"/>
                <a:cs typeface="Calibri"/>
              </a:rPr>
              <a:t> </a:t>
            </a:r>
            <a:r>
              <a:rPr sz="1400" dirty="0">
                <a:latin typeface="Calibri"/>
                <a:cs typeface="Calibri"/>
              </a:rPr>
              <a:t>water</a:t>
            </a:r>
            <a:r>
              <a:rPr sz="1400" spc="80" dirty="0">
                <a:latin typeface="Calibri"/>
                <a:cs typeface="Calibri"/>
              </a:rPr>
              <a:t> </a:t>
            </a:r>
            <a:r>
              <a:rPr sz="1400" dirty="0">
                <a:latin typeface="Calibri"/>
                <a:cs typeface="Calibri"/>
              </a:rPr>
              <a:t>tank</a:t>
            </a:r>
            <a:r>
              <a:rPr sz="1400" spc="130" dirty="0">
                <a:latin typeface="Calibri"/>
                <a:cs typeface="Calibri"/>
              </a:rPr>
              <a:t> </a:t>
            </a:r>
            <a:r>
              <a:rPr sz="1400" dirty="0">
                <a:latin typeface="Calibri"/>
                <a:cs typeface="Calibri"/>
              </a:rPr>
              <a:t>and</a:t>
            </a:r>
            <a:r>
              <a:rPr sz="1400" spc="80" dirty="0">
                <a:latin typeface="Calibri"/>
                <a:cs typeface="Calibri"/>
              </a:rPr>
              <a:t> </a:t>
            </a:r>
            <a:r>
              <a:rPr sz="1400" spc="-20" dirty="0">
                <a:latin typeface="Calibri"/>
                <a:cs typeface="Calibri"/>
              </a:rPr>
              <a:t>system</a:t>
            </a:r>
            <a:r>
              <a:rPr sz="1400" spc="5" dirty="0">
                <a:latin typeface="Calibri"/>
                <a:cs typeface="Calibri"/>
              </a:rPr>
              <a:t> </a:t>
            </a:r>
            <a:r>
              <a:rPr sz="1400" dirty="0">
                <a:latin typeface="Calibri"/>
                <a:cs typeface="Calibri"/>
              </a:rPr>
              <a:t>as</a:t>
            </a:r>
            <a:r>
              <a:rPr sz="1400" spc="45" dirty="0">
                <a:latin typeface="Calibri"/>
                <a:cs typeface="Calibri"/>
              </a:rPr>
              <a:t> </a:t>
            </a:r>
            <a:r>
              <a:rPr sz="1400" dirty="0">
                <a:latin typeface="Calibri"/>
                <a:cs typeface="Calibri"/>
              </a:rPr>
              <a:t>part</a:t>
            </a:r>
            <a:r>
              <a:rPr sz="1400" spc="135" dirty="0">
                <a:latin typeface="Calibri"/>
                <a:cs typeface="Calibri"/>
              </a:rPr>
              <a:t> </a:t>
            </a:r>
            <a:r>
              <a:rPr sz="1400" spc="55" dirty="0">
                <a:latin typeface="Calibri"/>
                <a:cs typeface="Calibri"/>
              </a:rPr>
              <a:t>of</a:t>
            </a:r>
            <a:r>
              <a:rPr sz="1400" spc="95" dirty="0">
                <a:latin typeface="Calibri"/>
                <a:cs typeface="Calibri"/>
              </a:rPr>
              <a:t> </a:t>
            </a:r>
            <a:r>
              <a:rPr sz="1400" dirty="0">
                <a:latin typeface="Calibri"/>
                <a:cs typeface="Calibri"/>
              </a:rPr>
              <a:t>a</a:t>
            </a:r>
            <a:r>
              <a:rPr sz="1400" spc="40" dirty="0">
                <a:latin typeface="Calibri"/>
                <a:cs typeface="Calibri"/>
              </a:rPr>
              <a:t> </a:t>
            </a:r>
            <a:r>
              <a:rPr sz="1400" spc="55" dirty="0">
                <a:latin typeface="Calibri"/>
                <a:cs typeface="Calibri"/>
              </a:rPr>
              <a:t>regular </a:t>
            </a:r>
            <a:r>
              <a:rPr sz="1400" dirty="0">
                <a:latin typeface="Calibri"/>
                <a:cs typeface="Calibri"/>
              </a:rPr>
              <a:t>maintenance</a:t>
            </a:r>
            <a:r>
              <a:rPr sz="1400" spc="45" dirty="0">
                <a:latin typeface="Calibri"/>
                <a:cs typeface="Calibri"/>
              </a:rPr>
              <a:t> </a:t>
            </a:r>
            <a:r>
              <a:rPr sz="1400" spc="-10" dirty="0">
                <a:latin typeface="Calibri"/>
                <a:cs typeface="Calibri"/>
              </a:rPr>
              <a:t>schedule.</a:t>
            </a:r>
            <a:endParaRPr sz="1400">
              <a:latin typeface="Calibri"/>
              <a:cs typeface="Calibri"/>
            </a:endParaRPr>
          </a:p>
          <a:p>
            <a:pPr>
              <a:lnSpc>
                <a:spcPct val="100000"/>
              </a:lnSpc>
            </a:pPr>
            <a:endParaRPr sz="1400">
              <a:latin typeface="Calibri"/>
              <a:cs typeface="Calibri"/>
            </a:endParaRPr>
          </a:p>
          <a:p>
            <a:pPr marL="12700" algn="just">
              <a:lnSpc>
                <a:spcPct val="100000"/>
              </a:lnSpc>
              <a:spcBef>
                <a:spcPts val="1175"/>
              </a:spcBef>
            </a:pPr>
            <a:r>
              <a:rPr sz="1400" u="sng" spc="-90"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sanitize</a:t>
            </a:r>
            <a:r>
              <a:rPr sz="1400" u="sng" spc="60" dirty="0">
                <a:uFill>
                  <a:solidFill>
                    <a:srgbClr val="000000"/>
                  </a:solidFill>
                </a:uFill>
                <a:latin typeface="Calibri"/>
                <a:cs typeface="Calibri"/>
              </a:rPr>
              <a:t> </a:t>
            </a:r>
            <a:r>
              <a:rPr sz="1400" u="sng" dirty="0">
                <a:uFill>
                  <a:solidFill>
                    <a:srgbClr val="000000"/>
                  </a:solidFill>
                </a:uFill>
                <a:latin typeface="Calibri"/>
                <a:cs typeface="Calibri"/>
              </a:rPr>
              <a:t>this</a:t>
            </a:r>
            <a:r>
              <a:rPr sz="1400" u="sng" spc="130" dirty="0">
                <a:uFill>
                  <a:solidFill>
                    <a:srgbClr val="000000"/>
                  </a:solidFill>
                </a:uFill>
                <a:latin typeface="Calibri"/>
                <a:cs typeface="Calibri"/>
              </a:rPr>
              <a:t> </a:t>
            </a:r>
            <a:r>
              <a:rPr sz="1400" u="sng" spc="-10" dirty="0">
                <a:uFill>
                  <a:solidFill>
                    <a:srgbClr val="000000"/>
                  </a:solidFill>
                </a:uFill>
                <a:latin typeface="Calibri"/>
                <a:cs typeface="Calibri"/>
              </a:rPr>
              <a:t>system</a:t>
            </a:r>
            <a:r>
              <a:rPr sz="1400" spc="-10" dirty="0">
                <a:latin typeface="Calibri"/>
                <a:cs typeface="Calibri"/>
              </a:rPr>
              <a:t>:</a:t>
            </a:r>
            <a:endParaRPr sz="1400">
              <a:latin typeface="Calibri"/>
              <a:cs typeface="Calibri"/>
            </a:endParaRPr>
          </a:p>
          <a:p>
            <a:pPr marL="119380" marR="5080" indent="-106680" algn="just">
              <a:lnSpc>
                <a:spcPct val="101400"/>
              </a:lnSpc>
              <a:spcBef>
                <a:spcPts val="555"/>
              </a:spcBef>
              <a:buSzPct val="71428"/>
              <a:buFont typeface="Symbol"/>
              <a:buChar char=""/>
              <a:tabLst>
                <a:tab pos="119380" algn="l"/>
              </a:tabLst>
            </a:pPr>
            <a:r>
              <a:rPr sz="1400" dirty="0">
                <a:latin typeface="Calibri"/>
                <a:cs typeface="Calibri"/>
              </a:rPr>
              <a:t>Dilute</a:t>
            </a:r>
            <a:r>
              <a:rPr sz="1400" spc="180" dirty="0">
                <a:latin typeface="Calibri"/>
                <a:cs typeface="Calibri"/>
              </a:rPr>
              <a:t> </a:t>
            </a:r>
            <a:r>
              <a:rPr sz="1400" dirty="0">
                <a:latin typeface="Calibri"/>
                <a:cs typeface="Calibri"/>
              </a:rPr>
              <a:t>1/4</a:t>
            </a:r>
            <a:r>
              <a:rPr sz="1400" spc="114" dirty="0">
                <a:latin typeface="Calibri"/>
                <a:cs typeface="Calibri"/>
              </a:rPr>
              <a:t> </a:t>
            </a:r>
            <a:r>
              <a:rPr sz="1400" dirty="0">
                <a:latin typeface="Calibri"/>
                <a:cs typeface="Calibri"/>
              </a:rPr>
              <a:t>cup</a:t>
            </a:r>
            <a:r>
              <a:rPr sz="1400" spc="110" dirty="0">
                <a:latin typeface="Calibri"/>
                <a:cs typeface="Calibri"/>
              </a:rPr>
              <a:t> </a:t>
            </a:r>
            <a:r>
              <a:rPr sz="1400" spc="55" dirty="0">
                <a:latin typeface="Calibri"/>
                <a:cs typeface="Calibri"/>
              </a:rPr>
              <a:t>of</a:t>
            </a:r>
            <a:r>
              <a:rPr sz="1400" spc="235" dirty="0">
                <a:latin typeface="Calibri"/>
                <a:cs typeface="Calibri"/>
              </a:rPr>
              <a:t> </a:t>
            </a:r>
            <a:r>
              <a:rPr sz="1400" dirty="0">
                <a:latin typeface="Calibri"/>
                <a:cs typeface="Calibri"/>
              </a:rPr>
              <a:t>household</a:t>
            </a:r>
            <a:r>
              <a:rPr sz="1400" spc="175" dirty="0">
                <a:latin typeface="Calibri"/>
                <a:cs typeface="Calibri"/>
              </a:rPr>
              <a:t> </a:t>
            </a:r>
            <a:r>
              <a:rPr sz="1400" dirty="0">
                <a:latin typeface="Calibri"/>
                <a:cs typeface="Calibri"/>
              </a:rPr>
              <a:t>bleach</a:t>
            </a:r>
            <a:r>
              <a:rPr sz="1400" spc="150" dirty="0">
                <a:latin typeface="Calibri"/>
                <a:cs typeface="Calibri"/>
              </a:rPr>
              <a:t> </a:t>
            </a:r>
            <a:r>
              <a:rPr sz="1400" spc="85" dirty="0">
                <a:latin typeface="Calibri"/>
                <a:cs typeface="Calibri"/>
              </a:rPr>
              <a:t>for</a:t>
            </a:r>
            <a:r>
              <a:rPr sz="1400" spc="220" dirty="0">
                <a:latin typeface="Calibri"/>
                <a:cs typeface="Calibri"/>
              </a:rPr>
              <a:t> </a:t>
            </a:r>
            <a:r>
              <a:rPr sz="1400" dirty="0">
                <a:latin typeface="Calibri"/>
                <a:cs typeface="Calibri"/>
              </a:rPr>
              <a:t>each</a:t>
            </a:r>
            <a:r>
              <a:rPr sz="1400" spc="80" dirty="0">
                <a:latin typeface="Calibri"/>
                <a:cs typeface="Calibri"/>
              </a:rPr>
              <a:t> </a:t>
            </a:r>
            <a:r>
              <a:rPr sz="1400" dirty="0">
                <a:latin typeface="Calibri"/>
                <a:cs typeface="Calibri"/>
              </a:rPr>
              <a:t>15</a:t>
            </a:r>
            <a:r>
              <a:rPr sz="1400" spc="85" dirty="0">
                <a:latin typeface="Calibri"/>
                <a:cs typeface="Calibri"/>
              </a:rPr>
              <a:t> </a:t>
            </a:r>
            <a:r>
              <a:rPr sz="1400" spc="60" dirty="0">
                <a:latin typeface="Calibri"/>
                <a:cs typeface="Calibri"/>
              </a:rPr>
              <a:t>gallons </a:t>
            </a:r>
            <a:r>
              <a:rPr sz="1400" spc="55" dirty="0">
                <a:latin typeface="Calibri"/>
                <a:cs typeface="Calibri"/>
              </a:rPr>
              <a:t>of</a:t>
            </a:r>
            <a:r>
              <a:rPr sz="1400" spc="240" dirty="0">
                <a:latin typeface="Calibri"/>
                <a:cs typeface="Calibri"/>
              </a:rPr>
              <a:t> </a:t>
            </a:r>
            <a:r>
              <a:rPr sz="1400" dirty="0">
                <a:latin typeface="Calibri"/>
                <a:cs typeface="Calibri"/>
              </a:rPr>
              <a:t>capacity</a:t>
            </a:r>
            <a:r>
              <a:rPr sz="1400" spc="140" dirty="0">
                <a:latin typeface="Calibri"/>
                <a:cs typeface="Calibri"/>
              </a:rPr>
              <a:t> </a:t>
            </a:r>
            <a:r>
              <a:rPr sz="1400" dirty="0">
                <a:latin typeface="Calibri"/>
                <a:cs typeface="Calibri"/>
              </a:rPr>
              <a:t>into</a:t>
            </a:r>
            <a:r>
              <a:rPr sz="1400" spc="195" dirty="0">
                <a:latin typeface="Calibri"/>
                <a:cs typeface="Calibri"/>
              </a:rPr>
              <a:t> </a:t>
            </a:r>
            <a:r>
              <a:rPr sz="1400" dirty="0">
                <a:latin typeface="Calibri"/>
                <a:cs typeface="Calibri"/>
              </a:rPr>
              <a:t>a</a:t>
            </a:r>
            <a:r>
              <a:rPr sz="1400" spc="140" dirty="0">
                <a:latin typeface="Calibri"/>
                <a:cs typeface="Calibri"/>
              </a:rPr>
              <a:t> </a:t>
            </a:r>
            <a:r>
              <a:rPr sz="1400" spc="75" dirty="0">
                <a:latin typeface="Calibri"/>
                <a:cs typeface="Calibri"/>
              </a:rPr>
              <a:t>gallon</a:t>
            </a:r>
            <a:r>
              <a:rPr sz="1400" spc="210" dirty="0">
                <a:latin typeface="Calibri"/>
                <a:cs typeface="Calibri"/>
              </a:rPr>
              <a:t> </a:t>
            </a:r>
            <a:r>
              <a:rPr sz="1400" spc="55" dirty="0">
                <a:latin typeface="Calibri"/>
                <a:cs typeface="Calibri"/>
              </a:rPr>
              <a:t>of</a:t>
            </a:r>
            <a:r>
              <a:rPr sz="1400" spc="245" dirty="0">
                <a:latin typeface="Calibri"/>
                <a:cs typeface="Calibri"/>
              </a:rPr>
              <a:t> </a:t>
            </a:r>
            <a:r>
              <a:rPr sz="1400" dirty="0">
                <a:latin typeface="Calibri"/>
                <a:cs typeface="Calibri"/>
              </a:rPr>
              <a:t>water.</a:t>
            </a:r>
            <a:r>
              <a:rPr sz="1400" spc="405" dirty="0">
                <a:latin typeface="Calibri"/>
                <a:cs typeface="Calibri"/>
              </a:rPr>
              <a:t> </a:t>
            </a:r>
            <a:r>
              <a:rPr sz="1400" dirty="0">
                <a:latin typeface="Calibri"/>
                <a:cs typeface="Calibri"/>
              </a:rPr>
              <a:t>Add</a:t>
            </a:r>
            <a:r>
              <a:rPr sz="1400" spc="180" dirty="0">
                <a:latin typeface="Calibri"/>
                <a:cs typeface="Calibri"/>
              </a:rPr>
              <a:t> </a:t>
            </a:r>
            <a:r>
              <a:rPr sz="1400" dirty="0">
                <a:latin typeface="Calibri"/>
                <a:cs typeface="Calibri"/>
              </a:rPr>
              <a:t>this</a:t>
            </a:r>
            <a:r>
              <a:rPr sz="1400" spc="195" dirty="0">
                <a:latin typeface="Calibri"/>
                <a:cs typeface="Calibri"/>
              </a:rPr>
              <a:t> </a:t>
            </a:r>
            <a:r>
              <a:rPr sz="1400" dirty="0">
                <a:latin typeface="Calibri"/>
                <a:cs typeface="Calibri"/>
              </a:rPr>
              <a:t>solution</a:t>
            </a:r>
            <a:r>
              <a:rPr sz="1400" spc="160" dirty="0">
                <a:latin typeface="Calibri"/>
                <a:cs typeface="Calibri"/>
              </a:rPr>
              <a:t> </a:t>
            </a:r>
            <a:r>
              <a:rPr sz="1400" spc="-25" dirty="0">
                <a:latin typeface="Calibri"/>
                <a:cs typeface="Calibri"/>
              </a:rPr>
              <a:t>to </a:t>
            </a:r>
            <a:r>
              <a:rPr sz="1400" dirty="0">
                <a:latin typeface="Calibri"/>
                <a:cs typeface="Calibri"/>
              </a:rPr>
              <a:t>the</a:t>
            </a:r>
            <a:r>
              <a:rPr sz="1400" spc="80" dirty="0">
                <a:latin typeface="Calibri"/>
                <a:cs typeface="Calibri"/>
              </a:rPr>
              <a:t> </a:t>
            </a:r>
            <a:r>
              <a:rPr sz="1400" dirty="0">
                <a:latin typeface="Calibri"/>
                <a:cs typeface="Calibri"/>
              </a:rPr>
              <a:t>tank</a:t>
            </a:r>
            <a:r>
              <a:rPr sz="1400" spc="150" dirty="0">
                <a:latin typeface="Calibri"/>
                <a:cs typeface="Calibri"/>
              </a:rPr>
              <a:t> </a:t>
            </a:r>
            <a:r>
              <a:rPr sz="1400" dirty="0">
                <a:latin typeface="Calibri"/>
                <a:cs typeface="Calibri"/>
              </a:rPr>
              <a:t>and</a:t>
            </a:r>
            <a:r>
              <a:rPr sz="1400" spc="125" dirty="0">
                <a:latin typeface="Calibri"/>
                <a:cs typeface="Calibri"/>
              </a:rPr>
              <a:t> </a:t>
            </a:r>
            <a:r>
              <a:rPr sz="1400" spc="60" dirty="0">
                <a:latin typeface="Calibri"/>
                <a:cs typeface="Calibri"/>
              </a:rPr>
              <a:t>Fill</a:t>
            </a:r>
            <a:r>
              <a:rPr sz="1400" spc="125" dirty="0">
                <a:latin typeface="Calibri"/>
                <a:cs typeface="Calibri"/>
              </a:rPr>
              <a:t> </a:t>
            </a:r>
            <a:r>
              <a:rPr sz="1400" dirty="0">
                <a:latin typeface="Calibri"/>
                <a:cs typeface="Calibri"/>
              </a:rPr>
              <a:t>with</a:t>
            </a:r>
            <a:r>
              <a:rPr sz="1400" spc="180" dirty="0">
                <a:latin typeface="Calibri"/>
                <a:cs typeface="Calibri"/>
              </a:rPr>
              <a:t> </a:t>
            </a:r>
            <a:r>
              <a:rPr sz="1400" dirty="0">
                <a:latin typeface="Calibri"/>
                <a:cs typeface="Calibri"/>
              </a:rPr>
              <a:t>fresh</a:t>
            </a:r>
            <a:r>
              <a:rPr sz="1400" spc="140" dirty="0">
                <a:latin typeface="Calibri"/>
                <a:cs typeface="Calibri"/>
              </a:rPr>
              <a:t> </a:t>
            </a:r>
            <a:r>
              <a:rPr sz="1400" spc="-10" dirty="0">
                <a:latin typeface="Calibri"/>
                <a:cs typeface="Calibri"/>
              </a:rPr>
              <a:t>water.</a:t>
            </a:r>
            <a:endParaRPr sz="1400">
              <a:latin typeface="Calibri"/>
              <a:cs typeface="Calibri"/>
            </a:endParaRPr>
          </a:p>
          <a:p>
            <a:pPr marL="158750" indent="-146685">
              <a:lnSpc>
                <a:spcPct val="100000"/>
              </a:lnSpc>
              <a:spcBef>
                <a:spcPts val="670"/>
              </a:spcBef>
              <a:buSzPct val="71428"/>
              <a:buFont typeface="Symbol"/>
              <a:buChar char=""/>
              <a:tabLst>
                <a:tab pos="159385" algn="l"/>
              </a:tabLst>
            </a:pPr>
            <a:r>
              <a:rPr sz="1400" dirty="0">
                <a:latin typeface="Calibri"/>
                <a:cs typeface="Calibri"/>
              </a:rPr>
              <a:t>Let stand</a:t>
            </a:r>
            <a:r>
              <a:rPr sz="1400" spc="95" dirty="0">
                <a:latin typeface="Calibri"/>
                <a:cs typeface="Calibri"/>
              </a:rPr>
              <a:t> </a:t>
            </a:r>
            <a:r>
              <a:rPr sz="1400" spc="85" dirty="0">
                <a:latin typeface="Calibri"/>
                <a:cs typeface="Calibri"/>
              </a:rPr>
              <a:t>for</a:t>
            </a:r>
            <a:r>
              <a:rPr sz="1400" spc="75" dirty="0">
                <a:latin typeface="Calibri"/>
                <a:cs typeface="Calibri"/>
              </a:rPr>
              <a:t> </a:t>
            </a:r>
            <a:r>
              <a:rPr sz="1400" dirty="0">
                <a:latin typeface="Calibri"/>
                <a:cs typeface="Calibri"/>
              </a:rPr>
              <a:t>three</a:t>
            </a:r>
            <a:r>
              <a:rPr sz="1400" spc="110" dirty="0">
                <a:latin typeface="Calibri"/>
                <a:cs typeface="Calibri"/>
              </a:rPr>
              <a:t> </a:t>
            </a:r>
            <a:r>
              <a:rPr sz="1400" spc="-10" dirty="0">
                <a:latin typeface="Calibri"/>
                <a:cs typeface="Calibri"/>
              </a:rPr>
              <a:t>hours.</a:t>
            </a:r>
            <a:endParaRPr sz="1400">
              <a:latin typeface="Calibri"/>
              <a:cs typeface="Calibri"/>
            </a:endParaRPr>
          </a:p>
          <a:p>
            <a:pPr marL="119380" indent="-106680">
              <a:lnSpc>
                <a:spcPct val="100000"/>
              </a:lnSpc>
              <a:spcBef>
                <a:spcPts val="605"/>
              </a:spcBef>
              <a:buSzPct val="71428"/>
              <a:buFont typeface="Symbol"/>
              <a:buChar char=""/>
              <a:tabLst>
                <a:tab pos="119380" algn="l"/>
              </a:tabLst>
            </a:pPr>
            <a:r>
              <a:rPr sz="1400" dirty="0">
                <a:latin typeface="Calibri"/>
                <a:cs typeface="Calibri"/>
              </a:rPr>
              <a:t>Completely</a:t>
            </a:r>
            <a:r>
              <a:rPr sz="1400" spc="140" dirty="0">
                <a:latin typeface="Calibri"/>
                <a:cs typeface="Calibri"/>
              </a:rPr>
              <a:t> </a:t>
            </a:r>
            <a:r>
              <a:rPr sz="1400" dirty="0">
                <a:latin typeface="Calibri"/>
                <a:cs typeface="Calibri"/>
              </a:rPr>
              <a:t>drain</a:t>
            </a:r>
            <a:r>
              <a:rPr sz="1400" spc="17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tank</a:t>
            </a:r>
            <a:r>
              <a:rPr sz="1400" spc="150" dirty="0">
                <a:latin typeface="Calibri"/>
                <a:cs typeface="Calibri"/>
              </a:rPr>
              <a:t> </a:t>
            </a:r>
            <a:r>
              <a:rPr sz="1400" dirty="0">
                <a:latin typeface="Calibri"/>
                <a:cs typeface="Calibri"/>
              </a:rPr>
              <a:t>using</a:t>
            </a:r>
            <a:r>
              <a:rPr sz="1400" spc="185" dirty="0">
                <a:latin typeface="Calibri"/>
                <a:cs typeface="Calibri"/>
              </a:rPr>
              <a:t> </a:t>
            </a:r>
            <a:r>
              <a:rPr sz="1400" dirty="0">
                <a:latin typeface="Calibri"/>
                <a:cs typeface="Calibri"/>
              </a:rPr>
              <a:t>the</a:t>
            </a:r>
            <a:r>
              <a:rPr sz="1400" spc="55" dirty="0">
                <a:latin typeface="Calibri"/>
                <a:cs typeface="Calibri"/>
              </a:rPr>
              <a:t> </a:t>
            </a:r>
            <a:r>
              <a:rPr sz="1400" dirty="0">
                <a:latin typeface="Calibri"/>
                <a:cs typeface="Calibri"/>
              </a:rPr>
              <a:t>shower</a:t>
            </a:r>
            <a:r>
              <a:rPr sz="1400" spc="165" dirty="0">
                <a:latin typeface="Calibri"/>
                <a:cs typeface="Calibri"/>
              </a:rPr>
              <a:t> </a:t>
            </a:r>
            <a:r>
              <a:rPr sz="1400" spc="-10" dirty="0">
                <a:latin typeface="Calibri"/>
                <a:cs typeface="Calibri"/>
              </a:rPr>
              <a:t>unit.</a:t>
            </a:r>
            <a:endParaRPr sz="1400">
              <a:latin typeface="Calibri"/>
              <a:cs typeface="Calibri"/>
            </a:endParaRPr>
          </a:p>
          <a:p>
            <a:pPr marL="119380" indent="-106680">
              <a:lnSpc>
                <a:spcPct val="100000"/>
              </a:lnSpc>
              <a:spcBef>
                <a:spcPts val="575"/>
              </a:spcBef>
              <a:buSzPct val="71428"/>
              <a:buFont typeface="Symbol"/>
              <a:buChar char=""/>
              <a:tabLst>
                <a:tab pos="119380" algn="l"/>
              </a:tabLst>
            </a:pPr>
            <a:r>
              <a:rPr sz="1400" spc="60" dirty="0">
                <a:latin typeface="Calibri"/>
                <a:cs typeface="Calibri"/>
              </a:rPr>
              <a:t>Fill</a:t>
            </a:r>
            <a:r>
              <a:rPr sz="1400" spc="225" dirty="0">
                <a:latin typeface="Calibri"/>
                <a:cs typeface="Calibri"/>
              </a:rPr>
              <a:t> </a:t>
            </a:r>
            <a:r>
              <a:rPr sz="1400" dirty="0">
                <a:latin typeface="Calibri"/>
                <a:cs typeface="Calibri"/>
              </a:rPr>
              <a:t>the</a:t>
            </a:r>
            <a:r>
              <a:rPr sz="1400" spc="175" dirty="0">
                <a:latin typeface="Calibri"/>
                <a:cs typeface="Calibri"/>
              </a:rPr>
              <a:t> </a:t>
            </a:r>
            <a:r>
              <a:rPr sz="1400" dirty="0">
                <a:latin typeface="Calibri"/>
                <a:cs typeface="Calibri"/>
              </a:rPr>
              <a:t>tank</a:t>
            </a:r>
            <a:r>
              <a:rPr sz="1400" spc="165" dirty="0">
                <a:latin typeface="Calibri"/>
                <a:cs typeface="Calibri"/>
              </a:rPr>
              <a:t> </a:t>
            </a:r>
            <a:r>
              <a:rPr sz="1400" dirty="0">
                <a:latin typeface="Calibri"/>
                <a:cs typeface="Calibri"/>
              </a:rPr>
              <a:t>with</a:t>
            </a:r>
            <a:r>
              <a:rPr sz="1400" spc="195" dirty="0">
                <a:latin typeface="Calibri"/>
                <a:cs typeface="Calibri"/>
              </a:rPr>
              <a:t> </a:t>
            </a:r>
            <a:r>
              <a:rPr sz="1400" dirty="0">
                <a:latin typeface="Calibri"/>
                <a:cs typeface="Calibri"/>
              </a:rPr>
              <a:t>clean</a:t>
            </a:r>
            <a:r>
              <a:rPr sz="1400" spc="165" dirty="0">
                <a:latin typeface="Calibri"/>
                <a:cs typeface="Calibri"/>
              </a:rPr>
              <a:t> </a:t>
            </a:r>
            <a:r>
              <a:rPr sz="1400" dirty="0">
                <a:latin typeface="Calibri"/>
                <a:cs typeface="Calibri"/>
              </a:rPr>
              <a:t>fresh</a:t>
            </a:r>
            <a:r>
              <a:rPr sz="1400" spc="200" dirty="0">
                <a:latin typeface="Calibri"/>
                <a:cs typeface="Calibri"/>
              </a:rPr>
              <a:t> </a:t>
            </a:r>
            <a:r>
              <a:rPr sz="1400" dirty="0">
                <a:latin typeface="Calibri"/>
                <a:cs typeface="Calibri"/>
              </a:rPr>
              <a:t>water,</a:t>
            </a:r>
            <a:r>
              <a:rPr sz="1400" spc="135" dirty="0">
                <a:latin typeface="Calibri"/>
                <a:cs typeface="Calibri"/>
              </a:rPr>
              <a:t> </a:t>
            </a:r>
            <a:r>
              <a:rPr sz="1400" dirty="0">
                <a:latin typeface="Calibri"/>
                <a:cs typeface="Calibri"/>
              </a:rPr>
              <a:t>and</a:t>
            </a:r>
            <a:r>
              <a:rPr sz="1400" spc="195" dirty="0">
                <a:latin typeface="Calibri"/>
                <a:cs typeface="Calibri"/>
              </a:rPr>
              <a:t> </a:t>
            </a:r>
            <a:r>
              <a:rPr sz="1400" dirty="0">
                <a:latin typeface="Calibri"/>
                <a:cs typeface="Calibri"/>
              </a:rPr>
              <a:t>let</a:t>
            </a:r>
            <a:r>
              <a:rPr sz="1400" spc="190" dirty="0">
                <a:latin typeface="Calibri"/>
                <a:cs typeface="Calibri"/>
              </a:rPr>
              <a:t> </a:t>
            </a:r>
            <a:r>
              <a:rPr sz="1400" dirty="0">
                <a:latin typeface="Calibri"/>
                <a:cs typeface="Calibri"/>
              </a:rPr>
              <a:t>stand</a:t>
            </a:r>
            <a:r>
              <a:rPr sz="1400" spc="140" dirty="0">
                <a:latin typeface="Calibri"/>
                <a:cs typeface="Calibri"/>
              </a:rPr>
              <a:t> </a:t>
            </a:r>
            <a:r>
              <a:rPr sz="1400" spc="60" dirty="0">
                <a:latin typeface="Calibri"/>
                <a:cs typeface="Calibri"/>
              </a:rPr>
              <a:t>for</a:t>
            </a:r>
            <a:endParaRPr sz="1400">
              <a:latin typeface="Calibri"/>
              <a:cs typeface="Calibri"/>
            </a:endParaRPr>
          </a:p>
          <a:p>
            <a:pPr marL="119380">
              <a:lnSpc>
                <a:spcPct val="100000"/>
              </a:lnSpc>
              <a:spcBef>
                <a:spcPts val="25"/>
              </a:spcBef>
            </a:pPr>
            <a:r>
              <a:rPr sz="1400" dirty="0">
                <a:latin typeface="Calibri"/>
                <a:cs typeface="Calibri"/>
              </a:rPr>
              <a:t>an</a:t>
            </a:r>
            <a:r>
              <a:rPr sz="1400" spc="114" dirty="0">
                <a:latin typeface="Calibri"/>
                <a:cs typeface="Calibri"/>
              </a:rPr>
              <a:t> </a:t>
            </a:r>
            <a:r>
              <a:rPr sz="1400" dirty="0">
                <a:latin typeface="Calibri"/>
                <a:cs typeface="Calibri"/>
              </a:rPr>
              <a:t>additional</a:t>
            </a:r>
            <a:r>
              <a:rPr sz="1400" spc="280" dirty="0">
                <a:latin typeface="Calibri"/>
                <a:cs typeface="Calibri"/>
              </a:rPr>
              <a:t> </a:t>
            </a:r>
            <a:r>
              <a:rPr sz="1400" dirty="0">
                <a:latin typeface="Calibri"/>
                <a:cs typeface="Calibri"/>
              </a:rPr>
              <a:t>two</a:t>
            </a:r>
            <a:r>
              <a:rPr sz="1400" spc="204" dirty="0">
                <a:latin typeface="Calibri"/>
                <a:cs typeface="Calibri"/>
              </a:rPr>
              <a:t> </a:t>
            </a:r>
            <a:r>
              <a:rPr sz="1400" dirty="0">
                <a:latin typeface="Calibri"/>
                <a:cs typeface="Calibri"/>
              </a:rPr>
              <a:t>to</a:t>
            </a:r>
            <a:r>
              <a:rPr sz="1400" spc="170" dirty="0">
                <a:latin typeface="Calibri"/>
                <a:cs typeface="Calibri"/>
              </a:rPr>
              <a:t> </a:t>
            </a:r>
            <a:r>
              <a:rPr sz="1400" dirty="0">
                <a:latin typeface="Calibri"/>
                <a:cs typeface="Calibri"/>
              </a:rPr>
              <a:t>three</a:t>
            </a:r>
            <a:r>
              <a:rPr sz="1400" spc="225" dirty="0">
                <a:latin typeface="Calibri"/>
                <a:cs typeface="Calibri"/>
              </a:rPr>
              <a:t> </a:t>
            </a:r>
            <a:r>
              <a:rPr sz="1400" spc="-10" dirty="0">
                <a:latin typeface="Calibri"/>
                <a:cs typeface="Calibri"/>
              </a:rPr>
              <a:t>hours.</a:t>
            </a:r>
            <a:endParaRPr sz="1400">
              <a:latin typeface="Calibri"/>
              <a:cs typeface="Calibri"/>
            </a:endParaRPr>
          </a:p>
          <a:p>
            <a:pPr marL="119380" indent="-106680">
              <a:lnSpc>
                <a:spcPct val="100000"/>
              </a:lnSpc>
              <a:spcBef>
                <a:spcPts val="675"/>
              </a:spcBef>
              <a:buSzPct val="71428"/>
              <a:buFont typeface="Symbol"/>
              <a:buChar char=""/>
              <a:tabLst>
                <a:tab pos="119380" algn="l"/>
              </a:tabLst>
            </a:pPr>
            <a:r>
              <a:rPr sz="1400" dirty="0">
                <a:latin typeface="Calibri"/>
                <a:cs typeface="Calibri"/>
              </a:rPr>
              <a:t>Completely</a:t>
            </a:r>
            <a:r>
              <a:rPr sz="1400" spc="105" dirty="0">
                <a:latin typeface="Calibri"/>
                <a:cs typeface="Calibri"/>
              </a:rPr>
              <a:t> </a:t>
            </a:r>
            <a:r>
              <a:rPr sz="1400" dirty="0">
                <a:latin typeface="Calibri"/>
                <a:cs typeface="Calibri"/>
              </a:rPr>
              <a:t>drain</a:t>
            </a:r>
            <a:r>
              <a:rPr sz="1400" spc="120" dirty="0">
                <a:latin typeface="Calibri"/>
                <a:cs typeface="Calibri"/>
              </a:rPr>
              <a:t> </a:t>
            </a:r>
            <a:r>
              <a:rPr sz="1400" dirty="0">
                <a:latin typeface="Calibri"/>
                <a:cs typeface="Calibri"/>
              </a:rPr>
              <a:t>the</a:t>
            </a:r>
            <a:r>
              <a:rPr sz="1400" spc="55" dirty="0">
                <a:latin typeface="Calibri"/>
                <a:cs typeface="Calibri"/>
              </a:rPr>
              <a:t> </a:t>
            </a:r>
            <a:r>
              <a:rPr sz="1400" spc="-10" dirty="0">
                <a:latin typeface="Calibri"/>
                <a:cs typeface="Calibri"/>
              </a:rPr>
              <a:t>tank.</a:t>
            </a:r>
            <a:endParaRPr sz="1400">
              <a:latin typeface="Calibri"/>
              <a:cs typeface="Calibri"/>
            </a:endParaRPr>
          </a:p>
          <a:p>
            <a:pPr marL="119380" indent="-106680">
              <a:lnSpc>
                <a:spcPct val="100000"/>
              </a:lnSpc>
              <a:spcBef>
                <a:spcPts val="575"/>
              </a:spcBef>
              <a:buSzPct val="71428"/>
              <a:buFont typeface="Symbol"/>
              <a:buChar char=""/>
              <a:tabLst>
                <a:tab pos="119380" algn="l"/>
              </a:tabLst>
            </a:pPr>
            <a:r>
              <a:rPr sz="1400" dirty="0">
                <a:latin typeface="Calibri"/>
                <a:cs typeface="Calibri"/>
              </a:rPr>
              <a:t>If</a:t>
            </a:r>
            <a:r>
              <a:rPr sz="1400" spc="170" dirty="0">
                <a:latin typeface="Calibri"/>
                <a:cs typeface="Calibri"/>
              </a:rPr>
              <a:t> </a:t>
            </a:r>
            <a:r>
              <a:rPr sz="1400" dirty="0">
                <a:latin typeface="Calibri"/>
                <a:cs typeface="Calibri"/>
              </a:rPr>
              <a:t>there</a:t>
            </a:r>
            <a:r>
              <a:rPr sz="1400" spc="114" dirty="0">
                <a:latin typeface="Calibri"/>
                <a:cs typeface="Calibri"/>
              </a:rPr>
              <a:t> </a:t>
            </a:r>
            <a:r>
              <a:rPr sz="1400" dirty="0">
                <a:latin typeface="Calibri"/>
                <a:cs typeface="Calibri"/>
              </a:rPr>
              <a:t>is</a:t>
            </a:r>
            <a:r>
              <a:rPr sz="1400" spc="85" dirty="0">
                <a:latin typeface="Calibri"/>
                <a:cs typeface="Calibri"/>
              </a:rPr>
              <a:t> </a:t>
            </a:r>
            <a:r>
              <a:rPr sz="1400" dirty="0">
                <a:latin typeface="Calibri"/>
                <a:cs typeface="Calibri"/>
              </a:rPr>
              <a:t>a</a:t>
            </a:r>
            <a:r>
              <a:rPr sz="1400" spc="114" dirty="0">
                <a:latin typeface="Calibri"/>
                <a:cs typeface="Calibri"/>
              </a:rPr>
              <a:t> </a:t>
            </a:r>
            <a:r>
              <a:rPr sz="1400" dirty="0">
                <a:latin typeface="Calibri"/>
                <a:cs typeface="Calibri"/>
              </a:rPr>
              <a:t>smell</a:t>
            </a:r>
            <a:r>
              <a:rPr sz="1400" spc="135" dirty="0">
                <a:latin typeface="Calibri"/>
                <a:cs typeface="Calibri"/>
              </a:rPr>
              <a:t> </a:t>
            </a:r>
            <a:r>
              <a:rPr sz="1400" spc="55" dirty="0">
                <a:latin typeface="Calibri"/>
                <a:cs typeface="Calibri"/>
              </a:rPr>
              <a:t>of</a:t>
            </a:r>
            <a:r>
              <a:rPr sz="1400" spc="229" dirty="0">
                <a:latin typeface="Calibri"/>
                <a:cs typeface="Calibri"/>
              </a:rPr>
              <a:t> </a:t>
            </a:r>
            <a:r>
              <a:rPr sz="1400" dirty="0">
                <a:latin typeface="Calibri"/>
                <a:cs typeface="Calibri"/>
              </a:rPr>
              <a:t>bleach</a:t>
            </a:r>
            <a:r>
              <a:rPr sz="1400" spc="105" dirty="0">
                <a:latin typeface="Calibri"/>
                <a:cs typeface="Calibri"/>
              </a:rPr>
              <a:t> </a:t>
            </a:r>
            <a:r>
              <a:rPr sz="1400" dirty="0">
                <a:latin typeface="Calibri"/>
                <a:cs typeface="Calibri"/>
              </a:rPr>
              <a:t>remaining</a:t>
            </a:r>
            <a:r>
              <a:rPr sz="1400" spc="170" dirty="0">
                <a:latin typeface="Calibri"/>
                <a:cs typeface="Calibri"/>
              </a:rPr>
              <a:t> </a:t>
            </a:r>
            <a:r>
              <a:rPr sz="1400" dirty="0">
                <a:latin typeface="Calibri"/>
                <a:cs typeface="Calibri"/>
              </a:rPr>
              <a:t>in</a:t>
            </a:r>
            <a:r>
              <a:rPr sz="1400" spc="120" dirty="0">
                <a:latin typeface="Calibri"/>
                <a:cs typeface="Calibri"/>
              </a:rPr>
              <a:t> </a:t>
            </a:r>
            <a:r>
              <a:rPr sz="1400" dirty="0">
                <a:latin typeface="Calibri"/>
                <a:cs typeface="Calibri"/>
              </a:rPr>
              <a:t>the</a:t>
            </a:r>
            <a:r>
              <a:rPr sz="1400" spc="140" dirty="0">
                <a:latin typeface="Calibri"/>
                <a:cs typeface="Calibri"/>
              </a:rPr>
              <a:t> </a:t>
            </a:r>
            <a:r>
              <a:rPr sz="1400" spc="-10" dirty="0">
                <a:latin typeface="Calibri"/>
                <a:cs typeface="Calibri"/>
              </a:rPr>
              <a:t>tank,</a:t>
            </a:r>
            <a:endParaRPr sz="1400">
              <a:latin typeface="Calibri"/>
              <a:cs typeface="Calibri"/>
            </a:endParaRPr>
          </a:p>
          <a:p>
            <a:pPr marL="119380">
              <a:lnSpc>
                <a:spcPct val="100000"/>
              </a:lnSpc>
              <a:spcBef>
                <a:spcPts val="25"/>
              </a:spcBef>
            </a:pPr>
            <a:r>
              <a:rPr sz="1400" dirty="0">
                <a:latin typeface="Calibri"/>
                <a:cs typeface="Calibri"/>
              </a:rPr>
              <a:t>perform</a:t>
            </a:r>
            <a:r>
              <a:rPr sz="1400" spc="229" dirty="0">
                <a:latin typeface="Calibri"/>
                <a:cs typeface="Calibri"/>
              </a:rPr>
              <a:t> </a:t>
            </a:r>
            <a:r>
              <a:rPr sz="1400" dirty="0">
                <a:latin typeface="Calibri"/>
                <a:cs typeface="Calibri"/>
              </a:rPr>
              <a:t>an</a:t>
            </a:r>
            <a:r>
              <a:rPr sz="1400" spc="155" dirty="0">
                <a:latin typeface="Calibri"/>
                <a:cs typeface="Calibri"/>
              </a:rPr>
              <a:t> </a:t>
            </a:r>
            <a:r>
              <a:rPr sz="1400" dirty="0">
                <a:latin typeface="Calibri"/>
                <a:cs typeface="Calibri"/>
              </a:rPr>
              <a:t>additional</a:t>
            </a:r>
            <a:r>
              <a:rPr sz="1400" spc="345" dirty="0">
                <a:latin typeface="Calibri"/>
                <a:cs typeface="Calibri"/>
              </a:rPr>
              <a:t> </a:t>
            </a:r>
            <a:r>
              <a:rPr sz="1400" dirty="0">
                <a:latin typeface="Calibri"/>
                <a:cs typeface="Calibri"/>
              </a:rPr>
              <a:t>fresh</a:t>
            </a:r>
            <a:r>
              <a:rPr sz="1400" spc="254" dirty="0">
                <a:latin typeface="Calibri"/>
                <a:cs typeface="Calibri"/>
              </a:rPr>
              <a:t> </a:t>
            </a:r>
            <a:r>
              <a:rPr sz="1400" dirty="0">
                <a:latin typeface="Calibri"/>
                <a:cs typeface="Calibri"/>
              </a:rPr>
              <a:t>water</a:t>
            </a:r>
            <a:r>
              <a:rPr sz="1400" spc="204" dirty="0">
                <a:latin typeface="Calibri"/>
                <a:cs typeface="Calibri"/>
              </a:rPr>
              <a:t> </a:t>
            </a:r>
            <a:r>
              <a:rPr sz="1400" spc="-10" dirty="0">
                <a:latin typeface="Calibri"/>
                <a:cs typeface="Calibri"/>
              </a:rPr>
              <a:t>rinse.</a:t>
            </a:r>
            <a:endParaRPr sz="1400">
              <a:latin typeface="Calibri"/>
              <a:cs typeface="Calibri"/>
            </a:endParaRPr>
          </a:p>
        </p:txBody>
      </p:sp>
      <p:sp>
        <p:nvSpPr>
          <p:cNvPr id="9" name="object 9"/>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grpSp>
        <p:nvGrpSpPr>
          <p:cNvPr id="10" name="object 10"/>
          <p:cNvGrpSpPr/>
          <p:nvPr/>
        </p:nvGrpSpPr>
        <p:grpSpPr>
          <a:xfrm>
            <a:off x="453770" y="2956560"/>
            <a:ext cx="4283075" cy="1929130"/>
            <a:chOff x="453770" y="2956560"/>
            <a:chExt cx="4283075" cy="1929130"/>
          </a:xfrm>
        </p:grpSpPr>
        <p:pic>
          <p:nvPicPr>
            <p:cNvPr id="11" name="object 11"/>
            <p:cNvPicPr/>
            <p:nvPr/>
          </p:nvPicPr>
          <p:blipFill>
            <a:blip r:embed="rId6" cstate="print"/>
            <a:stretch>
              <a:fillRect/>
            </a:stretch>
          </p:blipFill>
          <p:spPr>
            <a:xfrm>
              <a:off x="2938272" y="3358896"/>
              <a:ext cx="1789176" cy="1286255"/>
            </a:xfrm>
            <a:prstGeom prst="rect">
              <a:avLst/>
            </a:prstGeom>
          </p:spPr>
        </p:pic>
        <p:sp>
          <p:nvSpPr>
            <p:cNvPr id="12" name="object 12"/>
            <p:cNvSpPr/>
            <p:nvPr/>
          </p:nvSpPr>
          <p:spPr>
            <a:xfrm>
              <a:off x="463295" y="3358896"/>
              <a:ext cx="4264025" cy="1289050"/>
            </a:xfrm>
            <a:custGeom>
              <a:avLst/>
              <a:gdLst/>
              <a:ahLst/>
              <a:cxnLst/>
              <a:rect l="l" t="t" r="r" b="b"/>
              <a:pathLst>
                <a:path w="4264025" h="1289050">
                  <a:moveTo>
                    <a:pt x="2474976" y="1286128"/>
                  </a:moveTo>
                  <a:lnTo>
                    <a:pt x="4263898" y="1286128"/>
                  </a:lnTo>
                  <a:lnTo>
                    <a:pt x="4263898" y="0"/>
                  </a:lnTo>
                  <a:lnTo>
                    <a:pt x="2474976" y="0"/>
                  </a:lnTo>
                  <a:lnTo>
                    <a:pt x="2474976" y="1286128"/>
                  </a:lnTo>
                  <a:close/>
                </a:path>
                <a:path w="4264025" h="1289050">
                  <a:moveTo>
                    <a:pt x="0" y="1288922"/>
                  </a:moveTo>
                  <a:lnTo>
                    <a:pt x="2431796" y="1288922"/>
                  </a:lnTo>
                  <a:lnTo>
                    <a:pt x="2431796" y="9143"/>
                  </a:lnTo>
                  <a:lnTo>
                    <a:pt x="0" y="9143"/>
                  </a:lnTo>
                  <a:lnTo>
                    <a:pt x="0" y="1288922"/>
                  </a:lnTo>
                  <a:close/>
                </a:path>
              </a:pathLst>
            </a:custGeom>
            <a:ln w="19050">
              <a:solidFill>
                <a:srgbClr val="000000"/>
              </a:solidFill>
            </a:ln>
          </p:spPr>
          <p:txBody>
            <a:bodyPr wrap="square" lIns="0" tIns="0" rIns="0" bIns="0" rtlCol="0"/>
            <a:lstStyle/>
            <a:p>
              <a:endParaRPr/>
            </a:p>
          </p:txBody>
        </p:sp>
        <p:sp>
          <p:nvSpPr>
            <p:cNvPr id="13" name="object 13"/>
            <p:cNvSpPr/>
            <p:nvPr/>
          </p:nvSpPr>
          <p:spPr>
            <a:xfrm>
              <a:off x="1298448" y="2956559"/>
              <a:ext cx="874394" cy="1929130"/>
            </a:xfrm>
            <a:custGeom>
              <a:avLst/>
              <a:gdLst/>
              <a:ahLst/>
              <a:cxnLst/>
              <a:rect l="l" t="t" r="r" b="b"/>
              <a:pathLst>
                <a:path w="874394" h="1929129">
                  <a:moveTo>
                    <a:pt x="432943" y="8128"/>
                  </a:moveTo>
                  <a:lnTo>
                    <a:pt x="415671" y="0"/>
                  </a:lnTo>
                  <a:lnTo>
                    <a:pt x="21209" y="824230"/>
                  </a:lnTo>
                  <a:lnTo>
                    <a:pt x="0" y="780288"/>
                  </a:lnTo>
                  <a:lnTo>
                    <a:pt x="1905" y="886841"/>
                  </a:lnTo>
                  <a:lnTo>
                    <a:pt x="86106" y="821309"/>
                  </a:lnTo>
                  <a:lnTo>
                    <a:pt x="38481" y="832358"/>
                  </a:lnTo>
                  <a:lnTo>
                    <a:pt x="432943" y="8128"/>
                  </a:lnTo>
                  <a:close/>
                </a:path>
                <a:path w="874394" h="1929129">
                  <a:moveTo>
                    <a:pt x="874268" y="1116965"/>
                  </a:moveTo>
                  <a:lnTo>
                    <a:pt x="847979" y="1136142"/>
                  </a:lnTo>
                  <a:lnTo>
                    <a:pt x="788035" y="1179703"/>
                  </a:lnTo>
                  <a:lnTo>
                    <a:pt x="836041" y="1170051"/>
                  </a:lnTo>
                  <a:lnTo>
                    <a:pt x="448056" y="1920113"/>
                  </a:lnTo>
                  <a:lnTo>
                    <a:pt x="465074" y="1928876"/>
                  </a:lnTo>
                  <a:lnTo>
                    <a:pt x="852932" y="1178941"/>
                  </a:lnTo>
                  <a:lnTo>
                    <a:pt x="872871" y="1223518"/>
                  </a:lnTo>
                  <a:lnTo>
                    <a:pt x="873467" y="1178941"/>
                  </a:lnTo>
                  <a:lnTo>
                    <a:pt x="873594" y="1170051"/>
                  </a:lnTo>
                  <a:lnTo>
                    <a:pt x="873620" y="1167765"/>
                  </a:lnTo>
                  <a:lnTo>
                    <a:pt x="873633" y="1163320"/>
                  </a:lnTo>
                  <a:lnTo>
                    <a:pt x="874268" y="1116965"/>
                  </a:lnTo>
                  <a:close/>
                </a:path>
              </a:pathLst>
            </a:custGeom>
            <a:solidFill>
              <a:srgbClr val="000000"/>
            </a:solidFill>
          </p:spPr>
          <p:txBody>
            <a:bodyPr wrap="square" lIns="0" tIns="0" rIns="0" bIns="0" rtlCol="0"/>
            <a:lstStyle/>
            <a:p>
              <a:endParaRPr/>
            </a:p>
          </p:txBody>
        </p:sp>
      </p:grpSp>
      <p:sp>
        <p:nvSpPr>
          <p:cNvPr id="14" name="object 14"/>
          <p:cNvSpPr/>
          <p:nvPr/>
        </p:nvSpPr>
        <p:spPr>
          <a:xfrm>
            <a:off x="2938272" y="4977396"/>
            <a:ext cx="1789430" cy="1191895"/>
          </a:xfrm>
          <a:custGeom>
            <a:avLst/>
            <a:gdLst/>
            <a:ahLst/>
            <a:cxnLst/>
            <a:rect l="l" t="t" r="r" b="b"/>
            <a:pathLst>
              <a:path w="1789429" h="1191895">
                <a:moveTo>
                  <a:pt x="0" y="1191628"/>
                </a:moveTo>
                <a:lnTo>
                  <a:pt x="1788922" y="1191628"/>
                </a:lnTo>
                <a:lnTo>
                  <a:pt x="1788922" y="0"/>
                </a:lnTo>
                <a:lnTo>
                  <a:pt x="0" y="0"/>
                </a:lnTo>
                <a:lnTo>
                  <a:pt x="0" y="1191628"/>
                </a:lnTo>
                <a:close/>
              </a:path>
            </a:pathLst>
          </a:custGeom>
          <a:ln w="19050">
            <a:solidFill>
              <a:srgbClr val="000000"/>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FECDF02D-CC95-0F93-5C41-8252BEDDA16C}"/>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4" name="object 4"/>
          <p:cNvSpPr txBox="1"/>
          <p:nvPr/>
        </p:nvSpPr>
        <p:spPr>
          <a:xfrm>
            <a:off x="489915" y="379932"/>
            <a:ext cx="4279265" cy="7204709"/>
          </a:xfrm>
          <a:prstGeom prst="rect">
            <a:avLst/>
          </a:prstGeom>
        </p:spPr>
        <p:txBody>
          <a:bodyPr vert="horz" wrap="square" lIns="0" tIns="85725" rIns="0" bIns="0" rtlCol="0">
            <a:spAutoFit/>
          </a:bodyPr>
          <a:lstStyle/>
          <a:p>
            <a:pPr marL="12700">
              <a:lnSpc>
                <a:spcPct val="100000"/>
              </a:lnSpc>
              <a:spcBef>
                <a:spcPts val="675"/>
              </a:spcBef>
            </a:pPr>
            <a:r>
              <a:rPr sz="1600" b="1" dirty="0">
                <a:latin typeface="Calibri"/>
                <a:cs typeface="Calibri"/>
              </a:rPr>
              <a:t>Fuel</a:t>
            </a:r>
            <a:r>
              <a:rPr sz="1600" b="1" spc="110" dirty="0">
                <a:latin typeface="Calibri"/>
                <a:cs typeface="Calibri"/>
              </a:rPr>
              <a:t> </a:t>
            </a:r>
            <a:r>
              <a:rPr sz="1600" b="1" spc="-10" dirty="0">
                <a:latin typeface="Calibri"/>
                <a:cs typeface="Calibri"/>
              </a:rPr>
              <a:t>System:</a:t>
            </a:r>
            <a:endParaRPr sz="1600">
              <a:latin typeface="Calibri"/>
              <a:cs typeface="Calibri"/>
            </a:endParaRPr>
          </a:p>
          <a:p>
            <a:pPr marL="12700" marR="177800">
              <a:lnSpc>
                <a:spcPct val="102499"/>
              </a:lnSpc>
              <a:spcBef>
                <a:spcPts val="525"/>
              </a:spcBef>
            </a:pPr>
            <a:r>
              <a:rPr sz="1600" u="sng" spc="70" dirty="0">
                <a:uFill>
                  <a:solidFill>
                    <a:srgbClr val="000000"/>
                  </a:solidFill>
                </a:uFill>
                <a:latin typeface="Calibri"/>
                <a:cs typeface="Calibri"/>
              </a:rPr>
              <a:t>Diurnal</a:t>
            </a:r>
            <a:r>
              <a:rPr sz="1600" u="sng" spc="50" dirty="0">
                <a:uFill>
                  <a:solidFill>
                    <a:srgbClr val="000000"/>
                  </a:solidFill>
                </a:uFill>
                <a:latin typeface="Calibri"/>
                <a:cs typeface="Calibri"/>
              </a:rPr>
              <a:t> </a:t>
            </a:r>
            <a:r>
              <a:rPr sz="1600" u="sng" dirty="0">
                <a:uFill>
                  <a:solidFill>
                    <a:srgbClr val="000000"/>
                  </a:solidFill>
                </a:uFill>
                <a:latin typeface="Calibri"/>
                <a:cs typeface="Calibri"/>
              </a:rPr>
              <a:t>Vapor</a:t>
            </a:r>
            <a:r>
              <a:rPr sz="1600" u="sng" spc="80" dirty="0">
                <a:uFill>
                  <a:solidFill>
                    <a:srgbClr val="000000"/>
                  </a:solidFill>
                </a:uFill>
                <a:latin typeface="Calibri"/>
                <a:cs typeface="Calibri"/>
              </a:rPr>
              <a:t> </a:t>
            </a:r>
            <a:r>
              <a:rPr sz="1600" u="sng" dirty="0">
                <a:uFill>
                  <a:solidFill>
                    <a:srgbClr val="000000"/>
                  </a:solidFill>
                </a:uFill>
                <a:latin typeface="Calibri"/>
                <a:cs typeface="Calibri"/>
              </a:rPr>
              <a:t>and</a:t>
            </a:r>
            <a:r>
              <a:rPr sz="1600" u="sng" spc="30" dirty="0">
                <a:uFill>
                  <a:solidFill>
                    <a:srgbClr val="000000"/>
                  </a:solidFill>
                </a:uFill>
                <a:latin typeface="Calibri"/>
                <a:cs typeface="Calibri"/>
              </a:rPr>
              <a:t> </a:t>
            </a:r>
            <a:r>
              <a:rPr sz="1600" u="sng" dirty="0">
                <a:uFill>
                  <a:solidFill>
                    <a:srgbClr val="000000"/>
                  </a:solidFill>
                </a:uFill>
                <a:latin typeface="Calibri"/>
                <a:cs typeface="Calibri"/>
              </a:rPr>
              <a:t>Emission</a:t>
            </a:r>
            <a:r>
              <a:rPr sz="1600" u="sng" spc="-10" dirty="0">
                <a:uFill>
                  <a:solidFill>
                    <a:srgbClr val="000000"/>
                  </a:solidFill>
                </a:uFill>
                <a:latin typeface="Calibri"/>
                <a:cs typeface="Calibri"/>
              </a:rPr>
              <a:t> </a:t>
            </a:r>
            <a:r>
              <a:rPr sz="1600" u="sng" spc="65" dirty="0">
                <a:uFill>
                  <a:solidFill>
                    <a:srgbClr val="000000"/>
                  </a:solidFill>
                </a:uFill>
                <a:latin typeface="Calibri"/>
                <a:cs typeface="Calibri"/>
              </a:rPr>
              <a:t>Control</a:t>
            </a:r>
            <a:r>
              <a:rPr sz="1600" u="sng" spc="240" dirty="0">
                <a:uFill>
                  <a:solidFill>
                    <a:srgbClr val="000000"/>
                  </a:solidFill>
                </a:uFill>
                <a:latin typeface="Calibri"/>
                <a:cs typeface="Calibri"/>
              </a:rPr>
              <a:t> </a:t>
            </a:r>
            <a:r>
              <a:rPr sz="1600" u="sng" spc="-10" dirty="0">
                <a:uFill>
                  <a:solidFill>
                    <a:srgbClr val="000000"/>
                  </a:solidFill>
                </a:uFill>
                <a:latin typeface="Calibri"/>
                <a:cs typeface="Calibri"/>
              </a:rPr>
              <a:t>Integrated</a:t>
            </a:r>
            <a:r>
              <a:rPr sz="1600" spc="-10" dirty="0">
                <a:latin typeface="Calibri"/>
                <a:cs typeface="Calibri"/>
              </a:rPr>
              <a:t> </a:t>
            </a:r>
            <a:r>
              <a:rPr sz="1600" u="sng" dirty="0">
                <a:uFill>
                  <a:solidFill>
                    <a:srgbClr val="000000"/>
                  </a:solidFill>
                </a:uFill>
                <a:latin typeface="Calibri"/>
                <a:cs typeface="Calibri"/>
              </a:rPr>
              <a:t>Fuel</a:t>
            </a:r>
            <a:r>
              <a:rPr sz="1600" u="sng" spc="114" dirty="0">
                <a:uFill>
                  <a:solidFill>
                    <a:srgbClr val="000000"/>
                  </a:solidFill>
                </a:uFill>
                <a:latin typeface="Calibri"/>
                <a:cs typeface="Calibri"/>
              </a:rPr>
              <a:t> </a:t>
            </a:r>
            <a:r>
              <a:rPr sz="1600" u="sng" spc="-10" dirty="0">
                <a:uFill>
                  <a:solidFill>
                    <a:srgbClr val="000000"/>
                  </a:solidFill>
                </a:uFill>
                <a:latin typeface="Calibri"/>
                <a:cs typeface="Calibri"/>
              </a:rPr>
              <a:t>System</a:t>
            </a:r>
            <a:r>
              <a:rPr sz="1600" spc="-10" dirty="0">
                <a:latin typeface="Calibri"/>
                <a:cs typeface="Calibri"/>
              </a:rPr>
              <a:t>:</a:t>
            </a:r>
            <a:endParaRPr sz="1600">
              <a:latin typeface="Calibri"/>
              <a:cs typeface="Calibri"/>
            </a:endParaRPr>
          </a:p>
          <a:p>
            <a:pPr marL="12700" marR="64769">
              <a:lnSpc>
                <a:spcPct val="102200"/>
              </a:lnSpc>
              <a:spcBef>
                <a:spcPts val="600"/>
              </a:spcBef>
            </a:pPr>
            <a:r>
              <a:rPr sz="1400" dirty="0">
                <a:latin typeface="Calibri"/>
                <a:cs typeface="Calibri"/>
              </a:rPr>
              <a:t>Your</a:t>
            </a:r>
            <a:r>
              <a:rPr sz="1400" spc="260" dirty="0">
                <a:latin typeface="Calibri"/>
                <a:cs typeface="Calibri"/>
              </a:rPr>
              <a:t> </a:t>
            </a:r>
            <a:r>
              <a:rPr sz="1400" i="1" dirty="0">
                <a:latin typeface="Calibri"/>
                <a:cs typeface="Calibri"/>
              </a:rPr>
              <a:t>SEA</a:t>
            </a:r>
            <a:r>
              <a:rPr sz="1400" i="1" spc="60" dirty="0">
                <a:latin typeface="Calibri"/>
                <a:cs typeface="Calibri"/>
              </a:rPr>
              <a:t> </a:t>
            </a:r>
            <a:r>
              <a:rPr sz="1400" i="1" dirty="0">
                <a:latin typeface="Calibri"/>
                <a:cs typeface="Calibri"/>
              </a:rPr>
              <a:t>PRO</a:t>
            </a:r>
            <a:r>
              <a:rPr sz="1400" i="1" spc="15" dirty="0">
                <a:latin typeface="Calibri"/>
                <a:cs typeface="Calibri"/>
              </a:rPr>
              <a:t> </a:t>
            </a:r>
            <a:r>
              <a:rPr sz="1400" dirty="0">
                <a:latin typeface="Calibri"/>
                <a:cs typeface="Calibri"/>
              </a:rPr>
              <a:t>boat</a:t>
            </a:r>
            <a:r>
              <a:rPr sz="1400" spc="125" dirty="0">
                <a:latin typeface="Calibri"/>
                <a:cs typeface="Calibri"/>
              </a:rPr>
              <a:t> </a:t>
            </a:r>
            <a:r>
              <a:rPr sz="1400" dirty="0">
                <a:latin typeface="Calibri"/>
                <a:cs typeface="Calibri"/>
              </a:rPr>
              <a:t>has</a:t>
            </a:r>
            <a:r>
              <a:rPr sz="1400" spc="170" dirty="0">
                <a:latin typeface="Calibri"/>
                <a:cs typeface="Calibri"/>
              </a:rPr>
              <a:t> </a:t>
            </a:r>
            <a:r>
              <a:rPr sz="1400" spc="-35" dirty="0">
                <a:latin typeface="Calibri"/>
                <a:cs typeface="Calibri"/>
              </a:rPr>
              <a:t>been</a:t>
            </a:r>
            <a:r>
              <a:rPr sz="1400" spc="-50" dirty="0">
                <a:latin typeface="Calibri"/>
                <a:cs typeface="Calibri"/>
              </a:rPr>
              <a:t> </a:t>
            </a:r>
            <a:r>
              <a:rPr sz="1400" dirty="0">
                <a:latin typeface="Calibri"/>
                <a:cs typeface="Calibri"/>
              </a:rPr>
              <a:t>outfitted</a:t>
            </a:r>
            <a:r>
              <a:rPr sz="1400" spc="250" dirty="0">
                <a:latin typeface="Calibri"/>
                <a:cs typeface="Calibri"/>
              </a:rPr>
              <a:t> </a:t>
            </a:r>
            <a:r>
              <a:rPr sz="1400" dirty="0">
                <a:latin typeface="Calibri"/>
                <a:cs typeface="Calibri"/>
              </a:rPr>
              <a:t>with</a:t>
            </a:r>
            <a:r>
              <a:rPr sz="1400" spc="250" dirty="0">
                <a:latin typeface="Calibri"/>
                <a:cs typeface="Calibri"/>
              </a:rPr>
              <a:t> </a:t>
            </a:r>
            <a:r>
              <a:rPr sz="1400" spc="-50" dirty="0">
                <a:latin typeface="Calibri"/>
                <a:cs typeface="Calibri"/>
              </a:rPr>
              <a:t>a </a:t>
            </a:r>
            <a:r>
              <a:rPr sz="1400" dirty="0">
                <a:latin typeface="Calibri"/>
                <a:cs typeface="Calibri"/>
              </a:rPr>
              <a:t>Technologically</a:t>
            </a:r>
            <a:r>
              <a:rPr sz="1400" spc="280" dirty="0">
                <a:latin typeface="Calibri"/>
                <a:cs typeface="Calibri"/>
              </a:rPr>
              <a:t> </a:t>
            </a:r>
            <a:r>
              <a:rPr sz="1400" dirty="0">
                <a:latin typeface="Calibri"/>
                <a:cs typeface="Calibri"/>
              </a:rPr>
              <a:t>Advanced</a:t>
            </a:r>
            <a:r>
              <a:rPr sz="1400" spc="229" dirty="0">
                <a:latin typeface="Calibri"/>
                <a:cs typeface="Calibri"/>
              </a:rPr>
              <a:t> </a:t>
            </a:r>
            <a:r>
              <a:rPr sz="1400" dirty="0">
                <a:latin typeface="Calibri"/>
                <a:cs typeface="Calibri"/>
              </a:rPr>
              <a:t>marine</a:t>
            </a:r>
            <a:r>
              <a:rPr sz="1400" spc="195" dirty="0">
                <a:latin typeface="Calibri"/>
                <a:cs typeface="Calibri"/>
              </a:rPr>
              <a:t> </a:t>
            </a:r>
            <a:r>
              <a:rPr sz="1400" dirty="0">
                <a:latin typeface="Calibri"/>
                <a:cs typeface="Calibri"/>
              </a:rPr>
              <a:t>fuel</a:t>
            </a:r>
            <a:r>
              <a:rPr sz="1400" spc="200" dirty="0">
                <a:latin typeface="Calibri"/>
                <a:cs typeface="Calibri"/>
              </a:rPr>
              <a:t> </a:t>
            </a:r>
            <a:r>
              <a:rPr sz="1400" spc="-20" dirty="0">
                <a:latin typeface="Calibri"/>
                <a:cs typeface="Calibri"/>
              </a:rPr>
              <a:t>system</a:t>
            </a:r>
            <a:r>
              <a:rPr sz="1400" spc="75" dirty="0">
                <a:latin typeface="Calibri"/>
                <a:cs typeface="Calibri"/>
              </a:rPr>
              <a:t> </a:t>
            </a:r>
            <a:r>
              <a:rPr sz="1400" spc="-20" dirty="0">
                <a:latin typeface="Calibri"/>
                <a:cs typeface="Calibri"/>
              </a:rPr>
              <a:t>that </a:t>
            </a:r>
            <a:r>
              <a:rPr sz="1400" spc="-30" dirty="0">
                <a:latin typeface="Calibri"/>
                <a:cs typeface="Calibri"/>
              </a:rPr>
              <a:t>exceeds</a:t>
            </a:r>
            <a:r>
              <a:rPr sz="1400" spc="65" dirty="0">
                <a:latin typeface="Calibri"/>
                <a:cs typeface="Calibri"/>
              </a:rPr>
              <a:t> </a:t>
            </a:r>
            <a:r>
              <a:rPr sz="1400" dirty="0">
                <a:latin typeface="Calibri"/>
                <a:cs typeface="Calibri"/>
              </a:rPr>
              <a:t>the</a:t>
            </a:r>
            <a:r>
              <a:rPr sz="1400" spc="180" dirty="0">
                <a:latin typeface="Calibri"/>
                <a:cs typeface="Calibri"/>
              </a:rPr>
              <a:t> </a:t>
            </a:r>
            <a:r>
              <a:rPr sz="1400" dirty="0">
                <a:latin typeface="Calibri"/>
                <a:cs typeface="Calibri"/>
              </a:rPr>
              <a:t>Performance,</a:t>
            </a:r>
            <a:r>
              <a:rPr sz="1400" spc="100" dirty="0">
                <a:latin typeface="Calibri"/>
                <a:cs typeface="Calibri"/>
              </a:rPr>
              <a:t> </a:t>
            </a:r>
            <a:r>
              <a:rPr sz="1400" dirty="0">
                <a:latin typeface="Calibri"/>
                <a:cs typeface="Calibri"/>
              </a:rPr>
              <a:t>Safety</a:t>
            </a:r>
            <a:r>
              <a:rPr sz="1400" spc="180" dirty="0">
                <a:latin typeface="Calibri"/>
                <a:cs typeface="Calibri"/>
              </a:rPr>
              <a:t> </a:t>
            </a:r>
            <a:r>
              <a:rPr sz="1400" dirty="0">
                <a:latin typeface="Calibri"/>
                <a:cs typeface="Calibri"/>
              </a:rPr>
              <a:t>and</a:t>
            </a:r>
            <a:r>
              <a:rPr sz="1400" spc="200" dirty="0">
                <a:latin typeface="Calibri"/>
                <a:cs typeface="Calibri"/>
              </a:rPr>
              <a:t> </a:t>
            </a:r>
            <a:r>
              <a:rPr sz="1400" spc="-10" dirty="0">
                <a:latin typeface="Calibri"/>
                <a:cs typeface="Calibri"/>
              </a:rPr>
              <a:t>Environmental </a:t>
            </a:r>
            <a:r>
              <a:rPr sz="1400" dirty="0">
                <a:latin typeface="Calibri"/>
                <a:cs typeface="Calibri"/>
              </a:rPr>
              <a:t>Protection</a:t>
            </a:r>
            <a:r>
              <a:rPr sz="1400" spc="355" dirty="0">
                <a:latin typeface="Calibri"/>
                <a:cs typeface="Calibri"/>
              </a:rPr>
              <a:t> </a:t>
            </a:r>
            <a:r>
              <a:rPr sz="1400" dirty="0">
                <a:latin typeface="Calibri"/>
                <a:cs typeface="Calibri"/>
              </a:rPr>
              <a:t>Criteria</a:t>
            </a:r>
            <a:r>
              <a:rPr sz="1400" spc="420" dirty="0">
                <a:latin typeface="Calibri"/>
                <a:cs typeface="Calibri"/>
              </a:rPr>
              <a:t> </a:t>
            </a:r>
            <a:r>
              <a:rPr sz="1400" dirty="0">
                <a:latin typeface="Calibri"/>
                <a:cs typeface="Calibri"/>
              </a:rPr>
              <a:t>as</a:t>
            </a:r>
            <a:r>
              <a:rPr sz="1400" spc="170" dirty="0">
                <a:latin typeface="Calibri"/>
                <a:cs typeface="Calibri"/>
              </a:rPr>
              <a:t> </a:t>
            </a:r>
            <a:r>
              <a:rPr sz="1400" dirty="0">
                <a:latin typeface="Calibri"/>
                <a:cs typeface="Calibri"/>
              </a:rPr>
              <a:t>outlined</a:t>
            </a:r>
            <a:r>
              <a:rPr sz="1400" spc="375" dirty="0">
                <a:latin typeface="Calibri"/>
                <a:cs typeface="Calibri"/>
              </a:rPr>
              <a:t> </a:t>
            </a:r>
            <a:r>
              <a:rPr sz="1400" dirty="0">
                <a:latin typeface="Calibri"/>
                <a:cs typeface="Calibri"/>
              </a:rPr>
              <a:t>and</a:t>
            </a:r>
            <a:r>
              <a:rPr sz="1400" spc="240" dirty="0">
                <a:latin typeface="Calibri"/>
                <a:cs typeface="Calibri"/>
              </a:rPr>
              <a:t> </a:t>
            </a:r>
            <a:r>
              <a:rPr sz="1400" dirty="0">
                <a:latin typeface="Calibri"/>
                <a:cs typeface="Calibri"/>
              </a:rPr>
              <a:t>required</a:t>
            </a:r>
            <a:r>
              <a:rPr sz="1400" spc="310" dirty="0">
                <a:latin typeface="Calibri"/>
                <a:cs typeface="Calibri"/>
              </a:rPr>
              <a:t> </a:t>
            </a:r>
            <a:r>
              <a:rPr sz="1400" spc="-45" dirty="0">
                <a:latin typeface="Calibri"/>
                <a:cs typeface="Calibri"/>
              </a:rPr>
              <a:t>by</a:t>
            </a:r>
            <a:r>
              <a:rPr sz="1400" spc="15" dirty="0">
                <a:latin typeface="Calibri"/>
                <a:cs typeface="Calibri"/>
              </a:rPr>
              <a:t> </a:t>
            </a:r>
            <a:r>
              <a:rPr sz="1400" spc="-25" dirty="0">
                <a:latin typeface="Calibri"/>
                <a:cs typeface="Calibri"/>
              </a:rPr>
              <a:t>the </a:t>
            </a:r>
            <a:r>
              <a:rPr sz="1400" dirty="0">
                <a:latin typeface="Calibri"/>
                <a:cs typeface="Calibri"/>
              </a:rPr>
              <a:t>Environmental</a:t>
            </a:r>
            <a:r>
              <a:rPr sz="1400" spc="335" dirty="0">
                <a:latin typeface="Calibri"/>
                <a:cs typeface="Calibri"/>
              </a:rPr>
              <a:t> </a:t>
            </a:r>
            <a:r>
              <a:rPr sz="1400" dirty="0">
                <a:latin typeface="Calibri"/>
                <a:cs typeface="Calibri"/>
              </a:rPr>
              <a:t>Protection</a:t>
            </a:r>
            <a:r>
              <a:rPr sz="1400" spc="320" dirty="0">
                <a:latin typeface="Calibri"/>
                <a:cs typeface="Calibri"/>
              </a:rPr>
              <a:t> </a:t>
            </a:r>
            <a:r>
              <a:rPr sz="1400" spc="-25" dirty="0">
                <a:latin typeface="Calibri"/>
                <a:cs typeface="Calibri"/>
              </a:rPr>
              <a:t>Agency,</a:t>
            </a:r>
            <a:r>
              <a:rPr sz="1400" spc="65" dirty="0">
                <a:latin typeface="Calibri"/>
                <a:cs typeface="Calibri"/>
              </a:rPr>
              <a:t> </a:t>
            </a:r>
            <a:r>
              <a:rPr sz="1400" spc="-10" dirty="0">
                <a:latin typeface="Calibri"/>
                <a:cs typeface="Calibri"/>
              </a:rPr>
              <a:t>U.S.</a:t>
            </a:r>
            <a:r>
              <a:rPr sz="1400" spc="45" dirty="0">
                <a:latin typeface="Calibri"/>
                <a:cs typeface="Calibri"/>
              </a:rPr>
              <a:t> </a:t>
            </a:r>
            <a:r>
              <a:rPr sz="1400" dirty="0">
                <a:latin typeface="Calibri"/>
                <a:cs typeface="Calibri"/>
              </a:rPr>
              <a:t>Coast</a:t>
            </a:r>
            <a:r>
              <a:rPr sz="1400" spc="190" dirty="0">
                <a:latin typeface="Calibri"/>
                <a:cs typeface="Calibri"/>
              </a:rPr>
              <a:t> </a:t>
            </a:r>
            <a:r>
              <a:rPr sz="1400" dirty="0">
                <a:latin typeface="Calibri"/>
                <a:cs typeface="Calibri"/>
              </a:rPr>
              <a:t>Guard</a:t>
            </a:r>
            <a:r>
              <a:rPr sz="1400" spc="250" dirty="0">
                <a:latin typeface="Calibri"/>
                <a:cs typeface="Calibri"/>
              </a:rPr>
              <a:t> </a:t>
            </a:r>
            <a:r>
              <a:rPr sz="1400" spc="-25" dirty="0">
                <a:latin typeface="Calibri"/>
                <a:cs typeface="Calibri"/>
              </a:rPr>
              <a:t>and </a:t>
            </a:r>
            <a:r>
              <a:rPr sz="1400" dirty="0">
                <a:latin typeface="Calibri"/>
                <a:cs typeface="Calibri"/>
              </a:rPr>
              <a:t>Marine</a:t>
            </a:r>
            <a:r>
              <a:rPr sz="1400" spc="260" dirty="0">
                <a:latin typeface="Calibri"/>
                <a:cs typeface="Calibri"/>
              </a:rPr>
              <a:t> </a:t>
            </a:r>
            <a:r>
              <a:rPr sz="1400" dirty="0">
                <a:latin typeface="Calibri"/>
                <a:cs typeface="Calibri"/>
              </a:rPr>
              <a:t>Industry</a:t>
            </a:r>
            <a:r>
              <a:rPr sz="1400" spc="300" dirty="0">
                <a:latin typeface="Calibri"/>
                <a:cs typeface="Calibri"/>
              </a:rPr>
              <a:t> </a:t>
            </a:r>
            <a:r>
              <a:rPr sz="1400" dirty="0">
                <a:latin typeface="Calibri"/>
                <a:cs typeface="Calibri"/>
              </a:rPr>
              <a:t>standards</a:t>
            </a:r>
            <a:r>
              <a:rPr sz="1400" spc="280"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practices.</a:t>
            </a:r>
            <a:r>
              <a:rPr sz="1400" spc="195" dirty="0">
                <a:latin typeface="Calibri"/>
                <a:cs typeface="Calibri"/>
              </a:rPr>
              <a:t> </a:t>
            </a:r>
            <a:r>
              <a:rPr sz="1400" dirty="0">
                <a:latin typeface="Calibri"/>
                <a:cs typeface="Calibri"/>
              </a:rPr>
              <a:t>This</a:t>
            </a:r>
            <a:r>
              <a:rPr sz="1400" spc="150" dirty="0">
                <a:latin typeface="Calibri"/>
                <a:cs typeface="Calibri"/>
              </a:rPr>
              <a:t> </a:t>
            </a:r>
            <a:r>
              <a:rPr sz="1400" spc="-20" dirty="0">
                <a:latin typeface="Calibri"/>
                <a:cs typeface="Calibri"/>
              </a:rPr>
              <a:t>fuel system meets</a:t>
            </a:r>
            <a:r>
              <a:rPr sz="1400" spc="-5" dirty="0">
                <a:latin typeface="Calibri"/>
                <a:cs typeface="Calibri"/>
              </a:rPr>
              <a:t> </a:t>
            </a:r>
            <a:r>
              <a:rPr sz="1400" dirty="0">
                <a:latin typeface="Calibri"/>
                <a:cs typeface="Calibri"/>
              </a:rPr>
              <a:t>Fuel</a:t>
            </a:r>
            <a:r>
              <a:rPr sz="1400" spc="100" dirty="0">
                <a:latin typeface="Calibri"/>
                <a:cs typeface="Calibri"/>
              </a:rPr>
              <a:t> </a:t>
            </a:r>
            <a:r>
              <a:rPr sz="1400" spc="-30" dirty="0">
                <a:latin typeface="Calibri"/>
                <a:cs typeface="Calibri"/>
              </a:rPr>
              <a:t>Tank</a:t>
            </a:r>
            <a:r>
              <a:rPr sz="1400" spc="5" dirty="0">
                <a:latin typeface="Calibri"/>
                <a:cs typeface="Calibri"/>
              </a:rPr>
              <a:t> </a:t>
            </a:r>
            <a:r>
              <a:rPr sz="1400" dirty="0">
                <a:latin typeface="Calibri"/>
                <a:cs typeface="Calibri"/>
              </a:rPr>
              <a:t>Permeation</a:t>
            </a:r>
            <a:r>
              <a:rPr sz="1400" spc="15" dirty="0">
                <a:latin typeface="Calibri"/>
                <a:cs typeface="Calibri"/>
              </a:rPr>
              <a:t> </a:t>
            </a:r>
            <a:r>
              <a:rPr sz="1400" spc="-10" dirty="0">
                <a:latin typeface="Calibri"/>
                <a:cs typeface="Calibri"/>
              </a:rPr>
              <a:t>requirements, </a:t>
            </a:r>
            <a:r>
              <a:rPr sz="1400" dirty="0">
                <a:latin typeface="Calibri"/>
                <a:cs typeface="Calibri"/>
              </a:rPr>
              <a:t>Hydrocarbon</a:t>
            </a:r>
            <a:r>
              <a:rPr sz="1400" spc="325" dirty="0">
                <a:latin typeface="Calibri"/>
                <a:cs typeface="Calibri"/>
              </a:rPr>
              <a:t> </a:t>
            </a:r>
            <a:r>
              <a:rPr sz="1400" dirty="0">
                <a:latin typeface="Calibri"/>
                <a:cs typeface="Calibri"/>
              </a:rPr>
              <a:t>Emission</a:t>
            </a:r>
            <a:r>
              <a:rPr sz="1400" spc="105" dirty="0">
                <a:latin typeface="Calibri"/>
                <a:cs typeface="Calibri"/>
              </a:rPr>
              <a:t> </a:t>
            </a:r>
            <a:r>
              <a:rPr sz="1400" spc="70" dirty="0">
                <a:latin typeface="Calibri"/>
                <a:cs typeface="Calibri"/>
              </a:rPr>
              <a:t>controls,</a:t>
            </a:r>
            <a:r>
              <a:rPr sz="1400" spc="125" dirty="0">
                <a:latin typeface="Calibri"/>
                <a:cs typeface="Calibri"/>
              </a:rPr>
              <a:t> </a:t>
            </a:r>
            <a:r>
              <a:rPr sz="1400" dirty="0">
                <a:latin typeface="Calibri"/>
                <a:cs typeface="Calibri"/>
              </a:rPr>
              <a:t>Proper</a:t>
            </a:r>
            <a:r>
              <a:rPr sz="1400" spc="190" dirty="0">
                <a:latin typeface="Calibri"/>
                <a:cs typeface="Calibri"/>
              </a:rPr>
              <a:t> </a:t>
            </a:r>
            <a:r>
              <a:rPr sz="1400" dirty="0">
                <a:latin typeface="Calibri"/>
                <a:cs typeface="Calibri"/>
              </a:rPr>
              <a:t>Fuel</a:t>
            </a:r>
            <a:r>
              <a:rPr sz="1400" spc="220" dirty="0">
                <a:latin typeface="Calibri"/>
                <a:cs typeface="Calibri"/>
              </a:rPr>
              <a:t> </a:t>
            </a:r>
            <a:r>
              <a:rPr sz="1400" spc="-10" dirty="0">
                <a:latin typeface="Calibri"/>
                <a:cs typeface="Calibri"/>
              </a:rPr>
              <a:t>Vapor </a:t>
            </a:r>
            <a:r>
              <a:rPr sz="1400" dirty="0">
                <a:latin typeface="Calibri"/>
                <a:cs typeface="Calibri"/>
              </a:rPr>
              <a:t>Release and</a:t>
            </a:r>
            <a:r>
              <a:rPr sz="1400" spc="114" dirty="0">
                <a:latin typeface="Calibri"/>
                <a:cs typeface="Calibri"/>
              </a:rPr>
              <a:t> </a:t>
            </a:r>
            <a:r>
              <a:rPr sz="1400" dirty="0">
                <a:latin typeface="Calibri"/>
                <a:cs typeface="Calibri"/>
              </a:rPr>
              <a:t>Elimination</a:t>
            </a:r>
            <a:r>
              <a:rPr sz="1400" spc="190"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Fuel</a:t>
            </a:r>
            <a:r>
              <a:rPr sz="1400" spc="120" dirty="0">
                <a:latin typeface="Calibri"/>
                <a:cs typeface="Calibri"/>
              </a:rPr>
              <a:t> </a:t>
            </a:r>
            <a:r>
              <a:rPr sz="1400" spc="-20" dirty="0">
                <a:latin typeface="Calibri"/>
                <a:cs typeface="Calibri"/>
              </a:rPr>
              <a:t>Spit-</a:t>
            </a:r>
            <a:r>
              <a:rPr sz="1400" dirty="0">
                <a:latin typeface="Calibri"/>
                <a:cs typeface="Calibri"/>
              </a:rPr>
              <a:t>Back</a:t>
            </a:r>
            <a:r>
              <a:rPr sz="1400" spc="150" dirty="0">
                <a:latin typeface="Calibri"/>
                <a:cs typeface="Calibri"/>
              </a:rPr>
              <a:t> </a:t>
            </a:r>
            <a:r>
              <a:rPr sz="1400" spc="-10" dirty="0">
                <a:latin typeface="Calibri"/>
                <a:cs typeface="Calibri"/>
              </a:rPr>
              <a:t>events.</a:t>
            </a:r>
            <a:endParaRPr sz="1400">
              <a:latin typeface="Calibri"/>
              <a:cs typeface="Calibri"/>
            </a:endParaRPr>
          </a:p>
          <a:p>
            <a:pPr marL="469265">
              <a:lnSpc>
                <a:spcPct val="100000"/>
              </a:lnSpc>
              <a:spcBef>
                <a:spcPts val="600"/>
              </a:spcBef>
            </a:pPr>
            <a:r>
              <a:rPr sz="1400" u="sng" dirty="0">
                <a:uFill>
                  <a:solidFill>
                    <a:srgbClr val="000000"/>
                  </a:solidFill>
                </a:uFill>
                <a:latin typeface="Calibri"/>
                <a:cs typeface="Calibri"/>
              </a:rPr>
              <a:t>What</a:t>
            </a:r>
            <a:r>
              <a:rPr sz="1400" u="sng" spc="50" dirty="0">
                <a:uFill>
                  <a:solidFill>
                    <a:srgbClr val="000000"/>
                  </a:solidFill>
                </a:uFill>
                <a:latin typeface="Calibri"/>
                <a:cs typeface="Calibri"/>
              </a:rPr>
              <a:t> </a:t>
            </a:r>
            <a:r>
              <a:rPr sz="1400" u="sng" dirty="0">
                <a:uFill>
                  <a:solidFill>
                    <a:srgbClr val="000000"/>
                  </a:solidFill>
                </a:uFill>
                <a:latin typeface="Calibri"/>
                <a:cs typeface="Calibri"/>
              </a:rPr>
              <a:t>is</a:t>
            </a:r>
            <a:r>
              <a:rPr sz="1400" u="sng" spc="10" dirty="0">
                <a:uFill>
                  <a:solidFill>
                    <a:srgbClr val="000000"/>
                  </a:solidFill>
                </a:uFill>
                <a:latin typeface="Calibri"/>
                <a:cs typeface="Calibri"/>
              </a:rPr>
              <a:t> </a:t>
            </a:r>
            <a:r>
              <a:rPr sz="1400" u="sng" spc="45" dirty="0">
                <a:uFill>
                  <a:solidFill>
                    <a:srgbClr val="000000"/>
                  </a:solidFill>
                </a:uFill>
                <a:latin typeface="Calibri"/>
                <a:cs typeface="Calibri"/>
              </a:rPr>
              <a:t>Diurnal</a:t>
            </a:r>
            <a:r>
              <a:rPr sz="1400" u="sng" spc="160" dirty="0">
                <a:uFill>
                  <a:solidFill>
                    <a:srgbClr val="000000"/>
                  </a:solidFill>
                </a:uFill>
                <a:latin typeface="Calibri"/>
                <a:cs typeface="Calibri"/>
              </a:rPr>
              <a:t> </a:t>
            </a:r>
            <a:r>
              <a:rPr sz="1400" u="sng" spc="-10" dirty="0">
                <a:uFill>
                  <a:solidFill>
                    <a:srgbClr val="000000"/>
                  </a:solidFill>
                </a:uFill>
                <a:latin typeface="Calibri"/>
                <a:cs typeface="Calibri"/>
              </a:rPr>
              <a:t>Vapor?</a:t>
            </a:r>
            <a:endParaRPr sz="1400">
              <a:latin typeface="Calibri"/>
              <a:cs typeface="Calibri"/>
            </a:endParaRPr>
          </a:p>
          <a:p>
            <a:pPr marL="469265" marR="57785">
              <a:lnSpc>
                <a:spcPct val="102000"/>
              </a:lnSpc>
              <a:spcBef>
                <a:spcPts val="540"/>
              </a:spcBef>
            </a:pPr>
            <a:r>
              <a:rPr sz="1400" spc="-20" dirty="0">
                <a:latin typeface="Calibri"/>
                <a:cs typeface="Calibri"/>
              </a:rPr>
              <a:t>The</a:t>
            </a:r>
            <a:r>
              <a:rPr sz="1400" spc="75" dirty="0">
                <a:latin typeface="Calibri"/>
                <a:cs typeface="Calibri"/>
              </a:rPr>
              <a:t> </a:t>
            </a:r>
            <a:r>
              <a:rPr sz="1400" dirty="0">
                <a:latin typeface="Calibri"/>
                <a:cs typeface="Calibri"/>
              </a:rPr>
              <a:t>temperature</a:t>
            </a:r>
            <a:r>
              <a:rPr sz="1400" spc="185" dirty="0">
                <a:latin typeface="Calibri"/>
                <a:cs typeface="Calibri"/>
              </a:rPr>
              <a:t> </a:t>
            </a:r>
            <a:r>
              <a:rPr sz="1400" dirty="0">
                <a:latin typeface="Calibri"/>
                <a:cs typeface="Calibri"/>
              </a:rPr>
              <a:t>variation</a:t>
            </a:r>
            <a:r>
              <a:rPr sz="1400" spc="295" dirty="0">
                <a:latin typeface="Calibri"/>
                <a:cs typeface="Calibri"/>
              </a:rPr>
              <a:t> </a:t>
            </a:r>
            <a:r>
              <a:rPr sz="1400" dirty="0">
                <a:latin typeface="Calibri"/>
                <a:cs typeface="Calibri"/>
              </a:rPr>
              <a:t>that</a:t>
            </a:r>
            <a:r>
              <a:rPr sz="1400" spc="290" dirty="0">
                <a:latin typeface="Calibri"/>
                <a:cs typeface="Calibri"/>
              </a:rPr>
              <a:t> </a:t>
            </a:r>
            <a:r>
              <a:rPr sz="1400" dirty="0">
                <a:latin typeface="Calibri"/>
                <a:cs typeface="Calibri"/>
              </a:rPr>
              <a:t>occurs</a:t>
            </a:r>
            <a:r>
              <a:rPr sz="1400" spc="220" dirty="0">
                <a:latin typeface="Calibri"/>
                <a:cs typeface="Calibri"/>
              </a:rPr>
              <a:t> </a:t>
            </a:r>
            <a:r>
              <a:rPr sz="1400" dirty="0">
                <a:latin typeface="Calibri"/>
                <a:cs typeface="Calibri"/>
              </a:rPr>
              <a:t>during</a:t>
            </a:r>
            <a:r>
              <a:rPr sz="1400" spc="320" dirty="0">
                <a:latin typeface="Calibri"/>
                <a:cs typeface="Calibri"/>
              </a:rPr>
              <a:t> </a:t>
            </a:r>
            <a:r>
              <a:rPr sz="1400" spc="-25" dirty="0">
                <a:latin typeface="Calibri"/>
                <a:cs typeface="Calibri"/>
              </a:rPr>
              <a:t>the </a:t>
            </a:r>
            <a:r>
              <a:rPr sz="1400" dirty="0">
                <a:latin typeface="Calibri"/>
                <a:cs typeface="Calibri"/>
              </a:rPr>
              <a:t>normal</a:t>
            </a:r>
            <a:r>
              <a:rPr sz="1400" spc="295" dirty="0">
                <a:latin typeface="Calibri"/>
                <a:cs typeface="Calibri"/>
              </a:rPr>
              <a:t> </a:t>
            </a:r>
            <a:r>
              <a:rPr sz="1400" dirty="0">
                <a:latin typeface="Calibri"/>
                <a:cs typeface="Calibri"/>
              </a:rPr>
              <a:t>day-night</a:t>
            </a:r>
            <a:r>
              <a:rPr sz="1400" spc="225" dirty="0">
                <a:latin typeface="Calibri"/>
                <a:cs typeface="Calibri"/>
              </a:rPr>
              <a:t> </a:t>
            </a:r>
            <a:r>
              <a:rPr sz="1400" dirty="0">
                <a:latin typeface="Calibri"/>
                <a:cs typeface="Calibri"/>
              </a:rPr>
              <a:t>cycle</a:t>
            </a:r>
            <a:r>
              <a:rPr sz="1400" spc="155" dirty="0">
                <a:latin typeface="Calibri"/>
                <a:cs typeface="Calibri"/>
              </a:rPr>
              <a:t> </a:t>
            </a:r>
            <a:r>
              <a:rPr sz="1400" spc="55" dirty="0">
                <a:latin typeface="Calibri"/>
                <a:cs typeface="Calibri"/>
              </a:rPr>
              <a:t>of</a:t>
            </a:r>
            <a:r>
              <a:rPr sz="1400" spc="245" dirty="0">
                <a:latin typeface="Calibri"/>
                <a:cs typeface="Calibri"/>
              </a:rPr>
              <a:t> </a:t>
            </a:r>
            <a:r>
              <a:rPr sz="1400" dirty="0">
                <a:latin typeface="Calibri"/>
                <a:cs typeface="Calibri"/>
              </a:rPr>
              <a:t>each</a:t>
            </a:r>
            <a:r>
              <a:rPr sz="1400" spc="70" dirty="0">
                <a:latin typeface="Calibri"/>
                <a:cs typeface="Calibri"/>
              </a:rPr>
              <a:t> </a:t>
            </a:r>
            <a:r>
              <a:rPr sz="1400" dirty="0">
                <a:latin typeface="Calibri"/>
                <a:cs typeface="Calibri"/>
              </a:rPr>
              <a:t>24</a:t>
            </a:r>
            <a:r>
              <a:rPr sz="1400" spc="40" dirty="0">
                <a:latin typeface="Calibri"/>
                <a:cs typeface="Calibri"/>
              </a:rPr>
              <a:t> </a:t>
            </a:r>
            <a:r>
              <a:rPr sz="1400" spc="55" dirty="0">
                <a:latin typeface="Calibri"/>
                <a:cs typeface="Calibri"/>
              </a:rPr>
              <a:t>hour</a:t>
            </a:r>
            <a:r>
              <a:rPr sz="1400" spc="300" dirty="0">
                <a:latin typeface="Calibri"/>
                <a:cs typeface="Calibri"/>
              </a:rPr>
              <a:t> </a:t>
            </a:r>
            <a:r>
              <a:rPr sz="1400" spc="-40" dirty="0">
                <a:latin typeface="Calibri"/>
                <a:cs typeface="Calibri"/>
              </a:rPr>
              <a:t>day</a:t>
            </a:r>
            <a:r>
              <a:rPr sz="1400" spc="-5" dirty="0">
                <a:latin typeface="Calibri"/>
                <a:cs typeface="Calibri"/>
              </a:rPr>
              <a:t> </a:t>
            </a:r>
            <a:r>
              <a:rPr sz="1400" spc="-25" dirty="0">
                <a:latin typeface="Calibri"/>
                <a:cs typeface="Calibri"/>
              </a:rPr>
              <a:t>is </a:t>
            </a:r>
            <a:r>
              <a:rPr sz="1400" dirty="0">
                <a:latin typeface="Calibri"/>
                <a:cs typeface="Calibri"/>
              </a:rPr>
              <a:t>called</a:t>
            </a:r>
            <a:r>
              <a:rPr sz="1400" spc="235" dirty="0">
                <a:latin typeface="Calibri"/>
                <a:cs typeface="Calibri"/>
              </a:rPr>
              <a:t> </a:t>
            </a:r>
            <a:r>
              <a:rPr sz="1400" dirty="0">
                <a:latin typeface="Calibri"/>
                <a:cs typeface="Calibri"/>
              </a:rPr>
              <a:t>a</a:t>
            </a:r>
            <a:r>
              <a:rPr sz="1400" spc="40" dirty="0">
                <a:latin typeface="Calibri"/>
                <a:cs typeface="Calibri"/>
              </a:rPr>
              <a:t> </a:t>
            </a:r>
            <a:r>
              <a:rPr sz="1400" spc="45" dirty="0">
                <a:latin typeface="Calibri"/>
                <a:cs typeface="Calibri"/>
              </a:rPr>
              <a:t>Diurnal</a:t>
            </a:r>
            <a:r>
              <a:rPr sz="1400" spc="265" dirty="0">
                <a:latin typeface="Calibri"/>
                <a:cs typeface="Calibri"/>
              </a:rPr>
              <a:t> </a:t>
            </a:r>
            <a:r>
              <a:rPr sz="1400" spc="-25" dirty="0">
                <a:latin typeface="Calibri"/>
                <a:cs typeface="Calibri"/>
              </a:rPr>
              <a:t>Temperature</a:t>
            </a:r>
            <a:r>
              <a:rPr sz="1400" spc="145" dirty="0">
                <a:latin typeface="Calibri"/>
                <a:cs typeface="Calibri"/>
              </a:rPr>
              <a:t> </a:t>
            </a:r>
            <a:r>
              <a:rPr sz="1400" dirty="0">
                <a:latin typeface="Calibri"/>
                <a:cs typeface="Calibri"/>
              </a:rPr>
              <a:t>Cycle.</a:t>
            </a:r>
            <a:r>
              <a:rPr sz="1400" spc="50" dirty="0">
                <a:latin typeface="Calibri"/>
                <a:cs typeface="Calibri"/>
              </a:rPr>
              <a:t> </a:t>
            </a:r>
            <a:r>
              <a:rPr sz="1400" spc="-40" dirty="0">
                <a:latin typeface="Calibri"/>
                <a:cs typeface="Calibri"/>
              </a:rPr>
              <a:t>The</a:t>
            </a:r>
            <a:r>
              <a:rPr sz="1400" spc="-35" dirty="0">
                <a:latin typeface="Calibri"/>
                <a:cs typeface="Calibri"/>
              </a:rPr>
              <a:t> </a:t>
            </a:r>
            <a:r>
              <a:rPr sz="1400" dirty="0">
                <a:latin typeface="Calibri"/>
                <a:cs typeface="Calibri"/>
              </a:rPr>
              <a:t>heat</a:t>
            </a:r>
            <a:r>
              <a:rPr sz="1400" spc="70" dirty="0">
                <a:latin typeface="Calibri"/>
                <a:cs typeface="Calibri"/>
              </a:rPr>
              <a:t> </a:t>
            </a:r>
            <a:r>
              <a:rPr sz="1400" spc="30" dirty="0">
                <a:latin typeface="Calibri"/>
                <a:cs typeface="Calibri"/>
              </a:rPr>
              <a:t>of </a:t>
            </a:r>
            <a:r>
              <a:rPr sz="1400" dirty="0">
                <a:latin typeface="Calibri"/>
                <a:cs typeface="Calibri"/>
              </a:rPr>
              <a:t>ambient</a:t>
            </a:r>
            <a:r>
              <a:rPr sz="1400" spc="120" dirty="0">
                <a:latin typeface="Calibri"/>
                <a:cs typeface="Calibri"/>
              </a:rPr>
              <a:t> </a:t>
            </a:r>
            <a:r>
              <a:rPr sz="1400" dirty="0">
                <a:latin typeface="Calibri"/>
                <a:cs typeface="Calibri"/>
              </a:rPr>
              <a:t>air</a:t>
            </a:r>
            <a:r>
              <a:rPr sz="1400" spc="210" dirty="0">
                <a:latin typeface="Calibri"/>
                <a:cs typeface="Calibri"/>
              </a:rPr>
              <a:t> </a:t>
            </a:r>
            <a:r>
              <a:rPr sz="1400" dirty="0">
                <a:latin typeface="Calibri"/>
                <a:cs typeface="Calibri"/>
              </a:rPr>
              <a:t>during</a:t>
            </a:r>
            <a:r>
              <a:rPr sz="1400" spc="325" dirty="0">
                <a:latin typeface="Calibri"/>
                <a:cs typeface="Calibri"/>
              </a:rPr>
              <a:t> </a:t>
            </a:r>
            <a:r>
              <a:rPr sz="1400" dirty="0">
                <a:latin typeface="Calibri"/>
                <a:cs typeface="Calibri"/>
              </a:rPr>
              <a:t>the</a:t>
            </a:r>
            <a:r>
              <a:rPr sz="1400" spc="110" dirty="0">
                <a:latin typeface="Calibri"/>
                <a:cs typeface="Calibri"/>
              </a:rPr>
              <a:t> </a:t>
            </a:r>
            <a:r>
              <a:rPr sz="1400" spc="-40" dirty="0">
                <a:latin typeface="Calibri"/>
                <a:cs typeface="Calibri"/>
              </a:rPr>
              <a:t>day</a:t>
            </a:r>
            <a:r>
              <a:rPr sz="1400" spc="-10" dirty="0">
                <a:latin typeface="Calibri"/>
                <a:cs typeface="Calibri"/>
              </a:rPr>
              <a:t> </a:t>
            </a:r>
            <a:r>
              <a:rPr sz="1400" dirty="0">
                <a:latin typeface="Calibri"/>
                <a:cs typeface="Calibri"/>
              </a:rPr>
              <a:t>can</a:t>
            </a:r>
            <a:r>
              <a:rPr sz="1400" spc="125" dirty="0">
                <a:latin typeface="Calibri"/>
                <a:cs typeface="Calibri"/>
              </a:rPr>
              <a:t> </a:t>
            </a:r>
            <a:r>
              <a:rPr sz="1400" dirty="0">
                <a:latin typeface="Calibri"/>
                <a:cs typeface="Calibri"/>
              </a:rPr>
              <a:t>cause</a:t>
            </a:r>
            <a:r>
              <a:rPr sz="1400" spc="85" dirty="0">
                <a:latin typeface="Calibri"/>
                <a:cs typeface="Calibri"/>
              </a:rPr>
              <a:t> </a:t>
            </a:r>
            <a:r>
              <a:rPr sz="1400" spc="-10" dirty="0">
                <a:latin typeface="Calibri"/>
                <a:cs typeface="Calibri"/>
              </a:rPr>
              <a:t>gasoline </a:t>
            </a:r>
            <a:r>
              <a:rPr sz="1400" dirty="0">
                <a:latin typeface="Calibri"/>
                <a:cs typeface="Calibri"/>
              </a:rPr>
              <a:t>temperatures</a:t>
            </a:r>
            <a:r>
              <a:rPr sz="1400" spc="90" dirty="0">
                <a:latin typeface="Calibri"/>
                <a:cs typeface="Calibri"/>
              </a:rPr>
              <a:t> </a:t>
            </a:r>
            <a:r>
              <a:rPr sz="1400" dirty="0">
                <a:latin typeface="Calibri"/>
                <a:cs typeface="Calibri"/>
              </a:rPr>
              <a:t>to</a:t>
            </a:r>
            <a:r>
              <a:rPr sz="1400" spc="130" dirty="0">
                <a:latin typeface="Calibri"/>
                <a:cs typeface="Calibri"/>
              </a:rPr>
              <a:t> </a:t>
            </a:r>
            <a:r>
              <a:rPr sz="1400" dirty="0">
                <a:latin typeface="Calibri"/>
                <a:cs typeface="Calibri"/>
              </a:rPr>
              <a:t>rise</a:t>
            </a:r>
            <a:r>
              <a:rPr sz="1400" spc="120" dirty="0">
                <a:latin typeface="Calibri"/>
                <a:cs typeface="Calibri"/>
              </a:rPr>
              <a:t> </a:t>
            </a:r>
            <a:r>
              <a:rPr sz="1400" dirty="0">
                <a:latin typeface="Calibri"/>
                <a:cs typeface="Calibri"/>
              </a:rPr>
              <a:t>inside</a:t>
            </a:r>
            <a:r>
              <a:rPr sz="1400" spc="100" dirty="0">
                <a:latin typeface="Calibri"/>
                <a:cs typeface="Calibri"/>
              </a:rPr>
              <a:t> </a:t>
            </a:r>
            <a:r>
              <a:rPr sz="1400" spc="55" dirty="0">
                <a:latin typeface="Calibri"/>
                <a:cs typeface="Calibri"/>
              </a:rPr>
              <a:t>of</a:t>
            </a:r>
            <a:r>
              <a:rPr sz="1400" spc="120"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tank,</a:t>
            </a:r>
            <a:r>
              <a:rPr sz="1400" spc="105" dirty="0">
                <a:latin typeface="Calibri"/>
                <a:cs typeface="Calibri"/>
              </a:rPr>
              <a:t> </a:t>
            </a:r>
            <a:r>
              <a:rPr sz="1400" dirty="0">
                <a:latin typeface="Calibri"/>
                <a:cs typeface="Calibri"/>
              </a:rPr>
              <a:t>causing</a:t>
            </a:r>
            <a:r>
              <a:rPr sz="1400" spc="95" dirty="0">
                <a:latin typeface="Calibri"/>
                <a:cs typeface="Calibri"/>
              </a:rPr>
              <a:t> </a:t>
            </a:r>
            <a:r>
              <a:rPr sz="1400" spc="-20" dirty="0">
                <a:latin typeface="Calibri"/>
                <a:cs typeface="Calibri"/>
              </a:rPr>
              <a:t>fuel </a:t>
            </a:r>
            <a:r>
              <a:rPr sz="1400" dirty="0">
                <a:latin typeface="Calibri"/>
                <a:cs typeface="Calibri"/>
              </a:rPr>
              <a:t>expansion</a:t>
            </a:r>
            <a:r>
              <a:rPr sz="1400" spc="145" dirty="0">
                <a:latin typeface="Calibri"/>
                <a:cs typeface="Calibri"/>
              </a:rPr>
              <a:t> </a:t>
            </a:r>
            <a:r>
              <a:rPr sz="1400" dirty="0">
                <a:latin typeface="Calibri"/>
                <a:cs typeface="Calibri"/>
              </a:rPr>
              <a:t>and</a:t>
            </a:r>
            <a:r>
              <a:rPr sz="1400" spc="85" dirty="0">
                <a:latin typeface="Calibri"/>
                <a:cs typeface="Calibri"/>
              </a:rPr>
              <a:t> </a:t>
            </a:r>
            <a:r>
              <a:rPr sz="1400" dirty="0">
                <a:latin typeface="Calibri"/>
                <a:cs typeface="Calibri"/>
              </a:rPr>
              <a:t>an</a:t>
            </a:r>
            <a:r>
              <a:rPr sz="1400" spc="60" dirty="0">
                <a:latin typeface="Calibri"/>
                <a:cs typeface="Calibri"/>
              </a:rPr>
              <a:t> </a:t>
            </a:r>
            <a:r>
              <a:rPr sz="1400" dirty="0">
                <a:latin typeface="Calibri"/>
                <a:cs typeface="Calibri"/>
              </a:rPr>
              <a:t>increase</a:t>
            </a:r>
            <a:r>
              <a:rPr sz="1400" spc="60" dirty="0">
                <a:latin typeface="Calibri"/>
                <a:cs typeface="Calibri"/>
              </a:rPr>
              <a:t> </a:t>
            </a:r>
            <a:r>
              <a:rPr sz="1400" spc="55" dirty="0">
                <a:latin typeface="Calibri"/>
                <a:cs typeface="Calibri"/>
              </a:rPr>
              <a:t>of</a:t>
            </a:r>
            <a:r>
              <a:rPr sz="1400" spc="105" dirty="0">
                <a:latin typeface="Calibri"/>
                <a:cs typeface="Calibri"/>
              </a:rPr>
              <a:t> </a:t>
            </a:r>
            <a:r>
              <a:rPr sz="1400" dirty="0">
                <a:latin typeface="Calibri"/>
                <a:cs typeface="Calibri"/>
              </a:rPr>
              <a:t>fuel</a:t>
            </a:r>
            <a:r>
              <a:rPr sz="1400" spc="150" dirty="0">
                <a:latin typeface="Calibri"/>
                <a:cs typeface="Calibri"/>
              </a:rPr>
              <a:t> </a:t>
            </a:r>
            <a:r>
              <a:rPr sz="1400" spc="-10" dirty="0">
                <a:latin typeface="Calibri"/>
                <a:cs typeface="Calibri"/>
              </a:rPr>
              <a:t>vapors.</a:t>
            </a:r>
            <a:endParaRPr sz="1400">
              <a:latin typeface="Calibri"/>
              <a:cs typeface="Calibri"/>
            </a:endParaRPr>
          </a:p>
          <a:p>
            <a:pPr marL="12700" marR="94615" algn="just">
              <a:lnSpc>
                <a:spcPct val="102200"/>
              </a:lnSpc>
              <a:spcBef>
                <a:spcPts val="590"/>
              </a:spcBef>
            </a:pPr>
            <a:r>
              <a:rPr sz="1400" dirty="0">
                <a:latin typeface="Calibri"/>
                <a:cs typeface="Calibri"/>
              </a:rPr>
              <a:t>This</a:t>
            </a:r>
            <a:r>
              <a:rPr sz="1400" spc="85" dirty="0">
                <a:latin typeface="Calibri"/>
                <a:cs typeface="Calibri"/>
              </a:rPr>
              <a:t> </a:t>
            </a:r>
            <a:r>
              <a:rPr sz="1400" spc="50" dirty="0">
                <a:latin typeface="Calibri"/>
                <a:cs typeface="Calibri"/>
              </a:rPr>
              <a:t>fuel</a:t>
            </a:r>
            <a:r>
              <a:rPr sz="1400" spc="185" dirty="0">
                <a:latin typeface="Calibri"/>
                <a:cs typeface="Calibri"/>
              </a:rPr>
              <a:t> </a:t>
            </a:r>
            <a:r>
              <a:rPr sz="1400" dirty="0">
                <a:latin typeface="Calibri"/>
                <a:cs typeface="Calibri"/>
              </a:rPr>
              <a:t>expansion</a:t>
            </a:r>
            <a:r>
              <a:rPr sz="1400" spc="100"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increase</a:t>
            </a:r>
            <a:r>
              <a:rPr sz="1400" spc="114" dirty="0">
                <a:latin typeface="Calibri"/>
                <a:cs typeface="Calibri"/>
              </a:rPr>
              <a:t> </a:t>
            </a:r>
            <a:r>
              <a:rPr sz="1400" dirty="0">
                <a:latin typeface="Calibri"/>
                <a:cs typeface="Calibri"/>
              </a:rPr>
              <a:t>in</a:t>
            </a:r>
            <a:r>
              <a:rPr sz="1400" spc="120" dirty="0">
                <a:latin typeface="Calibri"/>
                <a:cs typeface="Calibri"/>
              </a:rPr>
              <a:t> </a:t>
            </a:r>
            <a:r>
              <a:rPr sz="1400" dirty="0">
                <a:latin typeface="Calibri"/>
                <a:cs typeface="Calibri"/>
              </a:rPr>
              <a:t>vapors</a:t>
            </a:r>
            <a:r>
              <a:rPr sz="1400" spc="120" dirty="0">
                <a:latin typeface="Calibri"/>
                <a:cs typeface="Calibri"/>
              </a:rPr>
              <a:t> </a:t>
            </a:r>
            <a:r>
              <a:rPr sz="1400" dirty="0">
                <a:latin typeface="Calibri"/>
                <a:cs typeface="Calibri"/>
              </a:rPr>
              <a:t>can</a:t>
            </a:r>
            <a:r>
              <a:rPr sz="1400" spc="120" dirty="0">
                <a:latin typeface="Calibri"/>
                <a:cs typeface="Calibri"/>
              </a:rPr>
              <a:t> </a:t>
            </a:r>
            <a:r>
              <a:rPr sz="1400" spc="-10" dirty="0">
                <a:latin typeface="Calibri"/>
                <a:cs typeface="Calibri"/>
              </a:rPr>
              <a:t>increase </a:t>
            </a:r>
            <a:r>
              <a:rPr sz="1400" dirty="0">
                <a:latin typeface="Calibri"/>
                <a:cs typeface="Calibri"/>
              </a:rPr>
              <a:t>pressure</a:t>
            </a:r>
            <a:r>
              <a:rPr sz="1400" spc="140" dirty="0">
                <a:latin typeface="Calibri"/>
                <a:cs typeface="Calibri"/>
              </a:rPr>
              <a:t> </a:t>
            </a:r>
            <a:r>
              <a:rPr sz="1400" dirty="0">
                <a:latin typeface="Calibri"/>
                <a:cs typeface="Calibri"/>
              </a:rPr>
              <a:t>build</a:t>
            </a:r>
            <a:r>
              <a:rPr sz="1400" spc="140" dirty="0">
                <a:latin typeface="Calibri"/>
                <a:cs typeface="Calibri"/>
              </a:rPr>
              <a:t> </a:t>
            </a:r>
            <a:r>
              <a:rPr sz="1400" dirty="0">
                <a:latin typeface="Calibri"/>
                <a:cs typeface="Calibri"/>
              </a:rPr>
              <a:t>up</a:t>
            </a:r>
            <a:r>
              <a:rPr sz="1400" spc="85" dirty="0">
                <a:latin typeface="Calibri"/>
                <a:cs typeface="Calibri"/>
              </a:rPr>
              <a:t> </a:t>
            </a:r>
            <a:r>
              <a:rPr sz="1400" dirty="0">
                <a:latin typeface="Calibri"/>
                <a:cs typeface="Calibri"/>
              </a:rPr>
              <a:t>in</a:t>
            </a:r>
            <a:r>
              <a:rPr sz="1400" spc="85" dirty="0">
                <a:latin typeface="Calibri"/>
                <a:cs typeface="Calibri"/>
              </a:rPr>
              <a:t> </a:t>
            </a:r>
            <a:r>
              <a:rPr sz="1400" dirty="0">
                <a:latin typeface="Calibri"/>
                <a:cs typeface="Calibri"/>
              </a:rPr>
              <a:t>a</a:t>
            </a:r>
            <a:r>
              <a:rPr sz="1400" spc="130" dirty="0">
                <a:latin typeface="Calibri"/>
                <a:cs typeface="Calibri"/>
              </a:rPr>
              <a:t> </a:t>
            </a:r>
            <a:r>
              <a:rPr sz="1400" spc="50" dirty="0">
                <a:latin typeface="Calibri"/>
                <a:cs typeface="Calibri"/>
              </a:rPr>
              <a:t>fuel</a:t>
            </a:r>
            <a:r>
              <a:rPr sz="1400" spc="204" dirty="0">
                <a:latin typeface="Calibri"/>
                <a:cs typeface="Calibri"/>
              </a:rPr>
              <a:t> </a:t>
            </a:r>
            <a:r>
              <a:rPr sz="1400" dirty="0">
                <a:latin typeface="Calibri"/>
                <a:cs typeface="Calibri"/>
              </a:rPr>
              <a:t>tank</a:t>
            </a:r>
            <a:r>
              <a:rPr sz="1400" spc="120" dirty="0">
                <a:latin typeface="Calibri"/>
                <a:cs typeface="Calibri"/>
              </a:rPr>
              <a:t> </a:t>
            </a:r>
            <a:r>
              <a:rPr sz="1400" dirty="0">
                <a:latin typeface="Calibri"/>
                <a:cs typeface="Calibri"/>
              </a:rPr>
              <a:t>and</a:t>
            </a:r>
            <a:r>
              <a:rPr sz="1400" spc="110" dirty="0">
                <a:latin typeface="Calibri"/>
                <a:cs typeface="Calibri"/>
              </a:rPr>
              <a:t> </a:t>
            </a:r>
            <a:r>
              <a:rPr sz="1400" spc="-10" dirty="0">
                <a:latin typeface="Calibri"/>
                <a:cs typeface="Calibri"/>
              </a:rPr>
              <a:t>system</a:t>
            </a:r>
            <a:r>
              <a:rPr sz="1400" spc="65" dirty="0">
                <a:latin typeface="Calibri"/>
                <a:cs typeface="Calibri"/>
              </a:rPr>
              <a:t> </a:t>
            </a:r>
            <a:r>
              <a:rPr sz="1400" dirty="0">
                <a:latin typeface="Calibri"/>
                <a:cs typeface="Calibri"/>
              </a:rPr>
              <a:t>causing</a:t>
            </a:r>
            <a:r>
              <a:rPr sz="1400" spc="150" dirty="0">
                <a:latin typeface="Calibri"/>
                <a:cs typeface="Calibri"/>
              </a:rPr>
              <a:t> </a:t>
            </a:r>
            <a:r>
              <a:rPr sz="1400" spc="-25" dirty="0">
                <a:latin typeface="Calibri"/>
                <a:cs typeface="Calibri"/>
              </a:rPr>
              <a:t>the </a:t>
            </a:r>
            <a:r>
              <a:rPr sz="1400" spc="70" dirty="0">
                <a:latin typeface="Calibri"/>
                <a:cs typeface="Calibri"/>
              </a:rPr>
              <a:t>following</a:t>
            </a:r>
            <a:r>
              <a:rPr sz="1400" spc="170" dirty="0">
                <a:latin typeface="Calibri"/>
                <a:cs typeface="Calibri"/>
              </a:rPr>
              <a:t> </a:t>
            </a:r>
            <a:r>
              <a:rPr sz="1400" dirty="0">
                <a:latin typeface="Calibri"/>
                <a:cs typeface="Calibri"/>
              </a:rPr>
              <a:t>problematic</a:t>
            </a:r>
            <a:r>
              <a:rPr sz="1400" spc="145" dirty="0">
                <a:latin typeface="Calibri"/>
                <a:cs typeface="Calibri"/>
              </a:rPr>
              <a:t> </a:t>
            </a:r>
            <a:r>
              <a:rPr sz="1400" dirty="0">
                <a:latin typeface="Calibri"/>
                <a:cs typeface="Calibri"/>
              </a:rPr>
              <a:t>issues</a:t>
            </a:r>
            <a:r>
              <a:rPr sz="1400" spc="80" dirty="0">
                <a:latin typeface="Calibri"/>
                <a:cs typeface="Calibri"/>
              </a:rPr>
              <a:t> </a:t>
            </a:r>
            <a:r>
              <a:rPr sz="1400" dirty="0">
                <a:latin typeface="Calibri"/>
                <a:cs typeface="Calibri"/>
              </a:rPr>
              <a:t>to</a:t>
            </a:r>
            <a:r>
              <a:rPr sz="1400" spc="105" dirty="0">
                <a:latin typeface="Calibri"/>
                <a:cs typeface="Calibri"/>
              </a:rPr>
              <a:t> </a:t>
            </a:r>
            <a:r>
              <a:rPr sz="1400" spc="45" dirty="0">
                <a:latin typeface="Calibri"/>
                <a:cs typeface="Calibri"/>
              </a:rPr>
              <a:t>occur;</a:t>
            </a:r>
            <a:endParaRPr sz="1400">
              <a:latin typeface="Calibri"/>
              <a:cs typeface="Calibri"/>
            </a:endParaRPr>
          </a:p>
          <a:p>
            <a:pPr marL="579120" marR="5080" indent="-109855">
              <a:lnSpc>
                <a:spcPct val="100299"/>
              </a:lnSpc>
              <a:spcBef>
                <a:spcPts val="620"/>
              </a:spcBef>
              <a:buSzPct val="71428"/>
              <a:buFont typeface="Symbol"/>
              <a:buChar char=""/>
              <a:tabLst>
                <a:tab pos="579755" algn="l"/>
              </a:tabLst>
            </a:pPr>
            <a:r>
              <a:rPr sz="1400" b="1" dirty="0">
                <a:latin typeface="Calibri"/>
                <a:cs typeface="Calibri"/>
              </a:rPr>
              <a:t>Fuel</a:t>
            </a:r>
            <a:r>
              <a:rPr sz="1400" b="1" spc="185" dirty="0">
                <a:latin typeface="Calibri"/>
                <a:cs typeface="Calibri"/>
              </a:rPr>
              <a:t> </a:t>
            </a:r>
            <a:r>
              <a:rPr sz="1400" b="1" dirty="0">
                <a:latin typeface="Calibri"/>
                <a:cs typeface="Calibri"/>
              </a:rPr>
              <a:t>Tank</a:t>
            </a:r>
            <a:r>
              <a:rPr sz="1400" b="1" spc="145" dirty="0">
                <a:latin typeface="Calibri"/>
                <a:cs typeface="Calibri"/>
              </a:rPr>
              <a:t> </a:t>
            </a:r>
            <a:r>
              <a:rPr sz="1400" b="1" dirty="0">
                <a:latin typeface="Calibri"/>
                <a:cs typeface="Calibri"/>
              </a:rPr>
              <a:t>Vapor</a:t>
            </a:r>
            <a:r>
              <a:rPr sz="1400" b="1" spc="235" dirty="0">
                <a:latin typeface="Calibri"/>
                <a:cs typeface="Calibri"/>
              </a:rPr>
              <a:t> </a:t>
            </a:r>
            <a:r>
              <a:rPr sz="1400" b="1" dirty="0">
                <a:latin typeface="Calibri"/>
                <a:cs typeface="Calibri"/>
              </a:rPr>
              <a:t>Permeation</a:t>
            </a:r>
            <a:r>
              <a:rPr sz="1400" dirty="0">
                <a:latin typeface="Calibri"/>
                <a:cs typeface="Calibri"/>
              </a:rPr>
              <a:t>:</a:t>
            </a:r>
            <a:r>
              <a:rPr sz="1400" spc="180" dirty="0">
                <a:latin typeface="Calibri"/>
                <a:cs typeface="Calibri"/>
              </a:rPr>
              <a:t> </a:t>
            </a:r>
            <a:r>
              <a:rPr sz="1400" spc="55" dirty="0">
                <a:latin typeface="Calibri"/>
                <a:cs typeface="Calibri"/>
              </a:rPr>
              <a:t>During</a:t>
            </a:r>
            <a:r>
              <a:rPr sz="1400" spc="240" dirty="0">
                <a:latin typeface="Calibri"/>
                <a:cs typeface="Calibri"/>
              </a:rPr>
              <a:t> </a:t>
            </a:r>
            <a:r>
              <a:rPr sz="1400" dirty="0">
                <a:latin typeface="Calibri"/>
                <a:cs typeface="Calibri"/>
              </a:rPr>
              <a:t>the</a:t>
            </a:r>
            <a:r>
              <a:rPr sz="1400" spc="165" dirty="0">
                <a:latin typeface="Calibri"/>
                <a:cs typeface="Calibri"/>
              </a:rPr>
              <a:t> </a:t>
            </a:r>
            <a:r>
              <a:rPr sz="1400" spc="-10" dirty="0">
                <a:latin typeface="Calibri"/>
                <a:cs typeface="Calibri"/>
              </a:rPr>
              <a:t>height </a:t>
            </a:r>
            <a:r>
              <a:rPr sz="1400" spc="55" dirty="0">
                <a:latin typeface="Calibri"/>
                <a:cs typeface="Calibri"/>
              </a:rPr>
              <a:t>of</a:t>
            </a:r>
            <a:r>
              <a:rPr sz="1400" spc="85" dirty="0">
                <a:latin typeface="Calibri"/>
                <a:cs typeface="Calibri"/>
              </a:rPr>
              <a:t> </a:t>
            </a:r>
            <a:r>
              <a:rPr sz="1400" dirty="0">
                <a:latin typeface="Calibri"/>
                <a:cs typeface="Calibri"/>
              </a:rPr>
              <a:t>a</a:t>
            </a:r>
            <a:r>
              <a:rPr sz="1400" spc="35" dirty="0">
                <a:latin typeface="Calibri"/>
                <a:cs typeface="Calibri"/>
              </a:rPr>
              <a:t> </a:t>
            </a:r>
            <a:r>
              <a:rPr sz="1400" spc="45" dirty="0">
                <a:latin typeface="Calibri"/>
                <a:cs typeface="Calibri"/>
              </a:rPr>
              <a:t>diurnal</a:t>
            </a:r>
            <a:r>
              <a:rPr sz="1400" spc="210" dirty="0">
                <a:latin typeface="Calibri"/>
                <a:cs typeface="Calibri"/>
              </a:rPr>
              <a:t> </a:t>
            </a:r>
            <a:r>
              <a:rPr sz="1400" dirty="0">
                <a:latin typeface="Calibri"/>
                <a:cs typeface="Calibri"/>
              </a:rPr>
              <a:t>cycle,</a:t>
            </a:r>
            <a:r>
              <a:rPr sz="1400" spc="15" dirty="0">
                <a:latin typeface="Calibri"/>
                <a:cs typeface="Calibri"/>
              </a:rPr>
              <a:t> </a:t>
            </a:r>
            <a:r>
              <a:rPr sz="1400" dirty="0">
                <a:latin typeface="Calibri"/>
                <a:cs typeface="Calibri"/>
              </a:rPr>
              <a:t>a</a:t>
            </a:r>
            <a:r>
              <a:rPr sz="1400" spc="65" dirty="0">
                <a:latin typeface="Calibri"/>
                <a:cs typeface="Calibri"/>
              </a:rPr>
              <a:t> </a:t>
            </a:r>
            <a:r>
              <a:rPr sz="1400" dirty="0">
                <a:latin typeface="Calibri"/>
                <a:cs typeface="Calibri"/>
              </a:rPr>
              <a:t>tank</a:t>
            </a:r>
            <a:r>
              <a:rPr sz="1400" spc="100" dirty="0">
                <a:latin typeface="Calibri"/>
                <a:cs typeface="Calibri"/>
              </a:rPr>
              <a:t> </a:t>
            </a:r>
            <a:r>
              <a:rPr sz="1400" dirty="0">
                <a:latin typeface="Calibri"/>
                <a:cs typeface="Calibri"/>
              </a:rPr>
              <a:t>that</a:t>
            </a:r>
            <a:r>
              <a:rPr sz="1400" spc="145" dirty="0">
                <a:latin typeface="Calibri"/>
                <a:cs typeface="Calibri"/>
              </a:rPr>
              <a:t> </a:t>
            </a:r>
            <a:r>
              <a:rPr sz="1400" dirty="0">
                <a:latin typeface="Calibri"/>
                <a:cs typeface="Calibri"/>
              </a:rPr>
              <a:t>has</a:t>
            </a:r>
            <a:r>
              <a:rPr sz="1400" spc="65" dirty="0">
                <a:latin typeface="Calibri"/>
                <a:cs typeface="Calibri"/>
              </a:rPr>
              <a:t> </a:t>
            </a:r>
            <a:r>
              <a:rPr sz="1400" spc="-20" dirty="0">
                <a:latin typeface="Calibri"/>
                <a:cs typeface="Calibri"/>
              </a:rPr>
              <a:t>been </a:t>
            </a:r>
            <a:r>
              <a:rPr sz="1400" dirty="0">
                <a:latin typeface="Calibri"/>
                <a:cs typeface="Calibri"/>
              </a:rPr>
              <a:t>manufactured</a:t>
            </a:r>
            <a:r>
              <a:rPr sz="1400" spc="240" dirty="0">
                <a:latin typeface="Calibri"/>
                <a:cs typeface="Calibri"/>
              </a:rPr>
              <a:t> </a:t>
            </a:r>
            <a:r>
              <a:rPr sz="1400" dirty="0">
                <a:latin typeface="Calibri"/>
                <a:cs typeface="Calibri"/>
              </a:rPr>
              <a:t>using</a:t>
            </a:r>
            <a:r>
              <a:rPr sz="1400" spc="355" dirty="0">
                <a:latin typeface="Calibri"/>
                <a:cs typeface="Calibri"/>
              </a:rPr>
              <a:t> </a:t>
            </a:r>
            <a:r>
              <a:rPr sz="1400" dirty="0">
                <a:latin typeface="Calibri"/>
                <a:cs typeface="Calibri"/>
              </a:rPr>
              <a:t>a</a:t>
            </a:r>
            <a:r>
              <a:rPr sz="1400" spc="145" dirty="0">
                <a:latin typeface="Calibri"/>
                <a:cs typeface="Calibri"/>
              </a:rPr>
              <a:t> </a:t>
            </a:r>
            <a:r>
              <a:rPr sz="1400" spc="-10" dirty="0">
                <a:latin typeface="Calibri"/>
                <a:cs typeface="Calibri"/>
              </a:rPr>
              <a:t>permeable</a:t>
            </a:r>
            <a:r>
              <a:rPr sz="1400" spc="60" dirty="0">
                <a:latin typeface="Calibri"/>
                <a:cs typeface="Calibri"/>
              </a:rPr>
              <a:t> </a:t>
            </a:r>
            <a:r>
              <a:rPr sz="1400" spc="-10" dirty="0">
                <a:latin typeface="Calibri"/>
                <a:cs typeface="Calibri"/>
              </a:rPr>
              <a:t>(permitting </a:t>
            </a:r>
            <a:r>
              <a:rPr sz="1400" dirty="0">
                <a:latin typeface="Calibri"/>
                <a:cs typeface="Calibri"/>
              </a:rPr>
              <a:t>liquids</a:t>
            </a:r>
            <a:r>
              <a:rPr sz="1400" spc="215" dirty="0">
                <a:latin typeface="Calibri"/>
                <a:cs typeface="Calibri"/>
              </a:rPr>
              <a:t> </a:t>
            </a:r>
            <a:r>
              <a:rPr sz="1400" spc="65" dirty="0">
                <a:latin typeface="Calibri"/>
                <a:cs typeface="Calibri"/>
              </a:rPr>
              <a:t>or</a:t>
            </a:r>
            <a:r>
              <a:rPr sz="1400" spc="175" dirty="0">
                <a:latin typeface="Calibri"/>
                <a:cs typeface="Calibri"/>
              </a:rPr>
              <a:t> </a:t>
            </a:r>
            <a:r>
              <a:rPr sz="1400" dirty="0">
                <a:latin typeface="Calibri"/>
                <a:cs typeface="Calibri"/>
              </a:rPr>
              <a:t>vapors</a:t>
            </a:r>
            <a:r>
              <a:rPr sz="1400" spc="190" dirty="0">
                <a:latin typeface="Calibri"/>
                <a:cs typeface="Calibri"/>
              </a:rPr>
              <a:t> </a:t>
            </a:r>
            <a:r>
              <a:rPr sz="1400" dirty="0">
                <a:latin typeface="Calibri"/>
                <a:cs typeface="Calibri"/>
              </a:rPr>
              <a:t>to</a:t>
            </a:r>
            <a:r>
              <a:rPr sz="1400" spc="165" dirty="0">
                <a:latin typeface="Calibri"/>
                <a:cs typeface="Calibri"/>
              </a:rPr>
              <a:t> </a:t>
            </a:r>
            <a:r>
              <a:rPr sz="1400" spc="-20" dirty="0">
                <a:latin typeface="Calibri"/>
                <a:cs typeface="Calibri"/>
              </a:rPr>
              <a:t>pass</a:t>
            </a:r>
            <a:r>
              <a:rPr sz="1400" spc="20" dirty="0">
                <a:latin typeface="Calibri"/>
                <a:cs typeface="Calibri"/>
              </a:rPr>
              <a:t> </a:t>
            </a:r>
            <a:r>
              <a:rPr sz="1400" spc="45" dirty="0">
                <a:latin typeface="Calibri"/>
                <a:cs typeface="Calibri"/>
              </a:rPr>
              <a:t>through)</a:t>
            </a:r>
            <a:r>
              <a:rPr sz="1400" spc="270" dirty="0">
                <a:latin typeface="Calibri"/>
                <a:cs typeface="Calibri"/>
              </a:rPr>
              <a:t> </a:t>
            </a:r>
            <a:r>
              <a:rPr sz="1400" dirty="0">
                <a:latin typeface="Calibri"/>
                <a:cs typeface="Calibri"/>
              </a:rPr>
              <a:t>material</a:t>
            </a:r>
            <a:r>
              <a:rPr sz="1400" spc="130" dirty="0">
                <a:latin typeface="Calibri"/>
                <a:cs typeface="Calibri"/>
              </a:rPr>
              <a:t> </a:t>
            </a:r>
            <a:r>
              <a:rPr sz="1400" spc="55" dirty="0">
                <a:latin typeface="Calibri"/>
                <a:cs typeface="Calibri"/>
              </a:rPr>
              <a:t>will </a:t>
            </a:r>
            <a:r>
              <a:rPr sz="1400" dirty="0">
                <a:latin typeface="Calibri"/>
                <a:cs typeface="Calibri"/>
              </a:rPr>
              <a:t>release</a:t>
            </a:r>
            <a:r>
              <a:rPr sz="1400" spc="55" dirty="0">
                <a:latin typeface="Calibri"/>
                <a:cs typeface="Calibri"/>
              </a:rPr>
              <a:t> </a:t>
            </a:r>
            <a:r>
              <a:rPr sz="1400" dirty="0">
                <a:latin typeface="Calibri"/>
                <a:cs typeface="Calibri"/>
              </a:rPr>
              <a:t>more</a:t>
            </a:r>
            <a:r>
              <a:rPr sz="1400" spc="114" dirty="0">
                <a:latin typeface="Calibri"/>
                <a:cs typeface="Calibri"/>
              </a:rPr>
              <a:t> </a:t>
            </a:r>
            <a:r>
              <a:rPr sz="1400" dirty="0">
                <a:latin typeface="Calibri"/>
                <a:cs typeface="Calibri"/>
              </a:rPr>
              <a:t>fuel</a:t>
            </a:r>
            <a:r>
              <a:rPr sz="1400" spc="135" dirty="0">
                <a:latin typeface="Calibri"/>
                <a:cs typeface="Calibri"/>
              </a:rPr>
              <a:t> </a:t>
            </a:r>
            <a:r>
              <a:rPr sz="1400" dirty="0">
                <a:latin typeface="Calibri"/>
                <a:cs typeface="Calibri"/>
              </a:rPr>
              <a:t>vapors</a:t>
            </a:r>
            <a:r>
              <a:rPr sz="1400" spc="180" dirty="0">
                <a:latin typeface="Calibri"/>
                <a:cs typeface="Calibri"/>
              </a:rPr>
              <a:t> </a:t>
            </a:r>
            <a:r>
              <a:rPr sz="1400" dirty="0">
                <a:latin typeface="Calibri"/>
                <a:cs typeface="Calibri"/>
              </a:rPr>
              <a:t>into</a:t>
            </a:r>
            <a:r>
              <a:rPr sz="1400" spc="204"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environment </a:t>
            </a:r>
            <a:r>
              <a:rPr sz="1400" dirty="0">
                <a:latin typeface="Calibri"/>
                <a:cs typeface="Calibri"/>
              </a:rPr>
              <a:t>than</a:t>
            </a:r>
            <a:r>
              <a:rPr sz="1400" spc="229" dirty="0">
                <a:latin typeface="Calibri"/>
                <a:cs typeface="Calibri"/>
              </a:rPr>
              <a:t> </a:t>
            </a:r>
            <a:r>
              <a:rPr sz="1400" dirty="0">
                <a:latin typeface="Calibri"/>
                <a:cs typeface="Calibri"/>
              </a:rPr>
              <a:t>allowed</a:t>
            </a:r>
            <a:r>
              <a:rPr sz="1400" spc="275" dirty="0">
                <a:latin typeface="Calibri"/>
                <a:cs typeface="Calibri"/>
              </a:rPr>
              <a:t> </a:t>
            </a:r>
            <a:r>
              <a:rPr sz="1400" spc="-30" dirty="0">
                <a:latin typeface="Calibri"/>
                <a:cs typeface="Calibri"/>
              </a:rPr>
              <a:t>by</a:t>
            </a:r>
            <a:r>
              <a:rPr sz="1400" spc="35" dirty="0">
                <a:latin typeface="Calibri"/>
                <a:cs typeface="Calibri"/>
              </a:rPr>
              <a:t> </a:t>
            </a:r>
            <a:r>
              <a:rPr sz="1400" spc="-10" dirty="0">
                <a:latin typeface="Calibri"/>
                <a:cs typeface="Calibri"/>
              </a:rPr>
              <a:t>regulations.</a:t>
            </a:r>
            <a:endParaRPr sz="1400">
              <a:latin typeface="Calibri"/>
              <a:cs typeface="Calibri"/>
            </a:endParaRPr>
          </a:p>
          <a:p>
            <a:pPr>
              <a:lnSpc>
                <a:spcPct val="100000"/>
              </a:lnSpc>
            </a:pPr>
            <a:endParaRPr sz="1400">
              <a:latin typeface="Calibri"/>
              <a:cs typeface="Calibri"/>
            </a:endParaRPr>
          </a:p>
          <a:p>
            <a:pPr marL="15240" algn="just">
              <a:lnSpc>
                <a:spcPct val="100000"/>
              </a:lnSpc>
              <a:spcBef>
                <a:spcPts val="91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5" name="object 5"/>
          <p:cNvSpPr txBox="1"/>
          <p:nvPr/>
        </p:nvSpPr>
        <p:spPr>
          <a:xfrm>
            <a:off x="5143627" y="451561"/>
            <a:ext cx="4434840" cy="7133590"/>
          </a:xfrm>
          <a:prstGeom prst="rect">
            <a:avLst/>
          </a:prstGeom>
        </p:spPr>
        <p:txBody>
          <a:bodyPr vert="horz" wrap="square" lIns="0" tIns="8890" rIns="0" bIns="0" rtlCol="0">
            <a:spAutoFit/>
          </a:bodyPr>
          <a:lstStyle/>
          <a:p>
            <a:pPr marL="579120" marR="599440" indent="-109855">
              <a:lnSpc>
                <a:spcPct val="101499"/>
              </a:lnSpc>
              <a:spcBef>
                <a:spcPts val="70"/>
              </a:spcBef>
              <a:buSzPct val="71428"/>
              <a:buFont typeface="Symbol"/>
              <a:buChar char=""/>
              <a:tabLst>
                <a:tab pos="579755" algn="l"/>
              </a:tabLst>
            </a:pPr>
            <a:r>
              <a:rPr sz="1400" b="1" spc="45" dirty="0">
                <a:latin typeface="Calibri"/>
                <a:cs typeface="Calibri"/>
              </a:rPr>
              <a:t>Hydrocarbon</a:t>
            </a:r>
            <a:r>
              <a:rPr sz="1400" b="1" spc="305" dirty="0">
                <a:latin typeface="Calibri"/>
                <a:cs typeface="Calibri"/>
              </a:rPr>
              <a:t> </a:t>
            </a:r>
            <a:r>
              <a:rPr sz="1400" b="1" dirty="0">
                <a:latin typeface="Calibri"/>
                <a:cs typeface="Calibri"/>
              </a:rPr>
              <a:t>Emissions</a:t>
            </a:r>
            <a:r>
              <a:rPr sz="1400" b="1" spc="250" dirty="0">
                <a:latin typeface="Calibri"/>
                <a:cs typeface="Calibri"/>
              </a:rPr>
              <a:t> </a:t>
            </a:r>
            <a:r>
              <a:rPr sz="1400" b="1" dirty="0">
                <a:latin typeface="Calibri"/>
                <a:cs typeface="Calibri"/>
              </a:rPr>
              <a:t>released</a:t>
            </a:r>
            <a:r>
              <a:rPr sz="1400" b="1" spc="275" dirty="0">
                <a:latin typeface="Calibri"/>
                <a:cs typeface="Calibri"/>
              </a:rPr>
              <a:t> </a:t>
            </a:r>
            <a:r>
              <a:rPr sz="1400" b="1" dirty="0">
                <a:latin typeface="Calibri"/>
                <a:cs typeface="Calibri"/>
              </a:rPr>
              <a:t>into</a:t>
            </a:r>
            <a:r>
              <a:rPr sz="1400" b="1" spc="229" dirty="0">
                <a:latin typeface="Calibri"/>
                <a:cs typeface="Calibri"/>
              </a:rPr>
              <a:t> </a:t>
            </a:r>
            <a:r>
              <a:rPr sz="1400" b="1" spc="-25" dirty="0">
                <a:latin typeface="Calibri"/>
                <a:cs typeface="Calibri"/>
              </a:rPr>
              <a:t>the </a:t>
            </a:r>
            <a:r>
              <a:rPr sz="1400" b="1" dirty="0">
                <a:latin typeface="Calibri"/>
                <a:cs typeface="Calibri"/>
              </a:rPr>
              <a:t>atmosphere</a:t>
            </a:r>
            <a:r>
              <a:rPr sz="1400" dirty="0">
                <a:latin typeface="Calibri"/>
                <a:cs typeface="Calibri"/>
              </a:rPr>
              <a:t>:</a:t>
            </a:r>
            <a:r>
              <a:rPr sz="1400" spc="120" dirty="0">
                <a:latin typeface="Calibri"/>
                <a:cs typeface="Calibri"/>
              </a:rPr>
              <a:t> </a:t>
            </a:r>
            <a:r>
              <a:rPr sz="1400" dirty="0">
                <a:latin typeface="Calibri"/>
                <a:cs typeface="Calibri"/>
              </a:rPr>
              <a:t>Improper</a:t>
            </a:r>
            <a:r>
              <a:rPr sz="1400" spc="85" dirty="0">
                <a:latin typeface="Calibri"/>
                <a:cs typeface="Calibri"/>
              </a:rPr>
              <a:t> </a:t>
            </a:r>
            <a:r>
              <a:rPr sz="1400" dirty="0">
                <a:latin typeface="Calibri"/>
                <a:cs typeface="Calibri"/>
              </a:rPr>
              <a:t>venting</a:t>
            </a:r>
            <a:r>
              <a:rPr sz="1400" spc="305" dirty="0">
                <a:latin typeface="Calibri"/>
                <a:cs typeface="Calibri"/>
              </a:rPr>
              <a:t> </a:t>
            </a:r>
            <a:r>
              <a:rPr sz="1400" dirty="0">
                <a:latin typeface="Calibri"/>
                <a:cs typeface="Calibri"/>
              </a:rPr>
              <a:t>and</a:t>
            </a:r>
            <a:r>
              <a:rPr sz="1400" spc="180" dirty="0">
                <a:latin typeface="Calibri"/>
                <a:cs typeface="Calibri"/>
              </a:rPr>
              <a:t> </a:t>
            </a:r>
            <a:r>
              <a:rPr sz="1400" spc="-20" dirty="0">
                <a:latin typeface="Calibri"/>
                <a:cs typeface="Calibri"/>
              </a:rPr>
              <a:t>vapor </a:t>
            </a:r>
            <a:r>
              <a:rPr sz="1400" spc="65" dirty="0">
                <a:latin typeface="Calibri"/>
                <a:cs typeface="Calibri"/>
              </a:rPr>
              <a:t>control</a:t>
            </a:r>
            <a:r>
              <a:rPr sz="1400" spc="240" dirty="0">
                <a:latin typeface="Calibri"/>
                <a:cs typeface="Calibri"/>
              </a:rPr>
              <a:t> </a:t>
            </a:r>
            <a:r>
              <a:rPr sz="1400" dirty="0">
                <a:latin typeface="Calibri"/>
                <a:cs typeface="Calibri"/>
              </a:rPr>
              <a:t>can</a:t>
            </a:r>
            <a:r>
              <a:rPr sz="1400" spc="70" dirty="0">
                <a:latin typeface="Calibri"/>
                <a:cs typeface="Calibri"/>
              </a:rPr>
              <a:t> </a:t>
            </a:r>
            <a:r>
              <a:rPr sz="1400" spc="65" dirty="0">
                <a:latin typeface="Calibri"/>
                <a:cs typeface="Calibri"/>
              </a:rPr>
              <a:t>allow</a:t>
            </a:r>
            <a:r>
              <a:rPr sz="1400" spc="160" dirty="0">
                <a:latin typeface="Calibri"/>
                <a:cs typeface="Calibri"/>
              </a:rPr>
              <a:t> </a:t>
            </a:r>
            <a:r>
              <a:rPr sz="1400" dirty="0">
                <a:latin typeface="Calibri"/>
                <a:cs typeface="Calibri"/>
              </a:rPr>
              <a:t>untreated</a:t>
            </a:r>
            <a:r>
              <a:rPr sz="1400" spc="195" dirty="0">
                <a:latin typeface="Calibri"/>
                <a:cs typeface="Calibri"/>
              </a:rPr>
              <a:t> </a:t>
            </a:r>
            <a:r>
              <a:rPr sz="1400" spc="-10" dirty="0">
                <a:latin typeface="Calibri"/>
                <a:cs typeface="Calibri"/>
              </a:rPr>
              <a:t>hydrocarbon</a:t>
            </a:r>
            <a:endParaRPr sz="1400">
              <a:latin typeface="Calibri"/>
              <a:cs typeface="Calibri"/>
            </a:endParaRPr>
          </a:p>
          <a:p>
            <a:pPr marL="579120">
              <a:lnSpc>
                <a:spcPct val="100000"/>
              </a:lnSpc>
              <a:spcBef>
                <a:spcPts val="70"/>
              </a:spcBef>
            </a:pPr>
            <a:r>
              <a:rPr sz="1400" dirty="0">
                <a:latin typeface="Calibri"/>
                <a:cs typeface="Calibri"/>
              </a:rPr>
              <a:t>emissions</a:t>
            </a:r>
            <a:r>
              <a:rPr sz="1400" spc="114" dirty="0">
                <a:latin typeface="Calibri"/>
                <a:cs typeface="Calibri"/>
              </a:rPr>
              <a:t> </a:t>
            </a:r>
            <a:r>
              <a:rPr sz="1400" dirty="0">
                <a:latin typeface="Calibri"/>
                <a:cs typeface="Calibri"/>
              </a:rPr>
              <a:t>to</a:t>
            </a:r>
            <a:r>
              <a:rPr sz="1400" spc="114" dirty="0">
                <a:latin typeface="Calibri"/>
                <a:cs typeface="Calibri"/>
              </a:rPr>
              <a:t> </a:t>
            </a:r>
            <a:r>
              <a:rPr sz="1400" spc="-45" dirty="0">
                <a:latin typeface="Calibri"/>
                <a:cs typeface="Calibri"/>
              </a:rPr>
              <a:t>be</a:t>
            </a:r>
            <a:r>
              <a:rPr sz="1400" spc="-65" dirty="0">
                <a:latin typeface="Calibri"/>
                <a:cs typeface="Calibri"/>
              </a:rPr>
              <a:t> </a:t>
            </a:r>
            <a:r>
              <a:rPr sz="1400" dirty="0">
                <a:latin typeface="Calibri"/>
                <a:cs typeface="Calibri"/>
              </a:rPr>
              <a:t>released</a:t>
            </a:r>
            <a:r>
              <a:rPr sz="1400" spc="50" dirty="0">
                <a:latin typeface="Calibri"/>
                <a:cs typeface="Calibri"/>
              </a:rPr>
              <a:t> </a:t>
            </a:r>
            <a:r>
              <a:rPr sz="1400" dirty="0">
                <a:latin typeface="Calibri"/>
                <a:cs typeface="Calibri"/>
              </a:rPr>
              <a:t>into</a:t>
            </a:r>
            <a:r>
              <a:rPr sz="1400" spc="145" dirty="0">
                <a:latin typeface="Calibri"/>
                <a:cs typeface="Calibri"/>
              </a:rPr>
              <a:t> </a:t>
            </a:r>
            <a:r>
              <a:rPr sz="1400" dirty="0">
                <a:latin typeface="Calibri"/>
                <a:cs typeface="Calibri"/>
              </a:rPr>
              <a:t>the</a:t>
            </a:r>
            <a:r>
              <a:rPr sz="1400" spc="55" dirty="0">
                <a:latin typeface="Calibri"/>
                <a:cs typeface="Calibri"/>
              </a:rPr>
              <a:t> </a:t>
            </a:r>
            <a:r>
              <a:rPr sz="1400" spc="-10" dirty="0">
                <a:latin typeface="Calibri"/>
                <a:cs typeface="Calibri"/>
              </a:rPr>
              <a:t>atmosphere.</a:t>
            </a:r>
            <a:endParaRPr sz="1400">
              <a:latin typeface="Calibri"/>
              <a:cs typeface="Calibri"/>
            </a:endParaRPr>
          </a:p>
          <a:p>
            <a:pPr marL="579120" marR="201295" indent="-109855">
              <a:lnSpc>
                <a:spcPct val="101800"/>
              </a:lnSpc>
              <a:spcBef>
                <a:spcPts val="545"/>
              </a:spcBef>
              <a:buSzPct val="71428"/>
              <a:buFont typeface="Symbol"/>
              <a:buChar char=""/>
              <a:tabLst>
                <a:tab pos="579755" algn="l"/>
              </a:tabLst>
            </a:pPr>
            <a:r>
              <a:rPr sz="1400" b="1" dirty="0">
                <a:latin typeface="Calibri"/>
                <a:cs typeface="Calibri"/>
              </a:rPr>
              <a:t>Fueling</a:t>
            </a:r>
            <a:r>
              <a:rPr sz="1400" b="1" spc="325" dirty="0">
                <a:latin typeface="Calibri"/>
                <a:cs typeface="Calibri"/>
              </a:rPr>
              <a:t> </a:t>
            </a:r>
            <a:r>
              <a:rPr sz="1400" b="1" dirty="0">
                <a:latin typeface="Calibri"/>
                <a:cs typeface="Calibri"/>
              </a:rPr>
              <a:t>Spit-Back</a:t>
            </a:r>
            <a:r>
              <a:rPr sz="1400" b="1" spc="165" dirty="0">
                <a:latin typeface="Calibri"/>
                <a:cs typeface="Calibri"/>
              </a:rPr>
              <a:t> </a:t>
            </a:r>
            <a:r>
              <a:rPr sz="1400" b="1" dirty="0">
                <a:latin typeface="Calibri"/>
                <a:cs typeface="Calibri"/>
              </a:rPr>
              <a:t>and</a:t>
            </a:r>
            <a:r>
              <a:rPr sz="1400" b="1" spc="270" dirty="0">
                <a:latin typeface="Calibri"/>
                <a:cs typeface="Calibri"/>
              </a:rPr>
              <a:t> </a:t>
            </a:r>
            <a:r>
              <a:rPr sz="1400" b="1" dirty="0">
                <a:latin typeface="Calibri"/>
                <a:cs typeface="Calibri"/>
              </a:rPr>
              <a:t>Spillage</a:t>
            </a:r>
            <a:r>
              <a:rPr sz="1400" dirty="0">
                <a:latin typeface="Calibri"/>
                <a:cs typeface="Calibri"/>
              </a:rPr>
              <a:t>:</a:t>
            </a:r>
            <a:r>
              <a:rPr sz="1400" spc="254" dirty="0">
                <a:latin typeface="Calibri"/>
                <a:cs typeface="Calibri"/>
              </a:rPr>
              <a:t> </a:t>
            </a:r>
            <a:r>
              <a:rPr sz="1400" spc="60" dirty="0">
                <a:latin typeface="Calibri"/>
                <a:cs typeface="Calibri"/>
              </a:rPr>
              <a:t>over-</a:t>
            </a:r>
            <a:r>
              <a:rPr sz="1400" spc="50" dirty="0">
                <a:latin typeface="Calibri"/>
                <a:cs typeface="Calibri"/>
              </a:rPr>
              <a:t>filling</a:t>
            </a:r>
            <a:r>
              <a:rPr sz="1400" spc="430" dirty="0">
                <a:latin typeface="Calibri"/>
                <a:cs typeface="Calibri"/>
              </a:rPr>
              <a:t> </a:t>
            </a:r>
            <a:r>
              <a:rPr sz="1400" spc="30" dirty="0">
                <a:latin typeface="Calibri"/>
                <a:cs typeface="Calibri"/>
              </a:rPr>
              <a:t>of </a:t>
            </a:r>
            <a:r>
              <a:rPr sz="1400" dirty="0">
                <a:latin typeface="Calibri"/>
                <a:cs typeface="Calibri"/>
              </a:rPr>
              <a:t>fuel</a:t>
            </a:r>
            <a:r>
              <a:rPr sz="1400" spc="235" dirty="0">
                <a:latin typeface="Calibri"/>
                <a:cs typeface="Calibri"/>
              </a:rPr>
              <a:t> </a:t>
            </a:r>
            <a:r>
              <a:rPr sz="1400" dirty="0">
                <a:latin typeface="Calibri"/>
                <a:cs typeface="Calibri"/>
              </a:rPr>
              <a:t>and</a:t>
            </a:r>
            <a:r>
              <a:rPr sz="1400" spc="155"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unchecked</a:t>
            </a:r>
            <a:r>
              <a:rPr sz="1400" spc="60" dirty="0">
                <a:latin typeface="Calibri"/>
                <a:cs typeface="Calibri"/>
              </a:rPr>
              <a:t> </a:t>
            </a:r>
            <a:r>
              <a:rPr sz="1400" dirty="0">
                <a:latin typeface="Calibri"/>
                <a:cs typeface="Calibri"/>
              </a:rPr>
              <a:t>increase</a:t>
            </a:r>
            <a:r>
              <a:rPr sz="1400" spc="100" dirty="0">
                <a:latin typeface="Calibri"/>
                <a:cs typeface="Calibri"/>
              </a:rPr>
              <a:t> </a:t>
            </a:r>
            <a:r>
              <a:rPr sz="1400" dirty="0">
                <a:latin typeface="Calibri"/>
                <a:cs typeface="Calibri"/>
              </a:rPr>
              <a:t>in</a:t>
            </a:r>
            <a:r>
              <a:rPr sz="1400" spc="155" dirty="0">
                <a:latin typeface="Calibri"/>
                <a:cs typeface="Calibri"/>
              </a:rPr>
              <a:t> </a:t>
            </a:r>
            <a:r>
              <a:rPr sz="1400" dirty="0">
                <a:latin typeface="Calibri"/>
                <a:cs typeface="Calibri"/>
              </a:rPr>
              <a:t>pressure</a:t>
            </a:r>
            <a:r>
              <a:rPr sz="1400" spc="229" dirty="0">
                <a:latin typeface="Calibri"/>
                <a:cs typeface="Calibri"/>
              </a:rPr>
              <a:t> </a:t>
            </a:r>
            <a:r>
              <a:rPr sz="1400" spc="-25" dirty="0">
                <a:latin typeface="Calibri"/>
                <a:cs typeface="Calibri"/>
              </a:rPr>
              <a:t>can </a:t>
            </a:r>
            <a:r>
              <a:rPr sz="1400" dirty="0">
                <a:latin typeface="Calibri"/>
                <a:cs typeface="Calibri"/>
              </a:rPr>
              <a:t>cause</a:t>
            </a:r>
            <a:r>
              <a:rPr sz="1400" spc="85" dirty="0">
                <a:latin typeface="Calibri"/>
                <a:cs typeface="Calibri"/>
              </a:rPr>
              <a:t> </a:t>
            </a:r>
            <a:r>
              <a:rPr sz="1400" dirty="0">
                <a:latin typeface="Calibri"/>
                <a:cs typeface="Calibri"/>
              </a:rPr>
              <a:t>fuel</a:t>
            </a:r>
            <a:r>
              <a:rPr sz="1400" spc="190" dirty="0">
                <a:latin typeface="Calibri"/>
                <a:cs typeface="Calibri"/>
              </a:rPr>
              <a:t> </a:t>
            </a:r>
            <a:r>
              <a:rPr sz="1400" dirty="0">
                <a:latin typeface="Calibri"/>
                <a:cs typeface="Calibri"/>
              </a:rPr>
              <a:t>to</a:t>
            </a:r>
            <a:r>
              <a:rPr sz="1400" spc="145" dirty="0">
                <a:latin typeface="Calibri"/>
                <a:cs typeface="Calibri"/>
              </a:rPr>
              <a:t> </a:t>
            </a:r>
            <a:r>
              <a:rPr sz="1400" dirty="0">
                <a:latin typeface="Calibri"/>
                <a:cs typeface="Calibri"/>
              </a:rPr>
              <a:t>dangerously</a:t>
            </a:r>
            <a:r>
              <a:rPr sz="1400" spc="260" dirty="0">
                <a:latin typeface="Calibri"/>
                <a:cs typeface="Calibri"/>
              </a:rPr>
              <a:t> </a:t>
            </a:r>
            <a:r>
              <a:rPr sz="1400" dirty="0">
                <a:latin typeface="Calibri"/>
                <a:cs typeface="Calibri"/>
              </a:rPr>
              <a:t>spit</a:t>
            </a:r>
            <a:r>
              <a:rPr sz="1400" spc="75" dirty="0">
                <a:latin typeface="Calibri"/>
                <a:cs typeface="Calibri"/>
              </a:rPr>
              <a:t> </a:t>
            </a:r>
            <a:r>
              <a:rPr sz="1400" dirty="0">
                <a:latin typeface="Calibri"/>
                <a:cs typeface="Calibri"/>
              </a:rPr>
              <a:t>back</a:t>
            </a:r>
            <a:r>
              <a:rPr sz="1400" spc="100" dirty="0">
                <a:latin typeface="Calibri"/>
                <a:cs typeface="Calibri"/>
              </a:rPr>
              <a:t> </a:t>
            </a:r>
            <a:r>
              <a:rPr sz="1400" spc="60" dirty="0">
                <a:latin typeface="Calibri"/>
                <a:cs typeface="Calibri"/>
              </a:rPr>
              <a:t>through</a:t>
            </a:r>
            <a:r>
              <a:rPr sz="1400" spc="250" dirty="0">
                <a:latin typeface="Calibri"/>
                <a:cs typeface="Calibri"/>
              </a:rPr>
              <a:t> </a:t>
            </a:r>
            <a:r>
              <a:rPr sz="1400" spc="-25" dirty="0">
                <a:latin typeface="Calibri"/>
                <a:cs typeface="Calibri"/>
              </a:rPr>
              <a:t>the </a:t>
            </a:r>
            <a:r>
              <a:rPr sz="1400" spc="45" dirty="0">
                <a:latin typeface="Calibri"/>
                <a:cs typeface="Calibri"/>
              </a:rPr>
              <a:t>fueling</a:t>
            </a:r>
            <a:r>
              <a:rPr sz="1400" spc="160" dirty="0">
                <a:latin typeface="Calibri"/>
                <a:cs typeface="Calibri"/>
              </a:rPr>
              <a:t> </a:t>
            </a:r>
            <a:r>
              <a:rPr sz="1400" spc="-10" dirty="0">
                <a:latin typeface="Calibri"/>
                <a:cs typeface="Calibri"/>
              </a:rPr>
              <a:t>f</a:t>
            </a:r>
            <a:r>
              <a:rPr sz="1400" spc="-180" dirty="0">
                <a:latin typeface="Calibri"/>
                <a:cs typeface="Calibri"/>
              </a:rPr>
              <a:t> </a:t>
            </a:r>
            <a:r>
              <a:rPr sz="1400" spc="70" dirty="0">
                <a:latin typeface="Calibri"/>
                <a:cs typeface="Calibri"/>
              </a:rPr>
              <a:t>ill</a:t>
            </a:r>
            <a:r>
              <a:rPr sz="1400" spc="210" dirty="0">
                <a:latin typeface="Calibri"/>
                <a:cs typeface="Calibri"/>
              </a:rPr>
              <a:t> </a:t>
            </a:r>
            <a:r>
              <a:rPr sz="1400" dirty="0">
                <a:latin typeface="Calibri"/>
                <a:cs typeface="Calibri"/>
              </a:rPr>
              <a:t>cap</a:t>
            </a:r>
            <a:r>
              <a:rPr sz="1400" spc="20" dirty="0">
                <a:latin typeface="Calibri"/>
                <a:cs typeface="Calibri"/>
              </a:rPr>
              <a:t> </a:t>
            </a:r>
            <a:r>
              <a:rPr sz="1400" dirty="0">
                <a:latin typeface="Calibri"/>
                <a:cs typeface="Calibri"/>
              </a:rPr>
              <a:t>onto</a:t>
            </a:r>
            <a:r>
              <a:rPr sz="1400" spc="14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operator</a:t>
            </a:r>
            <a:r>
              <a:rPr sz="1400" spc="170" dirty="0">
                <a:latin typeface="Calibri"/>
                <a:cs typeface="Calibri"/>
              </a:rPr>
              <a:t> </a:t>
            </a:r>
            <a:r>
              <a:rPr sz="1400" dirty="0">
                <a:latin typeface="Calibri"/>
                <a:cs typeface="Calibri"/>
              </a:rPr>
              <a:t>and</a:t>
            </a:r>
            <a:r>
              <a:rPr sz="1400" spc="95" dirty="0">
                <a:latin typeface="Calibri"/>
                <a:cs typeface="Calibri"/>
              </a:rPr>
              <a:t> </a:t>
            </a:r>
            <a:r>
              <a:rPr sz="1400" spc="40" dirty="0">
                <a:latin typeface="Calibri"/>
                <a:cs typeface="Calibri"/>
              </a:rPr>
              <a:t>polluting </a:t>
            </a:r>
            <a:r>
              <a:rPr sz="1400" dirty="0">
                <a:latin typeface="Calibri"/>
                <a:cs typeface="Calibri"/>
              </a:rPr>
              <a:t>waterways</a:t>
            </a:r>
            <a:r>
              <a:rPr sz="1400" spc="60" dirty="0">
                <a:latin typeface="Calibri"/>
                <a:cs typeface="Calibri"/>
              </a:rPr>
              <a:t> </a:t>
            </a:r>
            <a:r>
              <a:rPr sz="1400" dirty="0">
                <a:latin typeface="Calibri"/>
                <a:cs typeface="Calibri"/>
              </a:rPr>
              <a:t>and</a:t>
            </a:r>
            <a:r>
              <a:rPr sz="1400" spc="35" dirty="0">
                <a:latin typeface="Calibri"/>
                <a:cs typeface="Calibri"/>
              </a:rPr>
              <a:t> </a:t>
            </a:r>
            <a:r>
              <a:rPr sz="1400" dirty="0">
                <a:latin typeface="Calibri"/>
                <a:cs typeface="Calibri"/>
              </a:rPr>
              <a:t>the</a:t>
            </a:r>
            <a:r>
              <a:rPr sz="1400" spc="30" dirty="0">
                <a:latin typeface="Calibri"/>
                <a:cs typeface="Calibri"/>
              </a:rPr>
              <a:t> </a:t>
            </a:r>
            <a:r>
              <a:rPr sz="1400" spc="-10" dirty="0">
                <a:latin typeface="Calibri"/>
                <a:cs typeface="Calibri"/>
              </a:rPr>
              <a:t>environment.</a:t>
            </a:r>
            <a:endParaRPr sz="1400">
              <a:latin typeface="Calibri"/>
              <a:cs typeface="Calibri"/>
            </a:endParaRPr>
          </a:p>
          <a:p>
            <a:pPr marL="12700" marR="320040">
              <a:lnSpc>
                <a:spcPct val="100099"/>
              </a:lnSpc>
              <a:spcBef>
                <a:spcPts val="675"/>
              </a:spcBef>
            </a:pPr>
            <a:r>
              <a:rPr sz="1400" spc="-30" dirty="0">
                <a:latin typeface="Calibri"/>
                <a:cs typeface="Calibri"/>
              </a:rPr>
              <a:t>The</a:t>
            </a:r>
            <a:r>
              <a:rPr sz="1400" spc="-25" dirty="0">
                <a:latin typeface="Calibri"/>
                <a:cs typeface="Calibri"/>
              </a:rPr>
              <a:t> </a:t>
            </a:r>
            <a:r>
              <a:rPr sz="1400" dirty="0">
                <a:latin typeface="Calibri"/>
                <a:cs typeface="Calibri"/>
              </a:rPr>
              <a:t>Fuel</a:t>
            </a:r>
            <a:r>
              <a:rPr sz="1400" spc="65" dirty="0">
                <a:latin typeface="Calibri"/>
                <a:cs typeface="Calibri"/>
              </a:rPr>
              <a:t> </a:t>
            </a:r>
            <a:r>
              <a:rPr sz="1400" spc="-30" dirty="0">
                <a:latin typeface="Calibri"/>
                <a:cs typeface="Calibri"/>
              </a:rPr>
              <a:t>Tank</a:t>
            </a:r>
            <a:r>
              <a:rPr sz="1400" spc="20" dirty="0">
                <a:latin typeface="Calibri"/>
                <a:cs typeface="Calibri"/>
              </a:rPr>
              <a:t> </a:t>
            </a:r>
            <a:r>
              <a:rPr sz="1400" dirty="0">
                <a:latin typeface="Calibri"/>
                <a:cs typeface="Calibri"/>
              </a:rPr>
              <a:t>in</a:t>
            </a:r>
            <a:r>
              <a:rPr sz="1400" spc="60" dirty="0">
                <a:latin typeface="Calibri"/>
                <a:cs typeface="Calibri"/>
              </a:rPr>
              <a:t> </a:t>
            </a:r>
            <a:r>
              <a:rPr sz="1400" dirty="0">
                <a:latin typeface="Calibri"/>
                <a:cs typeface="Calibri"/>
              </a:rPr>
              <a:t>your</a:t>
            </a:r>
            <a:r>
              <a:rPr sz="1400" spc="75" dirty="0">
                <a:latin typeface="Calibri"/>
                <a:cs typeface="Calibri"/>
              </a:rPr>
              <a:t> </a:t>
            </a:r>
            <a:r>
              <a:rPr sz="1400" i="1" dirty="0">
                <a:latin typeface="Calibri"/>
                <a:cs typeface="Calibri"/>
              </a:rPr>
              <a:t>SEA</a:t>
            </a:r>
            <a:r>
              <a:rPr sz="1400" i="1" spc="35" dirty="0">
                <a:latin typeface="Calibri"/>
                <a:cs typeface="Calibri"/>
              </a:rPr>
              <a:t> </a:t>
            </a:r>
            <a:r>
              <a:rPr sz="1400" i="1" dirty="0">
                <a:latin typeface="Calibri"/>
                <a:cs typeface="Calibri"/>
              </a:rPr>
              <a:t>PRO</a:t>
            </a:r>
            <a:r>
              <a:rPr sz="1400" i="1" spc="-25" dirty="0">
                <a:latin typeface="Calibri"/>
                <a:cs typeface="Calibri"/>
              </a:rPr>
              <a:t> </a:t>
            </a:r>
            <a:r>
              <a:rPr sz="1400" dirty="0">
                <a:latin typeface="Calibri"/>
                <a:cs typeface="Calibri"/>
              </a:rPr>
              <a:t>boat</a:t>
            </a:r>
            <a:r>
              <a:rPr sz="1400" spc="45" dirty="0">
                <a:latin typeface="Calibri"/>
                <a:cs typeface="Calibri"/>
              </a:rPr>
              <a:t> </a:t>
            </a:r>
            <a:r>
              <a:rPr sz="1400" dirty="0">
                <a:latin typeface="Calibri"/>
                <a:cs typeface="Calibri"/>
              </a:rPr>
              <a:t>has</a:t>
            </a:r>
            <a:r>
              <a:rPr sz="1400" spc="90" dirty="0">
                <a:latin typeface="Calibri"/>
                <a:cs typeface="Calibri"/>
              </a:rPr>
              <a:t> </a:t>
            </a:r>
            <a:r>
              <a:rPr sz="1400" spc="-20" dirty="0">
                <a:latin typeface="Calibri"/>
                <a:cs typeface="Calibri"/>
              </a:rPr>
              <a:t>been </a:t>
            </a:r>
            <a:r>
              <a:rPr sz="1400" dirty="0">
                <a:latin typeface="Calibri"/>
                <a:cs typeface="Calibri"/>
              </a:rPr>
              <a:t>manufactured</a:t>
            </a:r>
            <a:r>
              <a:rPr sz="1400" spc="235" dirty="0">
                <a:latin typeface="Calibri"/>
                <a:cs typeface="Calibri"/>
              </a:rPr>
              <a:t> </a:t>
            </a:r>
            <a:r>
              <a:rPr sz="1400" dirty="0">
                <a:latin typeface="Calibri"/>
                <a:cs typeface="Calibri"/>
              </a:rPr>
              <a:t>using</a:t>
            </a:r>
            <a:r>
              <a:rPr sz="1400" spc="315" dirty="0">
                <a:latin typeface="Calibri"/>
                <a:cs typeface="Calibri"/>
              </a:rPr>
              <a:t> </a:t>
            </a:r>
            <a:r>
              <a:rPr sz="1400" dirty="0">
                <a:latin typeface="Calibri"/>
                <a:cs typeface="Calibri"/>
              </a:rPr>
              <a:t>a</a:t>
            </a:r>
            <a:r>
              <a:rPr sz="1400" spc="120" dirty="0">
                <a:latin typeface="Calibri"/>
                <a:cs typeface="Calibri"/>
              </a:rPr>
              <a:t> </a:t>
            </a:r>
            <a:r>
              <a:rPr sz="1400" dirty="0">
                <a:latin typeface="Calibri"/>
                <a:cs typeface="Calibri"/>
              </a:rPr>
              <a:t>ceramic</a:t>
            </a:r>
            <a:r>
              <a:rPr sz="1400" spc="130" dirty="0">
                <a:latin typeface="Calibri"/>
                <a:cs typeface="Calibri"/>
              </a:rPr>
              <a:t> </a:t>
            </a:r>
            <a:r>
              <a:rPr sz="1400" dirty="0">
                <a:latin typeface="Calibri"/>
                <a:cs typeface="Calibri"/>
              </a:rPr>
              <a:t>coated</a:t>
            </a:r>
            <a:r>
              <a:rPr sz="1400" spc="110" dirty="0">
                <a:latin typeface="Calibri"/>
                <a:cs typeface="Calibri"/>
              </a:rPr>
              <a:t> </a:t>
            </a:r>
            <a:r>
              <a:rPr sz="1400" dirty="0">
                <a:latin typeface="Calibri"/>
                <a:cs typeface="Calibri"/>
              </a:rPr>
              <a:t>aluminum.</a:t>
            </a:r>
            <a:r>
              <a:rPr sz="1400" spc="285" dirty="0">
                <a:latin typeface="Calibri"/>
                <a:cs typeface="Calibri"/>
              </a:rPr>
              <a:t> </a:t>
            </a:r>
            <a:r>
              <a:rPr sz="1400" spc="-20" dirty="0">
                <a:latin typeface="Calibri"/>
                <a:cs typeface="Calibri"/>
              </a:rPr>
              <a:t>This </a:t>
            </a:r>
            <a:r>
              <a:rPr sz="1400" dirty="0">
                <a:latin typeface="Calibri"/>
                <a:cs typeface="Calibri"/>
              </a:rPr>
              <a:t>tank</a:t>
            </a:r>
            <a:r>
              <a:rPr sz="1400" spc="150" dirty="0">
                <a:latin typeface="Calibri"/>
                <a:cs typeface="Calibri"/>
              </a:rPr>
              <a:t> </a:t>
            </a:r>
            <a:r>
              <a:rPr sz="1400" dirty="0">
                <a:latin typeface="Calibri"/>
                <a:cs typeface="Calibri"/>
              </a:rPr>
              <a:t>material</a:t>
            </a:r>
            <a:r>
              <a:rPr sz="1400" spc="225" dirty="0">
                <a:latin typeface="Calibri"/>
                <a:cs typeface="Calibri"/>
              </a:rPr>
              <a:t> </a:t>
            </a:r>
            <a:r>
              <a:rPr sz="1400" dirty="0">
                <a:latin typeface="Calibri"/>
                <a:cs typeface="Calibri"/>
              </a:rPr>
              <a:t>increases</a:t>
            </a:r>
            <a:r>
              <a:rPr sz="1400" spc="4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fuel</a:t>
            </a:r>
            <a:r>
              <a:rPr sz="1400" spc="135" dirty="0">
                <a:latin typeface="Calibri"/>
                <a:cs typeface="Calibri"/>
              </a:rPr>
              <a:t> </a:t>
            </a:r>
            <a:r>
              <a:rPr sz="1400" spc="-25" dirty="0">
                <a:latin typeface="Calibri"/>
                <a:cs typeface="Calibri"/>
              </a:rPr>
              <a:t>system’s</a:t>
            </a:r>
            <a:r>
              <a:rPr sz="1400" spc="145" dirty="0">
                <a:latin typeface="Calibri"/>
                <a:cs typeface="Calibri"/>
              </a:rPr>
              <a:t> </a:t>
            </a:r>
            <a:r>
              <a:rPr sz="1400" spc="-10" dirty="0">
                <a:latin typeface="Calibri"/>
                <a:cs typeface="Calibri"/>
              </a:rPr>
              <a:t>performance;</a:t>
            </a:r>
            <a:endParaRPr sz="1400">
              <a:latin typeface="Calibri"/>
              <a:cs typeface="Calibri"/>
            </a:endParaRPr>
          </a:p>
          <a:p>
            <a:pPr marL="582295" marR="111125" indent="-113030">
              <a:lnSpc>
                <a:spcPct val="102000"/>
              </a:lnSpc>
              <a:spcBef>
                <a:spcPts val="610"/>
              </a:spcBef>
              <a:buSzPct val="71428"/>
              <a:buFont typeface="Symbol"/>
              <a:buChar char=""/>
              <a:tabLst>
                <a:tab pos="582930" algn="l"/>
              </a:tabLst>
            </a:pPr>
            <a:r>
              <a:rPr sz="1400" spc="-20" dirty="0">
                <a:latin typeface="Calibri"/>
                <a:cs typeface="Calibri"/>
              </a:rPr>
              <a:t>The</a:t>
            </a:r>
            <a:r>
              <a:rPr sz="1400" spc="20" dirty="0">
                <a:latin typeface="Calibri"/>
                <a:cs typeface="Calibri"/>
              </a:rPr>
              <a:t> </a:t>
            </a:r>
            <a:r>
              <a:rPr sz="1400" dirty="0">
                <a:latin typeface="Calibri"/>
                <a:cs typeface="Calibri"/>
              </a:rPr>
              <a:t>ceramic</a:t>
            </a:r>
            <a:r>
              <a:rPr sz="1400" spc="120" dirty="0">
                <a:latin typeface="Calibri"/>
                <a:cs typeface="Calibri"/>
              </a:rPr>
              <a:t> </a:t>
            </a:r>
            <a:r>
              <a:rPr sz="1400" dirty="0">
                <a:latin typeface="Calibri"/>
                <a:cs typeface="Calibri"/>
              </a:rPr>
              <a:t>coating</a:t>
            </a:r>
            <a:r>
              <a:rPr sz="1400" spc="295" dirty="0">
                <a:latin typeface="Calibri"/>
                <a:cs typeface="Calibri"/>
              </a:rPr>
              <a:t> </a:t>
            </a:r>
            <a:r>
              <a:rPr sz="1400" dirty="0">
                <a:latin typeface="Calibri"/>
                <a:cs typeface="Calibri"/>
              </a:rPr>
              <a:t>helps</a:t>
            </a:r>
            <a:r>
              <a:rPr sz="1400" spc="85" dirty="0">
                <a:latin typeface="Calibri"/>
                <a:cs typeface="Calibri"/>
              </a:rPr>
              <a:t> </a:t>
            </a:r>
            <a:r>
              <a:rPr sz="1400" dirty="0">
                <a:latin typeface="Calibri"/>
                <a:cs typeface="Calibri"/>
              </a:rPr>
              <a:t>to</a:t>
            </a:r>
            <a:r>
              <a:rPr sz="1400" spc="250" dirty="0">
                <a:latin typeface="Calibri"/>
                <a:cs typeface="Calibri"/>
              </a:rPr>
              <a:t> </a:t>
            </a:r>
            <a:r>
              <a:rPr sz="1400" dirty="0">
                <a:latin typeface="Calibri"/>
                <a:cs typeface="Calibri"/>
              </a:rPr>
              <a:t>insulate</a:t>
            </a:r>
            <a:r>
              <a:rPr sz="1400" spc="204" dirty="0">
                <a:latin typeface="Calibri"/>
                <a:cs typeface="Calibri"/>
              </a:rPr>
              <a:t> </a:t>
            </a:r>
            <a:r>
              <a:rPr sz="1400" dirty="0">
                <a:latin typeface="Calibri"/>
                <a:cs typeface="Calibri"/>
              </a:rPr>
              <a:t>the</a:t>
            </a:r>
            <a:r>
              <a:rPr sz="1400" spc="165" dirty="0">
                <a:latin typeface="Calibri"/>
                <a:cs typeface="Calibri"/>
              </a:rPr>
              <a:t> </a:t>
            </a:r>
            <a:r>
              <a:rPr sz="1400" spc="-20" dirty="0">
                <a:latin typeface="Calibri"/>
                <a:cs typeface="Calibri"/>
              </a:rPr>
              <a:t>fuel </a:t>
            </a:r>
            <a:r>
              <a:rPr sz="1400" dirty="0">
                <a:latin typeface="Calibri"/>
                <a:cs typeface="Calibri"/>
              </a:rPr>
              <a:t>tank</a:t>
            </a:r>
            <a:r>
              <a:rPr sz="1400" spc="190" dirty="0">
                <a:latin typeface="Calibri"/>
                <a:cs typeface="Calibri"/>
              </a:rPr>
              <a:t> </a:t>
            </a:r>
            <a:r>
              <a:rPr sz="1400" dirty="0">
                <a:latin typeface="Calibri"/>
                <a:cs typeface="Calibri"/>
              </a:rPr>
              <a:t>contents</a:t>
            </a:r>
            <a:r>
              <a:rPr sz="1400" spc="229" dirty="0">
                <a:latin typeface="Calibri"/>
                <a:cs typeface="Calibri"/>
              </a:rPr>
              <a:t> </a:t>
            </a:r>
            <a:r>
              <a:rPr sz="1400" dirty="0">
                <a:latin typeface="Calibri"/>
                <a:cs typeface="Calibri"/>
              </a:rPr>
              <a:t>which</a:t>
            </a:r>
            <a:r>
              <a:rPr sz="1400" spc="180" dirty="0">
                <a:latin typeface="Calibri"/>
                <a:cs typeface="Calibri"/>
              </a:rPr>
              <a:t> </a:t>
            </a:r>
            <a:r>
              <a:rPr sz="1400" dirty="0">
                <a:latin typeface="Calibri"/>
                <a:cs typeface="Calibri"/>
              </a:rPr>
              <a:t>decreases</a:t>
            </a:r>
            <a:r>
              <a:rPr sz="1400" spc="140" dirty="0">
                <a:latin typeface="Calibri"/>
                <a:cs typeface="Calibri"/>
              </a:rPr>
              <a:t> </a:t>
            </a:r>
            <a:r>
              <a:rPr sz="1400" dirty="0">
                <a:latin typeface="Calibri"/>
                <a:cs typeface="Calibri"/>
              </a:rPr>
              <a:t>the</a:t>
            </a:r>
            <a:r>
              <a:rPr sz="1400" spc="105" dirty="0">
                <a:latin typeface="Calibri"/>
                <a:cs typeface="Calibri"/>
              </a:rPr>
              <a:t> </a:t>
            </a:r>
            <a:r>
              <a:rPr sz="1400" spc="-10" dirty="0">
                <a:latin typeface="Calibri"/>
                <a:cs typeface="Calibri"/>
              </a:rPr>
              <a:t>temperature </a:t>
            </a:r>
            <a:r>
              <a:rPr sz="1400" dirty="0">
                <a:latin typeface="Calibri"/>
                <a:cs typeface="Calibri"/>
              </a:rPr>
              <a:t>variance,</a:t>
            </a:r>
            <a:r>
              <a:rPr sz="1400" spc="240" dirty="0">
                <a:latin typeface="Calibri"/>
                <a:cs typeface="Calibri"/>
              </a:rPr>
              <a:t> </a:t>
            </a:r>
            <a:r>
              <a:rPr sz="1400" dirty="0">
                <a:latin typeface="Calibri"/>
                <a:cs typeface="Calibri"/>
              </a:rPr>
              <a:t>decreasing</a:t>
            </a:r>
            <a:r>
              <a:rPr sz="1400" spc="24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effects</a:t>
            </a:r>
            <a:r>
              <a:rPr sz="1400" spc="110" dirty="0">
                <a:latin typeface="Calibri"/>
                <a:cs typeface="Calibri"/>
              </a:rPr>
              <a:t> </a:t>
            </a:r>
            <a:r>
              <a:rPr sz="1400" spc="55" dirty="0">
                <a:latin typeface="Calibri"/>
                <a:cs typeface="Calibri"/>
              </a:rPr>
              <a:t>of</a:t>
            </a:r>
            <a:r>
              <a:rPr sz="1400" spc="185" dirty="0">
                <a:latin typeface="Calibri"/>
                <a:cs typeface="Calibri"/>
              </a:rPr>
              <a:t> </a:t>
            </a:r>
            <a:r>
              <a:rPr sz="1400" dirty="0">
                <a:latin typeface="Calibri"/>
                <a:cs typeface="Calibri"/>
              </a:rPr>
              <a:t>fuel</a:t>
            </a:r>
            <a:r>
              <a:rPr sz="1400" spc="175" dirty="0">
                <a:latin typeface="Calibri"/>
                <a:cs typeface="Calibri"/>
              </a:rPr>
              <a:t> </a:t>
            </a:r>
            <a:r>
              <a:rPr sz="1400" spc="-10" dirty="0">
                <a:latin typeface="Calibri"/>
                <a:cs typeface="Calibri"/>
              </a:rPr>
              <a:t>expansion </a:t>
            </a:r>
            <a:r>
              <a:rPr sz="1400" dirty="0">
                <a:latin typeface="Calibri"/>
                <a:cs typeface="Calibri"/>
              </a:rPr>
              <a:t>and</a:t>
            </a:r>
            <a:r>
              <a:rPr sz="1400" spc="140" dirty="0">
                <a:latin typeface="Calibri"/>
                <a:cs typeface="Calibri"/>
              </a:rPr>
              <a:t> </a:t>
            </a:r>
            <a:r>
              <a:rPr sz="1400" dirty="0">
                <a:latin typeface="Calibri"/>
                <a:cs typeface="Calibri"/>
              </a:rPr>
              <a:t>fuel</a:t>
            </a:r>
            <a:r>
              <a:rPr sz="1400" spc="204" dirty="0">
                <a:latin typeface="Calibri"/>
                <a:cs typeface="Calibri"/>
              </a:rPr>
              <a:t> </a:t>
            </a:r>
            <a:r>
              <a:rPr sz="1400" dirty="0">
                <a:latin typeface="Calibri"/>
                <a:cs typeface="Calibri"/>
              </a:rPr>
              <a:t>vapor</a:t>
            </a:r>
            <a:r>
              <a:rPr sz="1400" spc="90" dirty="0">
                <a:latin typeface="Calibri"/>
                <a:cs typeface="Calibri"/>
              </a:rPr>
              <a:t> </a:t>
            </a:r>
            <a:r>
              <a:rPr sz="1400" dirty="0">
                <a:latin typeface="Calibri"/>
                <a:cs typeface="Calibri"/>
              </a:rPr>
              <a:t>pressure</a:t>
            </a:r>
            <a:r>
              <a:rPr sz="1400" spc="215" dirty="0">
                <a:latin typeface="Calibri"/>
                <a:cs typeface="Calibri"/>
              </a:rPr>
              <a:t> </a:t>
            </a:r>
            <a:r>
              <a:rPr sz="1400" spc="-10" dirty="0">
                <a:latin typeface="Calibri"/>
                <a:cs typeface="Calibri"/>
              </a:rPr>
              <a:t>increases.</a:t>
            </a:r>
            <a:endParaRPr sz="1400">
              <a:latin typeface="Calibri"/>
              <a:cs typeface="Calibri"/>
            </a:endParaRPr>
          </a:p>
          <a:p>
            <a:pPr marL="582295" marR="357505" indent="-113030">
              <a:lnSpc>
                <a:spcPct val="101899"/>
              </a:lnSpc>
              <a:spcBef>
                <a:spcPts val="595"/>
              </a:spcBef>
              <a:buSzPct val="71428"/>
              <a:buFont typeface="Symbol"/>
              <a:buChar char=""/>
              <a:tabLst>
                <a:tab pos="582930" algn="l"/>
              </a:tabLst>
            </a:pPr>
            <a:r>
              <a:rPr sz="1400" spc="-45" dirty="0">
                <a:latin typeface="Calibri"/>
                <a:cs typeface="Calibri"/>
              </a:rPr>
              <a:t>Tank</a:t>
            </a:r>
            <a:r>
              <a:rPr sz="1400" spc="40" dirty="0">
                <a:latin typeface="Calibri"/>
                <a:cs typeface="Calibri"/>
              </a:rPr>
              <a:t> </a:t>
            </a:r>
            <a:r>
              <a:rPr sz="1400" spc="50" dirty="0">
                <a:latin typeface="Calibri"/>
                <a:cs typeface="Calibri"/>
              </a:rPr>
              <a:t>structure</a:t>
            </a:r>
            <a:r>
              <a:rPr sz="1400" spc="415" dirty="0">
                <a:latin typeface="Calibri"/>
                <a:cs typeface="Calibri"/>
              </a:rPr>
              <a:t> </a:t>
            </a:r>
            <a:r>
              <a:rPr sz="1400" dirty="0">
                <a:latin typeface="Calibri"/>
                <a:cs typeface="Calibri"/>
              </a:rPr>
              <a:t>strength</a:t>
            </a:r>
            <a:r>
              <a:rPr sz="1400" spc="335"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consistency</a:t>
            </a:r>
            <a:r>
              <a:rPr sz="1400" spc="260" dirty="0">
                <a:latin typeface="Calibri"/>
                <a:cs typeface="Calibri"/>
              </a:rPr>
              <a:t> </a:t>
            </a:r>
            <a:r>
              <a:rPr sz="1400" spc="-20" dirty="0">
                <a:latin typeface="Calibri"/>
                <a:cs typeface="Calibri"/>
              </a:rPr>
              <a:t>also </a:t>
            </a:r>
            <a:r>
              <a:rPr sz="1400" dirty="0">
                <a:latin typeface="Calibri"/>
                <a:cs typeface="Calibri"/>
              </a:rPr>
              <a:t>helps</a:t>
            </a:r>
            <a:r>
              <a:rPr sz="1400" spc="40" dirty="0">
                <a:latin typeface="Calibri"/>
                <a:cs typeface="Calibri"/>
              </a:rPr>
              <a:t> </a:t>
            </a:r>
            <a:r>
              <a:rPr sz="1400" dirty="0">
                <a:latin typeface="Calibri"/>
                <a:cs typeface="Calibri"/>
              </a:rPr>
              <a:t>to</a:t>
            </a:r>
            <a:r>
              <a:rPr sz="1400" spc="150" dirty="0">
                <a:latin typeface="Calibri"/>
                <a:cs typeface="Calibri"/>
              </a:rPr>
              <a:t> </a:t>
            </a:r>
            <a:r>
              <a:rPr sz="1400" dirty="0">
                <a:latin typeface="Calibri"/>
                <a:cs typeface="Calibri"/>
              </a:rPr>
              <a:t>decrease</a:t>
            </a:r>
            <a:r>
              <a:rPr sz="1400" spc="90"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effects</a:t>
            </a:r>
            <a:r>
              <a:rPr sz="1400" spc="70" dirty="0">
                <a:latin typeface="Calibri"/>
                <a:cs typeface="Calibri"/>
              </a:rPr>
              <a:t> </a:t>
            </a:r>
            <a:r>
              <a:rPr sz="1400" spc="55" dirty="0">
                <a:latin typeface="Calibri"/>
                <a:cs typeface="Calibri"/>
              </a:rPr>
              <a:t>of</a:t>
            </a:r>
            <a:r>
              <a:rPr sz="1400" spc="140" dirty="0">
                <a:latin typeface="Calibri"/>
                <a:cs typeface="Calibri"/>
              </a:rPr>
              <a:t> </a:t>
            </a:r>
            <a:r>
              <a:rPr sz="1400" dirty="0">
                <a:latin typeface="Calibri"/>
                <a:cs typeface="Calibri"/>
              </a:rPr>
              <a:t>fuel</a:t>
            </a:r>
            <a:r>
              <a:rPr sz="1400" spc="135" dirty="0">
                <a:latin typeface="Calibri"/>
                <a:cs typeface="Calibri"/>
              </a:rPr>
              <a:t> </a:t>
            </a:r>
            <a:r>
              <a:rPr sz="1400" spc="-10" dirty="0">
                <a:latin typeface="Calibri"/>
                <a:cs typeface="Calibri"/>
              </a:rPr>
              <a:t>expansion </a:t>
            </a:r>
            <a:r>
              <a:rPr sz="1400" dirty="0">
                <a:latin typeface="Calibri"/>
                <a:cs typeface="Calibri"/>
              </a:rPr>
              <a:t>and</a:t>
            </a:r>
            <a:r>
              <a:rPr sz="1400" spc="185" dirty="0">
                <a:latin typeface="Calibri"/>
                <a:cs typeface="Calibri"/>
              </a:rPr>
              <a:t> </a:t>
            </a:r>
            <a:r>
              <a:rPr sz="1400" dirty="0">
                <a:latin typeface="Calibri"/>
                <a:cs typeface="Calibri"/>
              </a:rPr>
              <a:t>fuel</a:t>
            </a:r>
            <a:r>
              <a:rPr sz="1400" spc="270" dirty="0">
                <a:latin typeface="Calibri"/>
                <a:cs typeface="Calibri"/>
              </a:rPr>
              <a:t> </a:t>
            </a:r>
            <a:r>
              <a:rPr sz="1400" dirty="0">
                <a:latin typeface="Calibri"/>
                <a:cs typeface="Calibri"/>
              </a:rPr>
              <a:t>vapor</a:t>
            </a:r>
            <a:r>
              <a:rPr sz="1400" spc="170" dirty="0">
                <a:latin typeface="Calibri"/>
                <a:cs typeface="Calibri"/>
              </a:rPr>
              <a:t> </a:t>
            </a:r>
            <a:r>
              <a:rPr sz="1400" dirty="0">
                <a:latin typeface="Calibri"/>
                <a:cs typeface="Calibri"/>
              </a:rPr>
              <a:t>pressure</a:t>
            </a:r>
            <a:r>
              <a:rPr sz="1400" spc="254" dirty="0">
                <a:latin typeface="Calibri"/>
                <a:cs typeface="Calibri"/>
              </a:rPr>
              <a:t> </a:t>
            </a:r>
            <a:r>
              <a:rPr sz="1400" dirty="0">
                <a:latin typeface="Calibri"/>
                <a:cs typeface="Calibri"/>
              </a:rPr>
              <a:t>increases</a:t>
            </a:r>
            <a:r>
              <a:rPr sz="1400" spc="130" dirty="0">
                <a:latin typeface="Calibri"/>
                <a:cs typeface="Calibri"/>
              </a:rPr>
              <a:t> </a:t>
            </a:r>
            <a:r>
              <a:rPr sz="1400" spc="-45" dirty="0">
                <a:latin typeface="Calibri"/>
                <a:cs typeface="Calibri"/>
              </a:rPr>
              <a:t>by</a:t>
            </a:r>
            <a:r>
              <a:rPr sz="1400" spc="-40" dirty="0">
                <a:latin typeface="Calibri"/>
                <a:cs typeface="Calibri"/>
              </a:rPr>
              <a:t> </a:t>
            </a:r>
            <a:r>
              <a:rPr sz="1400" spc="-10" dirty="0">
                <a:latin typeface="Calibri"/>
                <a:cs typeface="Calibri"/>
              </a:rPr>
              <a:t>creating </a:t>
            </a:r>
            <a:r>
              <a:rPr sz="1400" dirty="0">
                <a:latin typeface="Calibri"/>
                <a:cs typeface="Calibri"/>
              </a:rPr>
              <a:t>physical</a:t>
            </a:r>
            <a:r>
              <a:rPr sz="1400" spc="145" dirty="0">
                <a:latin typeface="Calibri"/>
                <a:cs typeface="Calibri"/>
              </a:rPr>
              <a:t> </a:t>
            </a:r>
            <a:r>
              <a:rPr sz="1400" spc="-10" dirty="0">
                <a:latin typeface="Calibri"/>
                <a:cs typeface="Calibri"/>
              </a:rPr>
              <a:t>stability.</a:t>
            </a:r>
            <a:endParaRPr sz="1400">
              <a:latin typeface="Calibri"/>
              <a:cs typeface="Calibri"/>
            </a:endParaRPr>
          </a:p>
          <a:p>
            <a:pPr marL="12700" marR="111125">
              <a:lnSpc>
                <a:spcPct val="102099"/>
              </a:lnSpc>
              <a:spcBef>
                <a:spcPts val="610"/>
              </a:spcBef>
            </a:pPr>
            <a:r>
              <a:rPr sz="1400" dirty="0">
                <a:latin typeface="Calibri"/>
                <a:cs typeface="Calibri"/>
              </a:rPr>
              <a:t>Most</a:t>
            </a:r>
            <a:r>
              <a:rPr sz="1400" spc="155" dirty="0">
                <a:latin typeface="Calibri"/>
                <a:cs typeface="Calibri"/>
              </a:rPr>
              <a:t> </a:t>
            </a:r>
            <a:r>
              <a:rPr sz="1400" dirty="0">
                <a:latin typeface="Calibri"/>
                <a:cs typeface="Calibri"/>
              </a:rPr>
              <a:t>marine</a:t>
            </a:r>
            <a:r>
              <a:rPr sz="1400" spc="120" dirty="0">
                <a:latin typeface="Calibri"/>
                <a:cs typeface="Calibri"/>
              </a:rPr>
              <a:t> </a:t>
            </a:r>
            <a:r>
              <a:rPr sz="1400" dirty="0">
                <a:latin typeface="Calibri"/>
                <a:cs typeface="Calibri"/>
              </a:rPr>
              <a:t>fuel</a:t>
            </a:r>
            <a:r>
              <a:rPr sz="1400" spc="240" dirty="0">
                <a:latin typeface="Calibri"/>
                <a:cs typeface="Calibri"/>
              </a:rPr>
              <a:t> </a:t>
            </a:r>
            <a:r>
              <a:rPr sz="1400" spc="-20" dirty="0">
                <a:latin typeface="Calibri"/>
                <a:cs typeface="Calibri"/>
              </a:rPr>
              <a:t>systems</a:t>
            </a:r>
            <a:r>
              <a:rPr sz="1400" spc="65" dirty="0">
                <a:latin typeface="Calibri"/>
                <a:cs typeface="Calibri"/>
              </a:rPr>
              <a:t> </a:t>
            </a:r>
            <a:r>
              <a:rPr sz="1400" dirty="0">
                <a:latin typeface="Calibri"/>
                <a:cs typeface="Calibri"/>
              </a:rPr>
              <a:t>can</a:t>
            </a:r>
            <a:r>
              <a:rPr sz="1400" spc="125" dirty="0">
                <a:latin typeface="Calibri"/>
                <a:cs typeface="Calibri"/>
              </a:rPr>
              <a:t> </a:t>
            </a:r>
            <a:r>
              <a:rPr sz="1400" spc="-45" dirty="0">
                <a:latin typeface="Calibri"/>
                <a:cs typeface="Calibri"/>
              </a:rPr>
              <a:t>be</a:t>
            </a:r>
            <a:r>
              <a:rPr sz="1400" spc="-100" dirty="0">
                <a:latin typeface="Calibri"/>
                <a:cs typeface="Calibri"/>
              </a:rPr>
              <a:t> </a:t>
            </a:r>
            <a:r>
              <a:rPr sz="1400" dirty="0">
                <a:latin typeface="Calibri"/>
                <a:cs typeface="Calibri"/>
              </a:rPr>
              <a:t>broken</a:t>
            </a:r>
            <a:r>
              <a:rPr sz="1400" spc="229" dirty="0">
                <a:latin typeface="Calibri"/>
                <a:cs typeface="Calibri"/>
              </a:rPr>
              <a:t> </a:t>
            </a:r>
            <a:r>
              <a:rPr sz="1400" dirty="0">
                <a:latin typeface="Calibri"/>
                <a:cs typeface="Calibri"/>
              </a:rPr>
              <a:t>into</a:t>
            </a:r>
            <a:r>
              <a:rPr sz="1400" spc="260" dirty="0">
                <a:latin typeface="Calibri"/>
                <a:cs typeface="Calibri"/>
              </a:rPr>
              <a:t> </a:t>
            </a:r>
            <a:r>
              <a:rPr sz="1400" spc="-25" dirty="0">
                <a:latin typeface="Calibri"/>
                <a:cs typeface="Calibri"/>
              </a:rPr>
              <a:t>two </a:t>
            </a:r>
            <a:r>
              <a:rPr sz="1400" dirty="0">
                <a:latin typeface="Calibri"/>
                <a:cs typeface="Calibri"/>
              </a:rPr>
              <a:t>categories,</a:t>
            </a:r>
            <a:r>
              <a:rPr sz="1400" spc="210" dirty="0">
                <a:latin typeface="Calibri"/>
                <a:cs typeface="Calibri"/>
              </a:rPr>
              <a:t> </a:t>
            </a:r>
            <a:r>
              <a:rPr sz="1400" u="sng" spc="-10" dirty="0">
                <a:uFill>
                  <a:solidFill>
                    <a:srgbClr val="000000"/>
                  </a:solidFill>
                </a:uFill>
                <a:latin typeface="Calibri"/>
                <a:cs typeface="Calibri"/>
              </a:rPr>
              <a:t>Passive</a:t>
            </a:r>
            <a:r>
              <a:rPr sz="1400" u="sng" spc="35" dirty="0">
                <a:uFill>
                  <a:solidFill>
                    <a:srgbClr val="000000"/>
                  </a:solidFill>
                </a:uFill>
                <a:latin typeface="Calibri"/>
                <a:cs typeface="Calibri"/>
              </a:rPr>
              <a:t> </a:t>
            </a:r>
            <a:r>
              <a:rPr sz="1400" u="sng" dirty="0">
                <a:uFill>
                  <a:solidFill>
                    <a:srgbClr val="000000"/>
                  </a:solidFill>
                </a:uFill>
                <a:latin typeface="Calibri"/>
                <a:cs typeface="Calibri"/>
              </a:rPr>
              <a:t>Purge</a:t>
            </a:r>
            <a:r>
              <a:rPr sz="1400" spc="245" dirty="0">
                <a:latin typeface="Calibri"/>
                <a:cs typeface="Calibri"/>
              </a:rPr>
              <a:t> </a:t>
            </a:r>
            <a:r>
              <a:rPr sz="1400" dirty="0">
                <a:latin typeface="Calibri"/>
                <a:cs typeface="Calibri"/>
              </a:rPr>
              <a:t>and</a:t>
            </a:r>
            <a:r>
              <a:rPr sz="1400" spc="150" dirty="0">
                <a:latin typeface="Calibri"/>
                <a:cs typeface="Calibri"/>
              </a:rPr>
              <a:t> </a:t>
            </a:r>
            <a:r>
              <a:rPr sz="1400" u="sng" dirty="0">
                <a:uFill>
                  <a:solidFill>
                    <a:srgbClr val="000000"/>
                  </a:solidFill>
                </a:uFill>
                <a:latin typeface="Calibri"/>
                <a:cs typeface="Calibri"/>
              </a:rPr>
              <a:t>Vapor</a:t>
            </a:r>
            <a:r>
              <a:rPr sz="1400" u="sng" spc="75" dirty="0">
                <a:uFill>
                  <a:solidFill>
                    <a:srgbClr val="000000"/>
                  </a:solidFill>
                </a:uFill>
                <a:latin typeface="Calibri"/>
                <a:cs typeface="Calibri"/>
              </a:rPr>
              <a:t> </a:t>
            </a:r>
            <a:r>
              <a:rPr sz="1400" u="sng" dirty="0">
                <a:uFill>
                  <a:solidFill>
                    <a:srgbClr val="000000"/>
                  </a:solidFill>
                </a:uFill>
                <a:latin typeface="Calibri"/>
                <a:cs typeface="Calibri"/>
              </a:rPr>
              <a:t>Pressure</a:t>
            </a:r>
            <a:r>
              <a:rPr sz="1400" u="sng" spc="135" dirty="0">
                <a:uFill>
                  <a:solidFill>
                    <a:srgbClr val="000000"/>
                  </a:solidFill>
                </a:uFill>
                <a:latin typeface="Calibri"/>
                <a:cs typeface="Calibri"/>
              </a:rPr>
              <a:t> </a:t>
            </a:r>
            <a:r>
              <a:rPr sz="1400" u="sng" spc="-10" dirty="0">
                <a:uFill>
                  <a:solidFill>
                    <a:srgbClr val="000000"/>
                  </a:solidFill>
                </a:uFill>
                <a:latin typeface="Calibri"/>
                <a:cs typeface="Calibri"/>
              </a:rPr>
              <a:t>Relief</a:t>
            </a:r>
            <a:r>
              <a:rPr sz="1400" spc="-10" dirty="0">
                <a:latin typeface="Calibri"/>
                <a:cs typeface="Calibri"/>
              </a:rPr>
              <a:t>.</a:t>
            </a:r>
            <a:r>
              <a:rPr sz="1400" spc="85" dirty="0">
                <a:latin typeface="Calibri"/>
                <a:cs typeface="Calibri"/>
              </a:rPr>
              <a:t> </a:t>
            </a:r>
            <a:r>
              <a:rPr sz="1400" spc="-20" dirty="0">
                <a:latin typeface="Calibri"/>
                <a:cs typeface="Calibri"/>
              </a:rPr>
              <a:t>most </a:t>
            </a:r>
            <a:r>
              <a:rPr sz="1400" dirty="0">
                <a:latin typeface="Calibri"/>
                <a:cs typeface="Calibri"/>
              </a:rPr>
              <a:t>recreational</a:t>
            </a:r>
            <a:r>
              <a:rPr sz="1400" spc="345" dirty="0">
                <a:latin typeface="Calibri"/>
                <a:cs typeface="Calibri"/>
              </a:rPr>
              <a:t> </a:t>
            </a:r>
            <a:r>
              <a:rPr sz="1400" dirty="0">
                <a:latin typeface="Calibri"/>
                <a:cs typeface="Calibri"/>
              </a:rPr>
              <a:t>vessels</a:t>
            </a:r>
            <a:r>
              <a:rPr sz="1400" spc="130" dirty="0">
                <a:latin typeface="Calibri"/>
                <a:cs typeface="Calibri"/>
              </a:rPr>
              <a:t> </a:t>
            </a:r>
            <a:r>
              <a:rPr sz="1400" dirty="0">
                <a:latin typeface="Calibri"/>
                <a:cs typeface="Calibri"/>
              </a:rPr>
              <a:t>have</a:t>
            </a:r>
            <a:r>
              <a:rPr sz="1400" spc="90" dirty="0">
                <a:latin typeface="Calibri"/>
                <a:cs typeface="Calibri"/>
              </a:rPr>
              <a:t> </a:t>
            </a:r>
            <a:r>
              <a:rPr sz="1400" i="1" dirty="0">
                <a:latin typeface="Calibri"/>
                <a:cs typeface="Calibri"/>
              </a:rPr>
              <a:t>either</a:t>
            </a:r>
            <a:r>
              <a:rPr sz="1400" i="1" spc="185" dirty="0">
                <a:latin typeface="Calibri"/>
                <a:cs typeface="Calibri"/>
              </a:rPr>
              <a:t> </a:t>
            </a:r>
            <a:r>
              <a:rPr sz="1400" i="1" dirty="0">
                <a:latin typeface="Calibri"/>
                <a:cs typeface="Calibri"/>
              </a:rPr>
              <a:t>one</a:t>
            </a:r>
            <a:r>
              <a:rPr sz="1400" i="1" spc="95" dirty="0">
                <a:latin typeface="Calibri"/>
                <a:cs typeface="Calibri"/>
              </a:rPr>
              <a:t> </a:t>
            </a:r>
            <a:r>
              <a:rPr sz="1400" i="1" spc="65" dirty="0">
                <a:latin typeface="Calibri"/>
                <a:cs typeface="Calibri"/>
              </a:rPr>
              <a:t>or</a:t>
            </a:r>
            <a:r>
              <a:rPr sz="1400" i="1" spc="405" dirty="0">
                <a:latin typeface="Calibri"/>
                <a:cs typeface="Calibri"/>
              </a:rPr>
              <a:t> </a:t>
            </a:r>
            <a:r>
              <a:rPr sz="1400" i="1" dirty="0">
                <a:latin typeface="Calibri"/>
                <a:cs typeface="Calibri"/>
              </a:rPr>
              <a:t>the</a:t>
            </a:r>
            <a:r>
              <a:rPr sz="1400" i="1" spc="210" dirty="0">
                <a:latin typeface="Calibri"/>
                <a:cs typeface="Calibri"/>
              </a:rPr>
              <a:t> </a:t>
            </a:r>
            <a:r>
              <a:rPr sz="1400" i="1" spc="-10" dirty="0">
                <a:latin typeface="Calibri"/>
                <a:cs typeface="Calibri"/>
              </a:rPr>
              <a:t>other</a:t>
            </a:r>
            <a:r>
              <a:rPr sz="1400" i="1" spc="500" dirty="0">
                <a:latin typeface="Calibri"/>
                <a:cs typeface="Calibri"/>
              </a:rPr>
              <a:t> </a:t>
            </a:r>
            <a:r>
              <a:rPr sz="1400" dirty="0">
                <a:latin typeface="Calibri"/>
                <a:cs typeface="Calibri"/>
              </a:rPr>
              <a:t>installed</a:t>
            </a:r>
            <a:r>
              <a:rPr sz="1400" spc="204" dirty="0">
                <a:latin typeface="Calibri"/>
                <a:cs typeface="Calibri"/>
              </a:rPr>
              <a:t> </a:t>
            </a:r>
            <a:r>
              <a:rPr sz="1400" dirty="0">
                <a:latin typeface="Calibri"/>
                <a:cs typeface="Calibri"/>
              </a:rPr>
              <a:t>as</a:t>
            </a:r>
            <a:r>
              <a:rPr sz="1400" spc="55" dirty="0">
                <a:latin typeface="Calibri"/>
                <a:cs typeface="Calibri"/>
              </a:rPr>
              <a:t> </a:t>
            </a:r>
            <a:r>
              <a:rPr sz="1400" dirty="0">
                <a:latin typeface="Calibri"/>
                <a:cs typeface="Calibri"/>
              </a:rPr>
              <a:t>it’s</a:t>
            </a:r>
            <a:r>
              <a:rPr sz="1400" spc="170" dirty="0">
                <a:latin typeface="Calibri"/>
                <a:cs typeface="Calibri"/>
              </a:rPr>
              <a:t> </a:t>
            </a:r>
            <a:r>
              <a:rPr sz="1400" dirty="0">
                <a:latin typeface="Calibri"/>
                <a:cs typeface="Calibri"/>
              </a:rPr>
              <a:t>primary</a:t>
            </a:r>
            <a:r>
              <a:rPr sz="1400" spc="180" dirty="0">
                <a:latin typeface="Calibri"/>
                <a:cs typeface="Calibri"/>
              </a:rPr>
              <a:t> </a:t>
            </a:r>
            <a:r>
              <a:rPr sz="1400" spc="-25" dirty="0">
                <a:latin typeface="Calibri"/>
                <a:cs typeface="Calibri"/>
              </a:rPr>
              <a:t>system</a:t>
            </a:r>
            <a:r>
              <a:rPr sz="1400" spc="-15" dirty="0">
                <a:latin typeface="Calibri"/>
                <a:cs typeface="Calibri"/>
              </a:rPr>
              <a:t> </a:t>
            </a:r>
            <a:r>
              <a:rPr sz="1400" dirty="0">
                <a:latin typeface="Calibri"/>
                <a:cs typeface="Calibri"/>
              </a:rPr>
              <a:t>to</a:t>
            </a:r>
            <a:r>
              <a:rPr sz="1400" spc="165" dirty="0">
                <a:latin typeface="Calibri"/>
                <a:cs typeface="Calibri"/>
              </a:rPr>
              <a:t> </a:t>
            </a:r>
            <a:r>
              <a:rPr sz="1400" spc="65" dirty="0">
                <a:latin typeface="Calibri"/>
                <a:cs typeface="Calibri"/>
              </a:rPr>
              <a:t>control</a:t>
            </a:r>
            <a:r>
              <a:rPr sz="1400" spc="204" dirty="0">
                <a:latin typeface="Calibri"/>
                <a:cs typeface="Calibri"/>
              </a:rPr>
              <a:t> </a:t>
            </a:r>
            <a:r>
              <a:rPr sz="1400" spc="45" dirty="0">
                <a:latin typeface="Calibri"/>
                <a:cs typeface="Calibri"/>
              </a:rPr>
              <a:t>Diurnal</a:t>
            </a:r>
            <a:r>
              <a:rPr sz="1400" spc="210" dirty="0">
                <a:latin typeface="Calibri"/>
                <a:cs typeface="Calibri"/>
              </a:rPr>
              <a:t> </a:t>
            </a:r>
            <a:r>
              <a:rPr sz="1400" spc="-10" dirty="0">
                <a:latin typeface="Calibri"/>
                <a:cs typeface="Calibri"/>
              </a:rPr>
              <a:t>Vapor. </a:t>
            </a:r>
            <a:r>
              <a:rPr sz="1400" dirty="0">
                <a:latin typeface="Calibri"/>
                <a:cs typeface="Calibri"/>
              </a:rPr>
              <a:t>Your</a:t>
            </a:r>
            <a:r>
              <a:rPr sz="1400" spc="195" dirty="0">
                <a:latin typeface="Calibri"/>
                <a:cs typeface="Calibri"/>
              </a:rPr>
              <a:t> </a:t>
            </a:r>
            <a:r>
              <a:rPr sz="1400" i="1" dirty="0">
                <a:latin typeface="Calibri"/>
                <a:cs typeface="Calibri"/>
              </a:rPr>
              <a:t>SEA</a:t>
            </a:r>
            <a:r>
              <a:rPr sz="1400" i="1" spc="10" dirty="0">
                <a:latin typeface="Calibri"/>
                <a:cs typeface="Calibri"/>
              </a:rPr>
              <a:t> </a:t>
            </a:r>
            <a:r>
              <a:rPr sz="1400" i="1" dirty="0">
                <a:latin typeface="Calibri"/>
                <a:cs typeface="Calibri"/>
              </a:rPr>
              <a:t>PRO</a:t>
            </a:r>
            <a:r>
              <a:rPr sz="1400" i="1" spc="-20" dirty="0">
                <a:latin typeface="Calibri"/>
                <a:cs typeface="Calibri"/>
              </a:rPr>
              <a:t> </a:t>
            </a:r>
            <a:r>
              <a:rPr sz="1400" dirty="0">
                <a:latin typeface="Calibri"/>
                <a:cs typeface="Calibri"/>
              </a:rPr>
              <a:t>boat</a:t>
            </a:r>
            <a:r>
              <a:rPr sz="1400" spc="75" dirty="0">
                <a:latin typeface="Calibri"/>
                <a:cs typeface="Calibri"/>
              </a:rPr>
              <a:t> </a:t>
            </a:r>
            <a:r>
              <a:rPr sz="1400" dirty="0">
                <a:latin typeface="Calibri"/>
                <a:cs typeface="Calibri"/>
              </a:rPr>
              <a:t>has</a:t>
            </a:r>
            <a:r>
              <a:rPr sz="1400" spc="114" dirty="0">
                <a:latin typeface="Calibri"/>
                <a:cs typeface="Calibri"/>
              </a:rPr>
              <a:t> </a:t>
            </a:r>
            <a:r>
              <a:rPr sz="1400" spc="-35" dirty="0">
                <a:latin typeface="Calibri"/>
                <a:cs typeface="Calibri"/>
              </a:rPr>
              <a:t>been</a:t>
            </a:r>
            <a:r>
              <a:rPr sz="1400" spc="-80" dirty="0">
                <a:latin typeface="Calibri"/>
                <a:cs typeface="Calibri"/>
              </a:rPr>
              <a:t> </a:t>
            </a:r>
            <a:r>
              <a:rPr sz="1400" dirty="0">
                <a:latin typeface="Calibri"/>
                <a:cs typeface="Calibri"/>
              </a:rPr>
              <a:t>built</a:t>
            </a:r>
            <a:r>
              <a:rPr sz="1400" spc="220" dirty="0">
                <a:latin typeface="Calibri"/>
                <a:cs typeface="Calibri"/>
              </a:rPr>
              <a:t> </a:t>
            </a:r>
            <a:r>
              <a:rPr sz="1400" dirty="0">
                <a:latin typeface="Calibri"/>
                <a:cs typeface="Calibri"/>
              </a:rPr>
              <a:t>with</a:t>
            </a:r>
            <a:r>
              <a:rPr sz="1400" spc="245" dirty="0">
                <a:latin typeface="Calibri"/>
                <a:cs typeface="Calibri"/>
              </a:rPr>
              <a:t> </a:t>
            </a:r>
            <a:r>
              <a:rPr sz="1400" dirty="0">
                <a:latin typeface="Calibri"/>
                <a:cs typeface="Calibri"/>
              </a:rPr>
              <a:t>a</a:t>
            </a:r>
            <a:r>
              <a:rPr sz="1400" spc="55" dirty="0">
                <a:latin typeface="Calibri"/>
                <a:cs typeface="Calibri"/>
              </a:rPr>
              <a:t> </a:t>
            </a:r>
            <a:r>
              <a:rPr sz="1400" dirty="0">
                <a:latin typeface="Calibri"/>
                <a:cs typeface="Calibri"/>
              </a:rPr>
              <a:t>Hybrid</a:t>
            </a:r>
            <a:r>
              <a:rPr sz="1400" spc="120" dirty="0">
                <a:latin typeface="Calibri"/>
                <a:cs typeface="Calibri"/>
              </a:rPr>
              <a:t> </a:t>
            </a:r>
            <a:r>
              <a:rPr sz="1400" spc="-20" dirty="0">
                <a:latin typeface="Calibri"/>
                <a:cs typeface="Calibri"/>
              </a:rPr>
              <a:t>Fuel system</a:t>
            </a:r>
            <a:r>
              <a:rPr sz="1400" spc="-5" dirty="0">
                <a:latin typeface="Calibri"/>
                <a:cs typeface="Calibri"/>
              </a:rPr>
              <a:t> </a:t>
            </a:r>
            <a:r>
              <a:rPr sz="1400" dirty="0">
                <a:latin typeface="Calibri"/>
                <a:cs typeface="Calibri"/>
              </a:rPr>
              <a:t>comprised</a:t>
            </a:r>
            <a:r>
              <a:rPr sz="1400" spc="-45" dirty="0">
                <a:latin typeface="Calibri"/>
                <a:cs typeface="Calibri"/>
              </a:rPr>
              <a:t> </a:t>
            </a:r>
            <a:r>
              <a:rPr sz="1400" spc="55" dirty="0">
                <a:latin typeface="Calibri"/>
                <a:cs typeface="Calibri"/>
              </a:rPr>
              <a:t>of</a:t>
            </a:r>
            <a:r>
              <a:rPr sz="1400" spc="100" dirty="0">
                <a:latin typeface="Calibri"/>
                <a:cs typeface="Calibri"/>
              </a:rPr>
              <a:t> </a:t>
            </a:r>
            <a:r>
              <a:rPr sz="1400" i="1" spc="-10" dirty="0">
                <a:latin typeface="Calibri"/>
                <a:cs typeface="Calibri"/>
              </a:rPr>
              <a:t>BOTH</a:t>
            </a:r>
            <a:r>
              <a:rPr sz="1400" i="1" dirty="0">
                <a:latin typeface="Calibri"/>
                <a:cs typeface="Calibri"/>
              </a:rPr>
              <a:t> </a:t>
            </a:r>
            <a:r>
              <a:rPr sz="1400" spc="55" dirty="0">
                <a:latin typeface="Calibri"/>
                <a:cs typeface="Calibri"/>
              </a:rPr>
              <a:t>of</a:t>
            </a:r>
            <a:r>
              <a:rPr sz="1400" spc="80" dirty="0">
                <a:latin typeface="Calibri"/>
                <a:cs typeface="Calibri"/>
              </a:rPr>
              <a:t> </a:t>
            </a:r>
            <a:r>
              <a:rPr sz="1400" spc="-10" dirty="0">
                <a:latin typeface="Calibri"/>
                <a:cs typeface="Calibri"/>
              </a:rPr>
              <a:t>these.</a:t>
            </a:r>
            <a:endParaRPr sz="1400">
              <a:latin typeface="Calibri"/>
              <a:cs typeface="Calibri"/>
            </a:endParaRPr>
          </a:p>
          <a:p>
            <a:pPr marL="12700" marR="207010">
              <a:lnSpc>
                <a:spcPct val="102200"/>
              </a:lnSpc>
              <a:spcBef>
                <a:spcPts val="590"/>
              </a:spcBef>
            </a:pPr>
            <a:r>
              <a:rPr sz="1400" spc="-30" dirty="0">
                <a:latin typeface="Calibri"/>
                <a:cs typeface="Calibri"/>
              </a:rPr>
              <a:t>The</a:t>
            </a:r>
            <a:r>
              <a:rPr sz="1400" spc="-20" dirty="0">
                <a:latin typeface="Calibri"/>
                <a:cs typeface="Calibri"/>
              </a:rPr>
              <a:t> </a:t>
            </a:r>
            <a:r>
              <a:rPr sz="1400" dirty="0">
                <a:latin typeface="Calibri"/>
                <a:cs typeface="Calibri"/>
              </a:rPr>
              <a:t>Fuel</a:t>
            </a:r>
            <a:r>
              <a:rPr sz="1400" spc="130" dirty="0">
                <a:latin typeface="Calibri"/>
                <a:cs typeface="Calibri"/>
              </a:rPr>
              <a:t> </a:t>
            </a:r>
            <a:r>
              <a:rPr sz="1400" spc="-35" dirty="0">
                <a:latin typeface="Calibri"/>
                <a:cs typeface="Calibri"/>
              </a:rPr>
              <a:t>System</a:t>
            </a:r>
            <a:r>
              <a:rPr sz="1400" spc="50" dirty="0">
                <a:latin typeface="Calibri"/>
                <a:cs typeface="Calibri"/>
              </a:rPr>
              <a:t> </a:t>
            </a:r>
            <a:r>
              <a:rPr sz="1400" dirty="0">
                <a:latin typeface="Calibri"/>
                <a:cs typeface="Calibri"/>
              </a:rPr>
              <a:t>Diagram</a:t>
            </a:r>
            <a:r>
              <a:rPr sz="1400" spc="180" dirty="0">
                <a:latin typeface="Calibri"/>
                <a:cs typeface="Calibri"/>
              </a:rPr>
              <a:t> </a:t>
            </a:r>
            <a:r>
              <a:rPr sz="1400" dirty="0">
                <a:latin typeface="Calibri"/>
                <a:cs typeface="Calibri"/>
              </a:rPr>
              <a:t>on</a:t>
            </a:r>
            <a:r>
              <a:rPr sz="1400" spc="170"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next</a:t>
            </a:r>
            <a:r>
              <a:rPr sz="1400" spc="145" dirty="0">
                <a:latin typeface="Calibri"/>
                <a:cs typeface="Calibri"/>
              </a:rPr>
              <a:t> </a:t>
            </a:r>
            <a:r>
              <a:rPr sz="1400" spc="-40" dirty="0">
                <a:latin typeface="Calibri"/>
                <a:cs typeface="Calibri"/>
              </a:rPr>
              <a:t>page</a:t>
            </a:r>
            <a:r>
              <a:rPr sz="1400" spc="-35" dirty="0">
                <a:latin typeface="Calibri"/>
                <a:cs typeface="Calibri"/>
              </a:rPr>
              <a:t> </a:t>
            </a:r>
            <a:r>
              <a:rPr sz="1400" dirty="0">
                <a:latin typeface="Calibri"/>
                <a:cs typeface="Calibri"/>
              </a:rPr>
              <a:t>has</a:t>
            </a:r>
            <a:r>
              <a:rPr sz="1400" spc="114" dirty="0">
                <a:latin typeface="Calibri"/>
                <a:cs typeface="Calibri"/>
              </a:rPr>
              <a:t> </a:t>
            </a:r>
            <a:r>
              <a:rPr sz="1400" spc="-20" dirty="0">
                <a:latin typeface="Calibri"/>
                <a:cs typeface="Calibri"/>
              </a:rPr>
              <a:t>each </a:t>
            </a:r>
            <a:r>
              <a:rPr sz="1400" dirty="0">
                <a:latin typeface="Calibri"/>
                <a:cs typeface="Calibri"/>
              </a:rPr>
              <a:t>component</a:t>
            </a:r>
            <a:r>
              <a:rPr sz="1400" spc="125" dirty="0">
                <a:latin typeface="Calibri"/>
                <a:cs typeface="Calibri"/>
              </a:rPr>
              <a:t> </a:t>
            </a:r>
            <a:r>
              <a:rPr sz="1400" dirty="0">
                <a:latin typeface="Calibri"/>
                <a:cs typeface="Calibri"/>
              </a:rPr>
              <a:t>labeled</a:t>
            </a:r>
            <a:r>
              <a:rPr sz="1400" spc="150"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shows</a:t>
            </a:r>
            <a:r>
              <a:rPr sz="1400" spc="110" dirty="0">
                <a:latin typeface="Calibri"/>
                <a:cs typeface="Calibri"/>
              </a:rPr>
              <a:t> </a:t>
            </a:r>
            <a:r>
              <a:rPr sz="1400" dirty="0">
                <a:latin typeface="Calibri"/>
                <a:cs typeface="Calibri"/>
              </a:rPr>
              <a:t>the</a:t>
            </a:r>
            <a:r>
              <a:rPr sz="1400" spc="75" dirty="0">
                <a:latin typeface="Calibri"/>
                <a:cs typeface="Calibri"/>
              </a:rPr>
              <a:t> </a:t>
            </a:r>
            <a:r>
              <a:rPr sz="1400" spc="50" dirty="0">
                <a:latin typeface="Calibri"/>
                <a:cs typeface="Calibri"/>
              </a:rPr>
              <a:t>configuration</a:t>
            </a:r>
            <a:r>
              <a:rPr sz="1400" spc="165" dirty="0">
                <a:latin typeface="Calibri"/>
                <a:cs typeface="Calibri"/>
              </a:rPr>
              <a:t> </a:t>
            </a:r>
            <a:r>
              <a:rPr sz="1400" spc="55" dirty="0">
                <a:latin typeface="Calibri"/>
                <a:cs typeface="Calibri"/>
              </a:rPr>
              <a:t>of</a:t>
            </a:r>
            <a:r>
              <a:rPr sz="1400" spc="105" dirty="0">
                <a:latin typeface="Calibri"/>
                <a:cs typeface="Calibri"/>
              </a:rPr>
              <a:t> </a:t>
            </a:r>
            <a:r>
              <a:rPr sz="1400" spc="-25" dirty="0">
                <a:latin typeface="Calibri"/>
                <a:cs typeface="Calibri"/>
              </a:rPr>
              <a:t>the </a:t>
            </a:r>
            <a:r>
              <a:rPr sz="1400" i="1" dirty="0">
                <a:latin typeface="Calibri"/>
                <a:cs typeface="Calibri"/>
              </a:rPr>
              <a:t>SEA</a:t>
            </a:r>
            <a:r>
              <a:rPr sz="1400" i="1" spc="15" dirty="0">
                <a:latin typeface="Calibri"/>
                <a:cs typeface="Calibri"/>
              </a:rPr>
              <a:t> </a:t>
            </a:r>
            <a:r>
              <a:rPr sz="1400" i="1" dirty="0">
                <a:latin typeface="Calibri"/>
                <a:cs typeface="Calibri"/>
              </a:rPr>
              <a:t>PRO</a:t>
            </a:r>
            <a:r>
              <a:rPr sz="1400" i="1" spc="-40" dirty="0">
                <a:latin typeface="Calibri"/>
                <a:cs typeface="Calibri"/>
              </a:rPr>
              <a:t> </a:t>
            </a:r>
            <a:r>
              <a:rPr sz="1400" dirty="0">
                <a:latin typeface="Calibri"/>
                <a:cs typeface="Calibri"/>
              </a:rPr>
              <a:t>Hybrid</a:t>
            </a:r>
            <a:r>
              <a:rPr sz="1400" spc="75" dirty="0">
                <a:latin typeface="Calibri"/>
                <a:cs typeface="Calibri"/>
              </a:rPr>
              <a:t> </a:t>
            </a:r>
            <a:r>
              <a:rPr sz="1400" dirty="0">
                <a:latin typeface="Calibri"/>
                <a:cs typeface="Calibri"/>
              </a:rPr>
              <a:t>Fuel</a:t>
            </a:r>
            <a:r>
              <a:rPr sz="1400" spc="50" dirty="0">
                <a:latin typeface="Calibri"/>
                <a:cs typeface="Calibri"/>
              </a:rPr>
              <a:t> </a:t>
            </a:r>
            <a:r>
              <a:rPr sz="1400" spc="-10" dirty="0">
                <a:latin typeface="Calibri"/>
                <a:cs typeface="Calibri"/>
              </a:rPr>
              <a:t>System</a:t>
            </a:r>
            <a:endParaRPr sz="1400">
              <a:latin typeface="Calibri"/>
              <a:cs typeface="Calibri"/>
            </a:endParaRPr>
          </a:p>
          <a:p>
            <a:pPr>
              <a:lnSpc>
                <a:spcPct val="100000"/>
              </a:lnSpc>
              <a:spcBef>
                <a:spcPts val="40"/>
              </a:spcBef>
            </a:pPr>
            <a:endParaRPr sz="1150">
              <a:latin typeface="Calibri"/>
              <a:cs typeface="Calibri"/>
            </a:endParaRPr>
          </a:p>
          <a:p>
            <a:pPr marR="5080" algn="r">
              <a:lnSpc>
                <a:spcPct val="100000"/>
              </a:lnSpc>
            </a:pPr>
            <a:r>
              <a:rPr sz="1100" spc="-25" dirty="0">
                <a:latin typeface="Calibri"/>
                <a:cs typeface="Calibri"/>
              </a:rPr>
              <a:t>31</a:t>
            </a:r>
            <a:endParaRPr sz="11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object 4">
            <a:extLst>
              <a:ext uri="{FF2B5EF4-FFF2-40B4-BE49-F238E27FC236}">
                <a16:creationId xmlns:a16="http://schemas.microsoft.com/office/drawing/2014/main" id="{CFEA8490-7229-31DE-DA82-78A1A10421E7}"/>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pic>
        <p:nvPicPr>
          <p:cNvPr id="3" name="object 3"/>
          <p:cNvPicPr/>
          <p:nvPr/>
        </p:nvPicPr>
        <p:blipFill>
          <a:blip r:embed="rId4" cstate="print"/>
          <a:stretch>
            <a:fillRect/>
          </a:stretch>
        </p:blipFill>
        <p:spPr>
          <a:xfrm>
            <a:off x="1507797" y="1535222"/>
            <a:ext cx="7051467" cy="4719273"/>
          </a:xfrm>
          <a:prstGeom prst="rect">
            <a:avLst/>
          </a:prstGeom>
        </p:spPr>
      </p:pic>
      <p:sp>
        <p:nvSpPr>
          <p:cNvPr id="4" name="object 4"/>
          <p:cNvSpPr txBox="1">
            <a:spLocks noGrp="1"/>
          </p:cNvSpPr>
          <p:nvPr>
            <p:ph type="title"/>
          </p:nvPr>
        </p:nvSpPr>
        <p:spPr>
          <a:xfrm>
            <a:off x="447128" y="13025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sp>
        <p:nvSpPr>
          <p:cNvPr id="5" name="object 5"/>
          <p:cNvSpPr txBox="1"/>
          <p:nvPr/>
        </p:nvSpPr>
        <p:spPr>
          <a:xfrm>
            <a:off x="7887969" y="764971"/>
            <a:ext cx="1570990" cy="537210"/>
          </a:xfrm>
          <a:prstGeom prst="rect">
            <a:avLst/>
          </a:prstGeom>
        </p:spPr>
        <p:txBody>
          <a:bodyPr vert="horz" wrap="square" lIns="0" tIns="55244" rIns="0" bIns="0" rtlCol="0">
            <a:spAutoFit/>
          </a:bodyPr>
          <a:lstStyle/>
          <a:p>
            <a:pPr marL="12700">
              <a:lnSpc>
                <a:spcPct val="100000"/>
              </a:lnSpc>
              <a:spcBef>
                <a:spcPts val="434"/>
              </a:spcBef>
            </a:pPr>
            <a:r>
              <a:rPr sz="1400" dirty="0">
                <a:latin typeface="Calibri"/>
                <a:cs typeface="Calibri"/>
              </a:rPr>
              <a:t>Deck</a:t>
            </a:r>
            <a:r>
              <a:rPr sz="1400" spc="-75" dirty="0">
                <a:latin typeface="Calibri"/>
                <a:cs typeface="Calibri"/>
              </a:rPr>
              <a:t> </a:t>
            </a:r>
            <a:r>
              <a:rPr sz="1400" spc="60" dirty="0">
                <a:latin typeface="Calibri"/>
                <a:cs typeface="Calibri"/>
              </a:rPr>
              <a:t>Fill </a:t>
            </a:r>
            <a:r>
              <a:rPr sz="1400" dirty="0">
                <a:latin typeface="Calibri"/>
                <a:cs typeface="Calibri"/>
              </a:rPr>
              <a:t>/</a:t>
            </a:r>
            <a:r>
              <a:rPr sz="1400" spc="-55" dirty="0">
                <a:latin typeface="Calibri"/>
                <a:cs typeface="Calibri"/>
              </a:rPr>
              <a:t> </a:t>
            </a:r>
            <a:r>
              <a:rPr sz="1400" dirty="0">
                <a:latin typeface="Calibri"/>
                <a:cs typeface="Calibri"/>
              </a:rPr>
              <a:t>Vent</a:t>
            </a:r>
            <a:r>
              <a:rPr sz="1400" spc="15" dirty="0">
                <a:latin typeface="Calibri"/>
                <a:cs typeface="Calibri"/>
              </a:rPr>
              <a:t> </a:t>
            </a:r>
            <a:r>
              <a:rPr sz="1400" spc="-20" dirty="0">
                <a:latin typeface="Calibri"/>
                <a:cs typeface="Calibri"/>
              </a:rPr>
              <a:t>Com-</a:t>
            </a:r>
            <a:endParaRPr sz="1400">
              <a:latin typeface="Calibri"/>
              <a:cs typeface="Calibri"/>
            </a:endParaRPr>
          </a:p>
          <a:p>
            <a:pPr marL="12700">
              <a:lnSpc>
                <a:spcPct val="100000"/>
              </a:lnSpc>
              <a:spcBef>
                <a:spcPts val="335"/>
              </a:spcBef>
            </a:pPr>
            <a:r>
              <a:rPr sz="1400" dirty="0">
                <a:latin typeface="Calibri"/>
                <a:cs typeface="Calibri"/>
              </a:rPr>
              <a:t>bination</a:t>
            </a:r>
            <a:r>
              <a:rPr sz="1400" spc="190" dirty="0">
                <a:latin typeface="Calibri"/>
                <a:cs typeface="Calibri"/>
              </a:rPr>
              <a:t> </a:t>
            </a:r>
            <a:r>
              <a:rPr sz="1400" spc="-25" dirty="0">
                <a:latin typeface="Calibri"/>
                <a:cs typeface="Calibri"/>
              </a:rPr>
              <a:t>Cap</a:t>
            </a:r>
            <a:endParaRPr sz="1400">
              <a:latin typeface="Calibri"/>
              <a:cs typeface="Calibri"/>
            </a:endParaRPr>
          </a:p>
        </p:txBody>
      </p:sp>
      <p:sp>
        <p:nvSpPr>
          <p:cNvPr id="6" name="object 6"/>
          <p:cNvSpPr txBox="1"/>
          <p:nvPr/>
        </p:nvSpPr>
        <p:spPr>
          <a:xfrm>
            <a:off x="7750809" y="3032506"/>
            <a:ext cx="1820545"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alibri"/>
                <a:cs typeface="Calibri"/>
              </a:rPr>
              <a:t>Fuel</a:t>
            </a:r>
            <a:r>
              <a:rPr sz="1400" spc="114" dirty="0">
                <a:latin typeface="Calibri"/>
                <a:cs typeface="Calibri"/>
              </a:rPr>
              <a:t> </a:t>
            </a:r>
            <a:r>
              <a:rPr sz="1400" dirty="0">
                <a:latin typeface="Calibri"/>
                <a:cs typeface="Calibri"/>
              </a:rPr>
              <a:t>Inlet</a:t>
            </a:r>
            <a:r>
              <a:rPr sz="1400" spc="150" dirty="0">
                <a:latin typeface="Calibri"/>
                <a:cs typeface="Calibri"/>
              </a:rPr>
              <a:t> </a:t>
            </a:r>
            <a:r>
              <a:rPr sz="1400" spc="65" dirty="0">
                <a:latin typeface="Calibri"/>
                <a:cs typeface="Calibri"/>
              </a:rPr>
              <a:t>Control</a:t>
            </a:r>
            <a:r>
              <a:rPr sz="1400" spc="185" dirty="0">
                <a:latin typeface="Calibri"/>
                <a:cs typeface="Calibri"/>
              </a:rPr>
              <a:t> </a:t>
            </a:r>
            <a:r>
              <a:rPr sz="1400" spc="-10" dirty="0">
                <a:latin typeface="Calibri"/>
                <a:cs typeface="Calibri"/>
              </a:rPr>
              <a:t>Valve</a:t>
            </a:r>
            <a:endParaRPr sz="1400">
              <a:latin typeface="Calibri"/>
              <a:cs typeface="Calibri"/>
            </a:endParaRPr>
          </a:p>
        </p:txBody>
      </p:sp>
      <p:sp>
        <p:nvSpPr>
          <p:cNvPr id="7" name="object 7"/>
          <p:cNvSpPr txBox="1"/>
          <p:nvPr/>
        </p:nvSpPr>
        <p:spPr>
          <a:xfrm>
            <a:off x="7750809" y="3327857"/>
            <a:ext cx="1484630" cy="238125"/>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(In-</a:t>
            </a:r>
            <a:r>
              <a:rPr sz="1400" dirty="0">
                <a:latin typeface="Calibri"/>
                <a:cs typeface="Calibri"/>
              </a:rPr>
              <a:t>Line</a:t>
            </a:r>
            <a:r>
              <a:rPr sz="1400" spc="15" dirty="0">
                <a:latin typeface="Calibri"/>
                <a:cs typeface="Calibri"/>
              </a:rPr>
              <a:t> </a:t>
            </a:r>
            <a:r>
              <a:rPr sz="1400" spc="65" dirty="0">
                <a:latin typeface="Calibri"/>
                <a:cs typeface="Calibri"/>
              </a:rPr>
              <a:t>or</a:t>
            </a:r>
            <a:r>
              <a:rPr sz="1400" spc="100" dirty="0">
                <a:latin typeface="Calibri"/>
                <a:cs typeface="Calibri"/>
              </a:rPr>
              <a:t> </a:t>
            </a:r>
            <a:r>
              <a:rPr sz="1400" dirty="0">
                <a:latin typeface="Calibri"/>
                <a:cs typeface="Calibri"/>
              </a:rPr>
              <a:t>On-</a:t>
            </a:r>
            <a:r>
              <a:rPr sz="1400" spc="-20" dirty="0">
                <a:latin typeface="Calibri"/>
                <a:cs typeface="Calibri"/>
              </a:rPr>
              <a:t>tank)</a:t>
            </a:r>
            <a:endParaRPr sz="1400">
              <a:latin typeface="Calibri"/>
              <a:cs typeface="Calibri"/>
            </a:endParaRPr>
          </a:p>
        </p:txBody>
      </p:sp>
      <p:sp>
        <p:nvSpPr>
          <p:cNvPr id="8" name="object 8"/>
          <p:cNvSpPr txBox="1"/>
          <p:nvPr/>
        </p:nvSpPr>
        <p:spPr>
          <a:xfrm>
            <a:off x="470103" y="1467789"/>
            <a:ext cx="1026794" cy="537210"/>
          </a:xfrm>
          <a:prstGeom prst="rect">
            <a:avLst/>
          </a:prstGeom>
        </p:spPr>
        <p:txBody>
          <a:bodyPr vert="horz" wrap="square" lIns="0" tIns="55244" rIns="0" bIns="0" rtlCol="0">
            <a:spAutoFit/>
          </a:bodyPr>
          <a:lstStyle/>
          <a:p>
            <a:pPr marL="12700">
              <a:lnSpc>
                <a:spcPct val="100000"/>
              </a:lnSpc>
              <a:spcBef>
                <a:spcPts val="434"/>
              </a:spcBef>
            </a:pPr>
            <a:r>
              <a:rPr sz="1400" spc="-10" dirty="0">
                <a:latin typeface="Calibri"/>
                <a:cs typeface="Calibri"/>
              </a:rPr>
              <a:t>P-Trap</a:t>
            </a:r>
            <a:r>
              <a:rPr sz="1400" spc="-55" dirty="0">
                <a:latin typeface="Calibri"/>
                <a:cs typeface="Calibri"/>
              </a:rPr>
              <a:t> </a:t>
            </a:r>
            <a:r>
              <a:rPr sz="1400" spc="-10" dirty="0">
                <a:latin typeface="Calibri"/>
                <a:cs typeface="Calibri"/>
              </a:rPr>
              <a:t>&amp;</a:t>
            </a:r>
            <a:r>
              <a:rPr sz="1400" spc="-90" dirty="0">
                <a:latin typeface="Calibri"/>
                <a:cs typeface="Calibri"/>
              </a:rPr>
              <a:t> </a:t>
            </a:r>
            <a:r>
              <a:rPr sz="1400" spc="-20" dirty="0">
                <a:latin typeface="Calibri"/>
                <a:cs typeface="Calibri"/>
              </a:rPr>
              <a:t>Thru</a:t>
            </a:r>
            <a:endParaRPr sz="1400">
              <a:latin typeface="Calibri"/>
              <a:cs typeface="Calibri"/>
            </a:endParaRPr>
          </a:p>
          <a:p>
            <a:pPr marL="12700">
              <a:lnSpc>
                <a:spcPct val="100000"/>
              </a:lnSpc>
              <a:spcBef>
                <a:spcPts val="335"/>
              </a:spcBef>
            </a:pPr>
            <a:r>
              <a:rPr sz="1400" spc="55" dirty="0">
                <a:latin typeface="Calibri"/>
                <a:cs typeface="Calibri"/>
              </a:rPr>
              <a:t>Hull</a:t>
            </a:r>
            <a:r>
              <a:rPr sz="1400" spc="160" dirty="0">
                <a:latin typeface="Calibri"/>
                <a:cs typeface="Calibri"/>
              </a:rPr>
              <a:t> </a:t>
            </a:r>
            <a:r>
              <a:rPr sz="1400" spc="-20" dirty="0">
                <a:latin typeface="Calibri"/>
                <a:cs typeface="Calibri"/>
              </a:rPr>
              <a:t>Exit</a:t>
            </a:r>
            <a:endParaRPr sz="1400">
              <a:latin typeface="Calibri"/>
              <a:cs typeface="Calibri"/>
            </a:endParaRPr>
          </a:p>
        </p:txBody>
      </p:sp>
      <p:grpSp>
        <p:nvGrpSpPr>
          <p:cNvPr id="9" name="object 9"/>
          <p:cNvGrpSpPr/>
          <p:nvPr/>
        </p:nvGrpSpPr>
        <p:grpSpPr>
          <a:xfrm>
            <a:off x="536066" y="1386839"/>
            <a:ext cx="8510905" cy="4892040"/>
            <a:chOff x="536066" y="1386839"/>
            <a:chExt cx="8510905" cy="4892040"/>
          </a:xfrm>
        </p:grpSpPr>
        <p:pic>
          <p:nvPicPr>
            <p:cNvPr id="10" name="object 10"/>
            <p:cNvPicPr/>
            <p:nvPr/>
          </p:nvPicPr>
          <p:blipFill>
            <a:blip r:embed="rId5" cstate="print"/>
            <a:stretch>
              <a:fillRect/>
            </a:stretch>
          </p:blipFill>
          <p:spPr>
            <a:xfrm>
              <a:off x="5532120" y="2048255"/>
              <a:ext cx="286512" cy="719327"/>
            </a:xfrm>
            <a:prstGeom prst="rect">
              <a:avLst/>
            </a:prstGeom>
          </p:spPr>
        </p:pic>
        <p:pic>
          <p:nvPicPr>
            <p:cNvPr id="11" name="object 11"/>
            <p:cNvPicPr/>
            <p:nvPr/>
          </p:nvPicPr>
          <p:blipFill>
            <a:blip r:embed="rId6" cstate="print"/>
            <a:stretch>
              <a:fillRect/>
            </a:stretch>
          </p:blipFill>
          <p:spPr>
            <a:xfrm>
              <a:off x="8299703" y="1402079"/>
              <a:ext cx="737616" cy="771144"/>
            </a:xfrm>
            <a:prstGeom prst="rect">
              <a:avLst/>
            </a:prstGeom>
          </p:spPr>
        </p:pic>
        <p:sp>
          <p:nvSpPr>
            <p:cNvPr id="12" name="object 12"/>
            <p:cNvSpPr/>
            <p:nvPr/>
          </p:nvSpPr>
          <p:spPr>
            <a:xfrm>
              <a:off x="8299703" y="1402118"/>
              <a:ext cx="737870" cy="770890"/>
            </a:xfrm>
            <a:custGeom>
              <a:avLst/>
              <a:gdLst/>
              <a:ahLst/>
              <a:cxnLst/>
              <a:rect l="l" t="t" r="r" b="b"/>
              <a:pathLst>
                <a:path w="737870" h="770889">
                  <a:moveTo>
                    <a:pt x="0" y="770724"/>
                  </a:moveTo>
                  <a:lnTo>
                    <a:pt x="737311" y="770724"/>
                  </a:lnTo>
                  <a:lnTo>
                    <a:pt x="737311" y="0"/>
                  </a:lnTo>
                  <a:lnTo>
                    <a:pt x="0" y="0"/>
                  </a:lnTo>
                  <a:lnTo>
                    <a:pt x="0" y="770724"/>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545591" y="2087879"/>
              <a:ext cx="740664" cy="762000"/>
            </a:xfrm>
            <a:prstGeom prst="rect">
              <a:avLst/>
            </a:prstGeom>
          </p:spPr>
        </p:pic>
        <p:sp>
          <p:nvSpPr>
            <p:cNvPr id="14" name="object 14"/>
            <p:cNvSpPr/>
            <p:nvPr/>
          </p:nvSpPr>
          <p:spPr>
            <a:xfrm>
              <a:off x="545591" y="2087905"/>
              <a:ext cx="741045" cy="762000"/>
            </a:xfrm>
            <a:custGeom>
              <a:avLst/>
              <a:gdLst/>
              <a:ahLst/>
              <a:cxnLst/>
              <a:rect l="l" t="t" r="r" b="b"/>
              <a:pathLst>
                <a:path w="741044" h="762000">
                  <a:moveTo>
                    <a:pt x="0" y="761847"/>
                  </a:moveTo>
                  <a:lnTo>
                    <a:pt x="740498" y="761847"/>
                  </a:lnTo>
                  <a:lnTo>
                    <a:pt x="740498" y="0"/>
                  </a:lnTo>
                  <a:lnTo>
                    <a:pt x="0" y="0"/>
                  </a:lnTo>
                  <a:lnTo>
                    <a:pt x="0" y="761847"/>
                  </a:lnTo>
                  <a:close/>
                </a:path>
              </a:pathLst>
            </a:custGeom>
            <a:ln w="19049">
              <a:solidFill>
                <a:srgbClr val="000000"/>
              </a:solidFill>
            </a:ln>
          </p:spPr>
          <p:txBody>
            <a:bodyPr wrap="square" lIns="0" tIns="0" rIns="0" bIns="0" rtlCol="0"/>
            <a:lstStyle/>
            <a:p>
              <a:endParaRPr/>
            </a:p>
          </p:txBody>
        </p:sp>
        <p:sp>
          <p:nvSpPr>
            <p:cNvPr id="15" name="object 15"/>
            <p:cNvSpPr/>
            <p:nvPr/>
          </p:nvSpPr>
          <p:spPr>
            <a:xfrm>
              <a:off x="1280160" y="1386839"/>
              <a:ext cx="7110730" cy="4892040"/>
            </a:xfrm>
            <a:custGeom>
              <a:avLst/>
              <a:gdLst/>
              <a:ahLst/>
              <a:cxnLst/>
              <a:rect l="l" t="t" r="r" b="b"/>
              <a:pathLst>
                <a:path w="7110730" h="4892040">
                  <a:moveTo>
                    <a:pt x="338455" y="661035"/>
                  </a:moveTo>
                  <a:lnTo>
                    <a:pt x="279146" y="556133"/>
                  </a:lnTo>
                  <a:lnTo>
                    <a:pt x="273431" y="554482"/>
                  </a:lnTo>
                  <a:lnTo>
                    <a:pt x="264287" y="559689"/>
                  </a:lnTo>
                  <a:lnTo>
                    <a:pt x="262636" y="565531"/>
                  </a:lnTo>
                  <a:lnTo>
                    <a:pt x="295275" y="623443"/>
                  </a:lnTo>
                  <a:lnTo>
                    <a:pt x="9906" y="448564"/>
                  </a:lnTo>
                  <a:lnTo>
                    <a:pt x="0" y="464693"/>
                  </a:lnTo>
                  <a:lnTo>
                    <a:pt x="285369" y="639572"/>
                  </a:lnTo>
                  <a:lnTo>
                    <a:pt x="218821" y="636778"/>
                  </a:lnTo>
                  <a:lnTo>
                    <a:pt x="214376" y="640969"/>
                  </a:lnTo>
                  <a:lnTo>
                    <a:pt x="213995" y="651383"/>
                  </a:lnTo>
                  <a:lnTo>
                    <a:pt x="218059" y="655828"/>
                  </a:lnTo>
                  <a:lnTo>
                    <a:pt x="338455" y="661035"/>
                  </a:lnTo>
                  <a:close/>
                </a:path>
                <a:path w="7110730" h="4892040">
                  <a:moveTo>
                    <a:pt x="1431671" y="2617089"/>
                  </a:moveTo>
                  <a:lnTo>
                    <a:pt x="1352550" y="2526284"/>
                  </a:lnTo>
                  <a:lnTo>
                    <a:pt x="1346454" y="2525776"/>
                  </a:lnTo>
                  <a:lnTo>
                    <a:pt x="1338580" y="2532761"/>
                  </a:lnTo>
                  <a:lnTo>
                    <a:pt x="1338199" y="2538730"/>
                  </a:lnTo>
                  <a:lnTo>
                    <a:pt x="1382014" y="2589022"/>
                  </a:lnTo>
                  <a:lnTo>
                    <a:pt x="542036" y="2285365"/>
                  </a:lnTo>
                  <a:lnTo>
                    <a:pt x="535559" y="2303272"/>
                  </a:lnTo>
                  <a:lnTo>
                    <a:pt x="1375283" y="2606802"/>
                  </a:lnTo>
                  <a:lnTo>
                    <a:pt x="1309751" y="2617470"/>
                  </a:lnTo>
                  <a:lnTo>
                    <a:pt x="1306195" y="2622423"/>
                  </a:lnTo>
                  <a:lnTo>
                    <a:pt x="1307846" y="2632710"/>
                  </a:lnTo>
                  <a:lnTo>
                    <a:pt x="1312799" y="2636266"/>
                  </a:lnTo>
                  <a:lnTo>
                    <a:pt x="1431671" y="2617089"/>
                  </a:lnTo>
                  <a:close/>
                </a:path>
                <a:path w="7110730" h="4892040">
                  <a:moveTo>
                    <a:pt x="2060575" y="715391"/>
                  </a:moveTo>
                  <a:lnTo>
                    <a:pt x="2048370" y="700786"/>
                  </a:lnTo>
                  <a:lnTo>
                    <a:pt x="1532382" y="1127252"/>
                  </a:lnTo>
                  <a:lnTo>
                    <a:pt x="1556512" y="1065276"/>
                  </a:lnTo>
                  <a:lnTo>
                    <a:pt x="1554099" y="1059688"/>
                  </a:lnTo>
                  <a:lnTo>
                    <a:pt x="1544320" y="1055878"/>
                  </a:lnTo>
                  <a:lnTo>
                    <a:pt x="1538859" y="1058291"/>
                  </a:lnTo>
                  <a:lnTo>
                    <a:pt x="1494917" y="1170559"/>
                  </a:lnTo>
                  <a:lnTo>
                    <a:pt x="1613408" y="1148461"/>
                  </a:lnTo>
                  <a:lnTo>
                    <a:pt x="1616837" y="1143508"/>
                  </a:lnTo>
                  <a:lnTo>
                    <a:pt x="1614805" y="1133221"/>
                  </a:lnTo>
                  <a:lnTo>
                    <a:pt x="1609852" y="1129792"/>
                  </a:lnTo>
                  <a:lnTo>
                    <a:pt x="1544447" y="1141857"/>
                  </a:lnTo>
                  <a:lnTo>
                    <a:pt x="2060575" y="715391"/>
                  </a:lnTo>
                  <a:close/>
                </a:path>
                <a:path w="7110730" h="4892040">
                  <a:moveTo>
                    <a:pt x="4170934" y="3193669"/>
                  </a:moveTo>
                  <a:lnTo>
                    <a:pt x="4057269" y="3154045"/>
                  </a:lnTo>
                  <a:lnTo>
                    <a:pt x="4051808" y="3156712"/>
                  </a:lnTo>
                  <a:lnTo>
                    <a:pt x="4048379" y="3166618"/>
                  </a:lnTo>
                  <a:lnTo>
                    <a:pt x="4050919" y="3172079"/>
                  </a:lnTo>
                  <a:lnTo>
                    <a:pt x="4113657" y="3193923"/>
                  </a:lnTo>
                  <a:lnTo>
                    <a:pt x="3233420" y="3345688"/>
                  </a:lnTo>
                  <a:lnTo>
                    <a:pt x="3236722" y="3364484"/>
                  </a:lnTo>
                  <a:lnTo>
                    <a:pt x="4117086" y="3212719"/>
                  </a:lnTo>
                  <a:lnTo>
                    <a:pt x="4065143" y="3254375"/>
                  </a:lnTo>
                  <a:lnTo>
                    <a:pt x="4064508" y="3260344"/>
                  </a:lnTo>
                  <a:lnTo>
                    <a:pt x="4071112" y="3268599"/>
                  </a:lnTo>
                  <a:lnTo>
                    <a:pt x="4077081" y="3269234"/>
                  </a:lnTo>
                  <a:lnTo>
                    <a:pt x="4170934" y="3193669"/>
                  </a:lnTo>
                  <a:close/>
                </a:path>
                <a:path w="7110730" h="4892040">
                  <a:moveTo>
                    <a:pt x="4696587" y="1335913"/>
                  </a:moveTo>
                  <a:lnTo>
                    <a:pt x="4465320" y="511429"/>
                  </a:lnTo>
                  <a:lnTo>
                    <a:pt x="4512056" y="558673"/>
                  </a:lnTo>
                  <a:lnTo>
                    <a:pt x="4518025" y="558673"/>
                  </a:lnTo>
                  <a:lnTo>
                    <a:pt x="4525518" y="551307"/>
                  </a:lnTo>
                  <a:lnTo>
                    <a:pt x="4525518" y="545211"/>
                  </a:lnTo>
                  <a:lnTo>
                    <a:pt x="4440809" y="459613"/>
                  </a:lnTo>
                  <a:lnTo>
                    <a:pt x="4412869" y="576834"/>
                  </a:lnTo>
                  <a:lnTo>
                    <a:pt x="4416044" y="581914"/>
                  </a:lnTo>
                  <a:lnTo>
                    <a:pt x="4426331" y="584327"/>
                  </a:lnTo>
                  <a:lnTo>
                    <a:pt x="4431411" y="581279"/>
                  </a:lnTo>
                  <a:lnTo>
                    <a:pt x="4446778" y="516509"/>
                  </a:lnTo>
                  <a:lnTo>
                    <a:pt x="4678172" y="1341120"/>
                  </a:lnTo>
                  <a:lnTo>
                    <a:pt x="4696587" y="1335913"/>
                  </a:lnTo>
                  <a:close/>
                </a:path>
                <a:path w="7110730" h="4892040">
                  <a:moveTo>
                    <a:pt x="5203952" y="299847"/>
                  </a:moveTo>
                  <a:lnTo>
                    <a:pt x="5201920" y="294132"/>
                  </a:lnTo>
                  <a:lnTo>
                    <a:pt x="5192268" y="289814"/>
                  </a:lnTo>
                  <a:lnTo>
                    <a:pt x="5186680" y="291973"/>
                  </a:lnTo>
                  <a:lnTo>
                    <a:pt x="5159121" y="352552"/>
                  </a:lnTo>
                  <a:lnTo>
                    <a:pt x="5131181" y="0"/>
                  </a:lnTo>
                  <a:lnTo>
                    <a:pt x="5112131" y="1524"/>
                  </a:lnTo>
                  <a:lnTo>
                    <a:pt x="5139944" y="353822"/>
                  </a:lnTo>
                  <a:lnTo>
                    <a:pt x="5103241" y="298450"/>
                  </a:lnTo>
                  <a:lnTo>
                    <a:pt x="5097272" y="297307"/>
                  </a:lnTo>
                  <a:lnTo>
                    <a:pt x="5088509" y="303149"/>
                  </a:lnTo>
                  <a:lnTo>
                    <a:pt x="5087366" y="308991"/>
                  </a:lnTo>
                  <a:lnTo>
                    <a:pt x="5153914" y="409448"/>
                  </a:lnTo>
                  <a:lnTo>
                    <a:pt x="5203952" y="299847"/>
                  </a:lnTo>
                  <a:close/>
                </a:path>
                <a:path w="7110730" h="4892040">
                  <a:moveTo>
                    <a:pt x="6094730" y="4884674"/>
                  </a:moveTo>
                  <a:lnTo>
                    <a:pt x="5276964" y="2893441"/>
                  </a:lnTo>
                  <a:lnTo>
                    <a:pt x="5328920" y="2934970"/>
                  </a:lnTo>
                  <a:lnTo>
                    <a:pt x="5335016" y="2934335"/>
                  </a:lnTo>
                  <a:lnTo>
                    <a:pt x="5341493" y="2926080"/>
                  </a:lnTo>
                  <a:lnTo>
                    <a:pt x="5340985" y="2920111"/>
                  </a:lnTo>
                  <a:lnTo>
                    <a:pt x="5246738" y="2844927"/>
                  </a:lnTo>
                  <a:lnTo>
                    <a:pt x="5232654" y="2964561"/>
                  </a:lnTo>
                  <a:lnTo>
                    <a:pt x="5236337" y="2969260"/>
                  </a:lnTo>
                  <a:lnTo>
                    <a:pt x="5246738" y="2970530"/>
                  </a:lnTo>
                  <a:lnTo>
                    <a:pt x="5251564" y="2966720"/>
                  </a:lnTo>
                  <a:lnTo>
                    <a:pt x="5259438" y="2900680"/>
                  </a:lnTo>
                  <a:lnTo>
                    <a:pt x="6077204" y="4891913"/>
                  </a:lnTo>
                  <a:lnTo>
                    <a:pt x="6094730" y="4884674"/>
                  </a:lnTo>
                  <a:close/>
                </a:path>
                <a:path w="7110730" h="4892040">
                  <a:moveTo>
                    <a:pt x="6896354" y="20701"/>
                  </a:moveTo>
                  <a:lnTo>
                    <a:pt x="6891655" y="2286"/>
                  </a:lnTo>
                  <a:lnTo>
                    <a:pt x="6343955" y="139179"/>
                  </a:lnTo>
                  <a:lnTo>
                    <a:pt x="6392545" y="93726"/>
                  </a:lnTo>
                  <a:lnTo>
                    <a:pt x="6379591" y="79883"/>
                  </a:lnTo>
                  <a:lnTo>
                    <a:pt x="6291580" y="162179"/>
                  </a:lnTo>
                  <a:lnTo>
                    <a:pt x="6407912" y="193294"/>
                  </a:lnTo>
                  <a:lnTo>
                    <a:pt x="6413119" y="190373"/>
                  </a:lnTo>
                  <a:lnTo>
                    <a:pt x="6415913" y="180213"/>
                  </a:lnTo>
                  <a:lnTo>
                    <a:pt x="6412865" y="174879"/>
                  </a:lnTo>
                  <a:lnTo>
                    <a:pt x="6348476" y="157734"/>
                  </a:lnTo>
                  <a:lnTo>
                    <a:pt x="6896354" y="20701"/>
                  </a:lnTo>
                  <a:close/>
                </a:path>
                <a:path w="7110730" h="4892040">
                  <a:moveTo>
                    <a:pt x="7056247" y="2302510"/>
                  </a:moveTo>
                  <a:lnTo>
                    <a:pt x="7046341" y="2286127"/>
                  </a:lnTo>
                  <a:lnTo>
                    <a:pt x="6470777" y="2633472"/>
                  </a:lnTo>
                  <a:lnTo>
                    <a:pt x="6503797" y="2575814"/>
                  </a:lnTo>
                  <a:lnTo>
                    <a:pt x="6502273" y="2569972"/>
                  </a:lnTo>
                  <a:lnTo>
                    <a:pt x="6493129" y="2564765"/>
                  </a:lnTo>
                  <a:lnTo>
                    <a:pt x="6487287" y="2566289"/>
                  </a:lnTo>
                  <a:lnTo>
                    <a:pt x="6427343" y="2670810"/>
                  </a:lnTo>
                  <a:lnTo>
                    <a:pt x="6547739" y="2666492"/>
                  </a:lnTo>
                  <a:lnTo>
                    <a:pt x="6551930" y="2662174"/>
                  </a:lnTo>
                  <a:lnTo>
                    <a:pt x="6551549" y="2651633"/>
                  </a:lnTo>
                  <a:lnTo>
                    <a:pt x="6547104" y="2647442"/>
                  </a:lnTo>
                  <a:lnTo>
                    <a:pt x="6480556" y="2649855"/>
                  </a:lnTo>
                  <a:lnTo>
                    <a:pt x="7056247" y="2302510"/>
                  </a:lnTo>
                  <a:close/>
                </a:path>
                <a:path w="7110730" h="4892040">
                  <a:moveTo>
                    <a:pt x="7110730" y="1641094"/>
                  </a:moveTo>
                  <a:lnTo>
                    <a:pt x="6348603" y="1510792"/>
                  </a:lnTo>
                  <a:lnTo>
                    <a:pt x="6411595" y="1488694"/>
                  </a:lnTo>
                  <a:lnTo>
                    <a:pt x="6414135" y="1483233"/>
                  </a:lnTo>
                  <a:lnTo>
                    <a:pt x="6410706" y="1473327"/>
                  </a:lnTo>
                  <a:lnTo>
                    <a:pt x="6405245" y="1470660"/>
                  </a:lnTo>
                  <a:lnTo>
                    <a:pt x="6291580" y="1510665"/>
                  </a:lnTo>
                  <a:lnTo>
                    <a:pt x="6385560" y="1586103"/>
                  </a:lnTo>
                  <a:lnTo>
                    <a:pt x="6391529" y="1585341"/>
                  </a:lnTo>
                  <a:lnTo>
                    <a:pt x="6398133" y="1577213"/>
                  </a:lnTo>
                  <a:lnTo>
                    <a:pt x="6397371" y="1571244"/>
                  </a:lnTo>
                  <a:lnTo>
                    <a:pt x="6345555" y="1529588"/>
                  </a:lnTo>
                  <a:lnTo>
                    <a:pt x="7107555" y="1659890"/>
                  </a:lnTo>
                  <a:lnTo>
                    <a:pt x="7110730" y="1641094"/>
                  </a:lnTo>
                  <a:close/>
                </a:path>
              </a:pathLst>
            </a:custGeom>
            <a:solidFill>
              <a:srgbClr val="000000"/>
            </a:solidFill>
          </p:spPr>
          <p:txBody>
            <a:bodyPr wrap="square" lIns="0" tIns="0" rIns="0" bIns="0" rtlCol="0"/>
            <a:lstStyle/>
            <a:p>
              <a:endParaRPr/>
            </a:p>
          </p:txBody>
        </p:sp>
      </p:grpSp>
      <p:sp>
        <p:nvSpPr>
          <p:cNvPr id="16" name="object 16"/>
          <p:cNvSpPr txBox="1"/>
          <p:nvPr/>
        </p:nvSpPr>
        <p:spPr>
          <a:xfrm>
            <a:off x="2711323" y="1785315"/>
            <a:ext cx="1244600" cy="23812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Carbon</a:t>
            </a:r>
            <a:r>
              <a:rPr sz="1400" spc="210" dirty="0">
                <a:latin typeface="Calibri"/>
                <a:cs typeface="Calibri"/>
              </a:rPr>
              <a:t> </a:t>
            </a:r>
            <a:r>
              <a:rPr sz="1400" spc="-10" dirty="0">
                <a:latin typeface="Calibri"/>
                <a:cs typeface="Calibri"/>
              </a:rPr>
              <a:t>Canister</a:t>
            </a:r>
            <a:endParaRPr sz="1400">
              <a:latin typeface="Calibri"/>
              <a:cs typeface="Calibri"/>
            </a:endParaRPr>
          </a:p>
        </p:txBody>
      </p:sp>
      <p:sp>
        <p:nvSpPr>
          <p:cNvPr id="17" name="object 17"/>
          <p:cNvSpPr txBox="1"/>
          <p:nvPr/>
        </p:nvSpPr>
        <p:spPr>
          <a:xfrm>
            <a:off x="1193088" y="3373373"/>
            <a:ext cx="893444"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alibri"/>
                <a:cs typeface="Calibri"/>
              </a:rPr>
              <a:t>Grade</a:t>
            </a:r>
            <a:r>
              <a:rPr sz="1400" spc="20" dirty="0">
                <a:latin typeface="Calibri"/>
                <a:cs typeface="Calibri"/>
              </a:rPr>
              <a:t> </a:t>
            </a:r>
            <a:r>
              <a:rPr sz="1400" spc="-10" dirty="0">
                <a:latin typeface="Calibri"/>
                <a:cs typeface="Calibri"/>
              </a:rPr>
              <a:t>Valve</a:t>
            </a:r>
            <a:endParaRPr sz="1400">
              <a:latin typeface="Calibri"/>
              <a:cs typeface="Calibri"/>
            </a:endParaRPr>
          </a:p>
        </p:txBody>
      </p:sp>
      <p:sp>
        <p:nvSpPr>
          <p:cNvPr id="18" name="object 18"/>
          <p:cNvSpPr txBox="1"/>
          <p:nvPr/>
        </p:nvSpPr>
        <p:spPr>
          <a:xfrm>
            <a:off x="3676650" y="4323639"/>
            <a:ext cx="781050" cy="537845"/>
          </a:xfrm>
          <a:prstGeom prst="rect">
            <a:avLst/>
          </a:prstGeom>
        </p:spPr>
        <p:txBody>
          <a:bodyPr vert="horz" wrap="square" lIns="0" tIns="12700" rIns="0" bIns="0" rtlCol="0">
            <a:spAutoFit/>
          </a:bodyPr>
          <a:lstStyle/>
          <a:p>
            <a:pPr marL="12700" marR="5080">
              <a:lnSpc>
                <a:spcPct val="120000"/>
              </a:lnSpc>
              <a:spcBef>
                <a:spcPts val="100"/>
              </a:spcBef>
            </a:pPr>
            <a:r>
              <a:rPr sz="1400" dirty="0">
                <a:latin typeface="Calibri"/>
                <a:cs typeface="Calibri"/>
              </a:rPr>
              <a:t>Fuel</a:t>
            </a:r>
            <a:r>
              <a:rPr sz="1400" spc="150" dirty="0">
                <a:latin typeface="Calibri"/>
                <a:cs typeface="Calibri"/>
              </a:rPr>
              <a:t> </a:t>
            </a:r>
            <a:r>
              <a:rPr sz="1400" spc="-10" dirty="0">
                <a:latin typeface="Calibri"/>
                <a:cs typeface="Calibri"/>
              </a:rPr>
              <a:t>Limit </a:t>
            </a:r>
            <a:r>
              <a:rPr sz="1400" dirty="0">
                <a:latin typeface="Calibri"/>
                <a:cs typeface="Calibri"/>
              </a:rPr>
              <a:t>Vent</a:t>
            </a:r>
            <a:r>
              <a:rPr sz="1400" spc="-80" dirty="0">
                <a:latin typeface="Calibri"/>
                <a:cs typeface="Calibri"/>
              </a:rPr>
              <a:t> </a:t>
            </a:r>
            <a:r>
              <a:rPr sz="1400" spc="-35" dirty="0">
                <a:latin typeface="Calibri"/>
                <a:cs typeface="Calibri"/>
              </a:rPr>
              <a:t>Valve</a:t>
            </a:r>
            <a:endParaRPr sz="1400">
              <a:latin typeface="Calibri"/>
              <a:cs typeface="Calibri"/>
            </a:endParaRPr>
          </a:p>
        </p:txBody>
      </p:sp>
      <p:sp>
        <p:nvSpPr>
          <p:cNvPr id="19" name="object 19"/>
          <p:cNvSpPr txBox="1"/>
          <p:nvPr/>
        </p:nvSpPr>
        <p:spPr>
          <a:xfrm>
            <a:off x="1717294" y="6268034"/>
            <a:ext cx="706755" cy="23812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Fuel</a:t>
            </a:r>
            <a:r>
              <a:rPr sz="1400" spc="50" dirty="0">
                <a:latin typeface="Calibri"/>
                <a:cs typeface="Calibri"/>
              </a:rPr>
              <a:t> </a:t>
            </a:r>
            <a:r>
              <a:rPr sz="1400" spc="-25" dirty="0">
                <a:latin typeface="Calibri"/>
                <a:cs typeface="Calibri"/>
              </a:rPr>
              <a:t>Tank</a:t>
            </a:r>
            <a:endParaRPr sz="1400">
              <a:latin typeface="Calibri"/>
              <a:cs typeface="Calibri"/>
            </a:endParaRPr>
          </a:p>
        </p:txBody>
      </p:sp>
      <p:sp>
        <p:nvSpPr>
          <p:cNvPr id="20" name="object 20"/>
          <p:cNvSpPr txBox="1"/>
          <p:nvPr/>
        </p:nvSpPr>
        <p:spPr>
          <a:xfrm>
            <a:off x="6878193" y="6289370"/>
            <a:ext cx="1308735" cy="23812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Anti</a:t>
            </a:r>
            <a:r>
              <a:rPr sz="1400" spc="125" dirty="0">
                <a:latin typeface="Calibri"/>
                <a:cs typeface="Calibri"/>
              </a:rPr>
              <a:t> </a:t>
            </a:r>
            <a:r>
              <a:rPr sz="1400" dirty="0">
                <a:latin typeface="Calibri"/>
                <a:cs typeface="Calibri"/>
              </a:rPr>
              <a:t>Siphon</a:t>
            </a:r>
            <a:r>
              <a:rPr sz="1400" spc="40" dirty="0">
                <a:latin typeface="Calibri"/>
                <a:cs typeface="Calibri"/>
              </a:rPr>
              <a:t> </a:t>
            </a:r>
            <a:r>
              <a:rPr sz="1400" spc="-20" dirty="0">
                <a:latin typeface="Calibri"/>
                <a:cs typeface="Calibri"/>
              </a:rPr>
              <a:t>Valve</a:t>
            </a:r>
            <a:endParaRPr sz="1400">
              <a:latin typeface="Calibri"/>
              <a:cs typeface="Calibri"/>
            </a:endParaRPr>
          </a:p>
        </p:txBody>
      </p:sp>
      <p:sp>
        <p:nvSpPr>
          <p:cNvPr id="21" name="object 21"/>
          <p:cNvSpPr txBox="1"/>
          <p:nvPr/>
        </p:nvSpPr>
        <p:spPr>
          <a:xfrm>
            <a:off x="489915" y="422528"/>
            <a:ext cx="6318885" cy="454025"/>
          </a:xfrm>
          <a:prstGeom prst="rect">
            <a:avLst/>
          </a:prstGeom>
        </p:spPr>
        <p:txBody>
          <a:bodyPr vert="horz" wrap="square" lIns="0" tIns="13335" rIns="0" bIns="0" rtlCol="0">
            <a:spAutoFit/>
          </a:bodyPr>
          <a:lstStyle/>
          <a:p>
            <a:pPr marL="12700">
              <a:lnSpc>
                <a:spcPts val="1805"/>
              </a:lnSpc>
              <a:spcBef>
                <a:spcPts val="105"/>
              </a:spcBef>
            </a:pPr>
            <a:r>
              <a:rPr sz="1600" b="1" dirty="0">
                <a:latin typeface="Calibri"/>
                <a:cs typeface="Calibri"/>
              </a:rPr>
              <a:t>Fuel</a:t>
            </a:r>
            <a:r>
              <a:rPr sz="1600" b="1" spc="35" dirty="0">
                <a:latin typeface="Calibri"/>
                <a:cs typeface="Calibri"/>
              </a:rPr>
              <a:t> </a:t>
            </a:r>
            <a:r>
              <a:rPr sz="1600" b="1" spc="-30" dirty="0">
                <a:latin typeface="Calibri"/>
                <a:cs typeface="Calibri"/>
              </a:rPr>
              <a:t>System</a:t>
            </a:r>
            <a:r>
              <a:rPr sz="1600" b="1" spc="35" dirty="0">
                <a:latin typeface="Calibri"/>
                <a:cs typeface="Calibri"/>
              </a:rPr>
              <a:t> </a:t>
            </a:r>
            <a:r>
              <a:rPr sz="1600" b="1" spc="-10" dirty="0">
                <a:latin typeface="Calibri"/>
                <a:cs typeface="Calibri"/>
              </a:rPr>
              <a:t>Diagram:</a:t>
            </a:r>
            <a:endParaRPr sz="1600">
              <a:latin typeface="Calibri"/>
              <a:cs typeface="Calibri"/>
            </a:endParaRPr>
          </a:p>
          <a:p>
            <a:pPr marL="5515610">
              <a:lnSpc>
                <a:spcPts val="1565"/>
              </a:lnSpc>
            </a:pPr>
            <a:r>
              <a:rPr sz="1400" dirty="0">
                <a:latin typeface="Calibri"/>
                <a:cs typeface="Calibri"/>
              </a:rPr>
              <a:t>Fuel</a:t>
            </a:r>
            <a:r>
              <a:rPr sz="1400" spc="55" dirty="0">
                <a:latin typeface="Calibri"/>
                <a:cs typeface="Calibri"/>
              </a:rPr>
              <a:t> </a:t>
            </a:r>
            <a:r>
              <a:rPr sz="1400" spc="-10" dirty="0">
                <a:latin typeface="Calibri"/>
                <a:cs typeface="Calibri"/>
              </a:rPr>
              <a:t>Vapor</a:t>
            </a:r>
            <a:endParaRPr sz="1400">
              <a:latin typeface="Calibri"/>
              <a:cs typeface="Calibri"/>
            </a:endParaRPr>
          </a:p>
        </p:txBody>
      </p:sp>
      <p:sp>
        <p:nvSpPr>
          <p:cNvPr id="22" name="object 22"/>
          <p:cNvSpPr txBox="1"/>
          <p:nvPr/>
        </p:nvSpPr>
        <p:spPr>
          <a:xfrm>
            <a:off x="5992495" y="897762"/>
            <a:ext cx="848994"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alibri"/>
                <a:cs typeface="Calibri"/>
              </a:rPr>
              <a:t>&amp;</a:t>
            </a:r>
            <a:r>
              <a:rPr sz="1400" spc="-55" dirty="0">
                <a:latin typeface="Calibri"/>
                <a:cs typeface="Calibri"/>
              </a:rPr>
              <a:t> </a:t>
            </a:r>
            <a:r>
              <a:rPr sz="1400" dirty="0">
                <a:latin typeface="Calibri"/>
                <a:cs typeface="Calibri"/>
              </a:rPr>
              <a:t>Fresh</a:t>
            </a:r>
            <a:r>
              <a:rPr sz="1400" spc="55" dirty="0">
                <a:latin typeface="Calibri"/>
                <a:cs typeface="Calibri"/>
              </a:rPr>
              <a:t> </a:t>
            </a:r>
            <a:r>
              <a:rPr sz="1400" spc="-25" dirty="0">
                <a:latin typeface="Calibri"/>
                <a:cs typeface="Calibri"/>
              </a:rPr>
              <a:t>Air</a:t>
            </a:r>
            <a:endParaRPr sz="1400">
              <a:latin typeface="Calibri"/>
              <a:cs typeface="Calibri"/>
            </a:endParaRPr>
          </a:p>
        </p:txBody>
      </p:sp>
      <p:sp>
        <p:nvSpPr>
          <p:cNvPr id="23" name="object 23"/>
          <p:cNvSpPr txBox="1"/>
          <p:nvPr/>
        </p:nvSpPr>
        <p:spPr>
          <a:xfrm>
            <a:off x="7906257" y="2249246"/>
            <a:ext cx="1045210" cy="238125"/>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Deck</a:t>
            </a:r>
            <a:r>
              <a:rPr sz="1400" spc="-70" dirty="0">
                <a:latin typeface="Calibri"/>
                <a:cs typeface="Calibri"/>
              </a:rPr>
              <a:t> </a:t>
            </a:r>
            <a:r>
              <a:rPr sz="1400" spc="60" dirty="0">
                <a:latin typeface="Calibri"/>
                <a:cs typeface="Calibri"/>
              </a:rPr>
              <a:t>Fill</a:t>
            </a:r>
            <a:r>
              <a:rPr sz="1400" spc="85" dirty="0">
                <a:latin typeface="Calibri"/>
                <a:cs typeface="Calibri"/>
              </a:rPr>
              <a:t> </a:t>
            </a:r>
            <a:r>
              <a:rPr sz="1400" spc="-20" dirty="0">
                <a:latin typeface="Calibri"/>
                <a:cs typeface="Calibri"/>
              </a:rPr>
              <a:t>Inlet</a:t>
            </a:r>
            <a:endParaRPr sz="1400">
              <a:latin typeface="Calibri"/>
              <a:cs typeface="Calibri"/>
            </a:endParaRPr>
          </a:p>
        </p:txBody>
      </p:sp>
      <p:grpSp>
        <p:nvGrpSpPr>
          <p:cNvPr id="24" name="object 24"/>
          <p:cNvGrpSpPr/>
          <p:nvPr/>
        </p:nvGrpSpPr>
        <p:grpSpPr>
          <a:xfrm>
            <a:off x="7461504" y="1941576"/>
            <a:ext cx="680085" cy="347980"/>
            <a:chOff x="7461504" y="1941576"/>
            <a:chExt cx="680085" cy="347980"/>
          </a:xfrm>
        </p:grpSpPr>
        <p:sp>
          <p:nvSpPr>
            <p:cNvPr id="25" name="object 25"/>
            <p:cNvSpPr/>
            <p:nvPr/>
          </p:nvSpPr>
          <p:spPr>
            <a:xfrm>
              <a:off x="7496556" y="1963801"/>
              <a:ext cx="644525" cy="325755"/>
            </a:xfrm>
            <a:custGeom>
              <a:avLst/>
              <a:gdLst/>
              <a:ahLst/>
              <a:cxnLst/>
              <a:rect l="l" t="t" r="r" b="b"/>
              <a:pathLst>
                <a:path w="644525" h="325755">
                  <a:moveTo>
                    <a:pt x="19430" y="0"/>
                  </a:moveTo>
                  <a:lnTo>
                    <a:pt x="0" y="1015"/>
                  </a:lnTo>
                  <a:lnTo>
                    <a:pt x="11175" y="17018"/>
                  </a:lnTo>
                  <a:lnTo>
                    <a:pt x="636143" y="325247"/>
                  </a:lnTo>
                  <a:lnTo>
                    <a:pt x="644525" y="308101"/>
                  </a:lnTo>
                  <a:lnTo>
                    <a:pt x="19430" y="0"/>
                  </a:lnTo>
                  <a:close/>
                </a:path>
              </a:pathLst>
            </a:custGeom>
            <a:solidFill>
              <a:srgbClr val="000000"/>
            </a:solidFill>
          </p:spPr>
          <p:txBody>
            <a:bodyPr wrap="square" lIns="0" tIns="0" rIns="0" bIns="0" rtlCol="0"/>
            <a:lstStyle/>
            <a:p>
              <a:endParaRPr/>
            </a:p>
          </p:txBody>
        </p:sp>
        <p:pic>
          <p:nvPicPr>
            <p:cNvPr id="26" name="object 26"/>
            <p:cNvPicPr/>
            <p:nvPr/>
          </p:nvPicPr>
          <p:blipFill>
            <a:blip r:embed="rId8" cstate="print"/>
            <a:stretch>
              <a:fillRect/>
            </a:stretch>
          </p:blipFill>
          <p:spPr>
            <a:xfrm>
              <a:off x="7461504" y="1941576"/>
              <a:ext cx="124841" cy="105918"/>
            </a:xfrm>
            <a:prstGeom prst="rect">
              <a:avLst/>
            </a:prstGeom>
          </p:spPr>
        </p:pic>
      </p:grpSp>
      <p:sp>
        <p:nvSpPr>
          <p:cNvPr id="27" name="object 27"/>
          <p:cNvSpPr txBox="1"/>
          <p:nvPr/>
        </p:nvSpPr>
        <p:spPr>
          <a:xfrm>
            <a:off x="8301608" y="7339076"/>
            <a:ext cx="107188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259</a:t>
            </a:r>
            <a:r>
              <a:rPr sz="1100" spc="-40" dirty="0">
                <a:latin typeface="Calibri"/>
                <a:cs typeface="Calibri"/>
              </a:rPr>
              <a:t> </a:t>
            </a:r>
            <a:r>
              <a:rPr sz="1100" dirty="0">
                <a:latin typeface="Calibri"/>
                <a:cs typeface="Calibri"/>
              </a:rPr>
              <a:t>DEEP</a:t>
            </a:r>
            <a:r>
              <a:rPr sz="1100" spc="-45" dirty="0">
                <a:latin typeface="Calibri"/>
                <a:cs typeface="Calibri"/>
              </a:rPr>
              <a:t> </a:t>
            </a:r>
            <a:r>
              <a:rPr sz="1100" dirty="0">
                <a:latin typeface="Calibri"/>
                <a:cs typeface="Calibri"/>
              </a:rPr>
              <a:t>V</a:t>
            </a:r>
            <a:r>
              <a:rPr sz="1100" spc="-30" dirty="0">
                <a:latin typeface="Calibri"/>
                <a:cs typeface="Calibri"/>
              </a:rPr>
              <a:t> </a:t>
            </a:r>
            <a:r>
              <a:rPr sz="1100" spc="-10" dirty="0">
                <a:latin typeface="Calibri"/>
                <a:cs typeface="Calibri"/>
              </a:rPr>
              <a:t>SERIES</a:t>
            </a:r>
            <a:endParaRPr sz="1100">
              <a:latin typeface="Calibri"/>
              <a:cs typeface="Calibri"/>
            </a:endParaRPr>
          </a:p>
        </p:txBody>
      </p:sp>
      <p:sp>
        <p:nvSpPr>
          <p:cNvPr id="28" name="object 28"/>
          <p:cNvSpPr txBox="1"/>
          <p:nvPr/>
        </p:nvSpPr>
        <p:spPr>
          <a:xfrm>
            <a:off x="503631" y="7339076"/>
            <a:ext cx="165735" cy="193675"/>
          </a:xfrm>
          <a:prstGeom prst="rect">
            <a:avLst/>
          </a:prstGeom>
        </p:spPr>
        <p:txBody>
          <a:bodyPr vert="horz" wrap="square" lIns="0" tIns="12700" rIns="0" bIns="0" rtlCol="0">
            <a:spAutoFit/>
          </a:bodyPr>
          <a:lstStyle/>
          <a:p>
            <a:pPr marL="12700">
              <a:lnSpc>
                <a:spcPct val="100000"/>
              </a:lnSpc>
              <a:spcBef>
                <a:spcPts val="100"/>
              </a:spcBef>
            </a:pPr>
            <a:r>
              <a:rPr sz="1100" spc="-25" dirty="0">
                <a:latin typeface="Calibri"/>
                <a:cs typeface="Calibri"/>
              </a:rPr>
              <a:t>32</a:t>
            </a:r>
            <a:endParaRPr sz="11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ject 4">
            <a:extLst>
              <a:ext uri="{FF2B5EF4-FFF2-40B4-BE49-F238E27FC236}">
                <a16:creationId xmlns:a16="http://schemas.microsoft.com/office/drawing/2014/main" id="{CCBBB427-58D1-FE51-9ADE-5F5E06EB33CC}"/>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dirty="0"/>
              <a:t>	</a:t>
            </a:r>
            <a:r>
              <a:rPr spc="-10" dirty="0"/>
              <a:t>SYSTEMS</a:t>
            </a:r>
            <a:r>
              <a:rPr spc="-100" dirty="0"/>
              <a:t> </a:t>
            </a:r>
            <a:r>
              <a:rPr dirty="0"/>
              <a:t>&amp;</a:t>
            </a:r>
            <a:r>
              <a:rPr spc="5" dirty="0"/>
              <a:t> </a:t>
            </a:r>
            <a:r>
              <a:rPr spc="-10" dirty="0"/>
              <a:t>COMPONENTS</a:t>
            </a:r>
            <a:r>
              <a:rPr dirty="0"/>
              <a:t>	</a:t>
            </a:r>
          </a:p>
        </p:txBody>
      </p:sp>
      <p:grpSp>
        <p:nvGrpSpPr>
          <p:cNvPr id="4" name="object 4"/>
          <p:cNvGrpSpPr/>
          <p:nvPr/>
        </p:nvGrpSpPr>
        <p:grpSpPr>
          <a:xfrm>
            <a:off x="7455407" y="4809363"/>
            <a:ext cx="2112645" cy="1707514"/>
            <a:chOff x="7455407" y="4809363"/>
            <a:chExt cx="2112645" cy="1707514"/>
          </a:xfrm>
        </p:grpSpPr>
        <p:pic>
          <p:nvPicPr>
            <p:cNvPr id="5" name="object 5"/>
            <p:cNvPicPr/>
            <p:nvPr/>
          </p:nvPicPr>
          <p:blipFill>
            <a:blip r:embed="rId4" cstate="print"/>
            <a:stretch>
              <a:fillRect/>
            </a:stretch>
          </p:blipFill>
          <p:spPr>
            <a:xfrm>
              <a:off x="7705343" y="4818888"/>
              <a:ext cx="1853183" cy="1688592"/>
            </a:xfrm>
            <a:prstGeom prst="rect">
              <a:avLst/>
            </a:prstGeom>
          </p:spPr>
        </p:pic>
        <p:sp>
          <p:nvSpPr>
            <p:cNvPr id="6" name="object 6"/>
            <p:cNvSpPr/>
            <p:nvPr/>
          </p:nvSpPr>
          <p:spPr>
            <a:xfrm>
              <a:off x="7705343" y="4818888"/>
              <a:ext cx="1852930" cy="1688464"/>
            </a:xfrm>
            <a:custGeom>
              <a:avLst/>
              <a:gdLst/>
              <a:ahLst/>
              <a:cxnLst/>
              <a:rect l="l" t="t" r="r" b="b"/>
              <a:pathLst>
                <a:path w="1852929" h="1688465">
                  <a:moveTo>
                    <a:pt x="0" y="1688211"/>
                  </a:moveTo>
                  <a:lnTo>
                    <a:pt x="1852929" y="1688211"/>
                  </a:lnTo>
                  <a:lnTo>
                    <a:pt x="1852929" y="0"/>
                  </a:lnTo>
                  <a:lnTo>
                    <a:pt x="0" y="0"/>
                  </a:lnTo>
                  <a:lnTo>
                    <a:pt x="0" y="1688211"/>
                  </a:lnTo>
                  <a:close/>
                </a:path>
              </a:pathLst>
            </a:custGeom>
            <a:ln w="19050">
              <a:solidFill>
                <a:srgbClr val="000000"/>
              </a:solidFill>
            </a:ln>
          </p:spPr>
          <p:txBody>
            <a:bodyPr wrap="square" lIns="0" tIns="0" rIns="0" bIns="0" rtlCol="0"/>
            <a:lstStyle/>
            <a:p>
              <a:endParaRPr/>
            </a:p>
          </p:txBody>
        </p:sp>
        <p:sp>
          <p:nvSpPr>
            <p:cNvPr id="7" name="object 7"/>
            <p:cNvSpPr/>
            <p:nvPr/>
          </p:nvSpPr>
          <p:spPr>
            <a:xfrm>
              <a:off x="7455407" y="5426202"/>
              <a:ext cx="751840" cy="218440"/>
            </a:xfrm>
            <a:custGeom>
              <a:avLst/>
              <a:gdLst/>
              <a:ahLst/>
              <a:cxnLst/>
              <a:rect l="l" t="t" r="r" b="b"/>
              <a:pathLst>
                <a:path w="751840" h="218439">
                  <a:moveTo>
                    <a:pt x="732282" y="0"/>
                  </a:moveTo>
                  <a:lnTo>
                    <a:pt x="0" y="199898"/>
                  </a:lnTo>
                  <a:lnTo>
                    <a:pt x="5080" y="218312"/>
                  </a:lnTo>
                  <a:lnTo>
                    <a:pt x="737235" y="18415"/>
                  </a:lnTo>
                  <a:lnTo>
                    <a:pt x="751332" y="4699"/>
                  </a:lnTo>
                  <a:lnTo>
                    <a:pt x="732282" y="0"/>
                  </a:lnTo>
                  <a:close/>
                </a:path>
              </a:pathLst>
            </a:custGeom>
            <a:solidFill>
              <a:srgbClr val="000000"/>
            </a:solidFill>
          </p:spPr>
          <p:txBody>
            <a:bodyPr wrap="square" lIns="0" tIns="0" rIns="0" bIns="0" rtlCol="0"/>
            <a:lstStyle/>
            <a:p>
              <a:endParaRPr/>
            </a:p>
          </p:txBody>
        </p:sp>
        <p:pic>
          <p:nvPicPr>
            <p:cNvPr id="8" name="object 8"/>
            <p:cNvPicPr/>
            <p:nvPr/>
          </p:nvPicPr>
          <p:blipFill>
            <a:blip r:embed="rId5" cstate="print"/>
            <a:stretch>
              <a:fillRect/>
            </a:stretch>
          </p:blipFill>
          <p:spPr>
            <a:xfrm>
              <a:off x="8119744" y="5391912"/>
              <a:ext cx="124968" cy="112775"/>
            </a:xfrm>
            <a:prstGeom prst="rect">
              <a:avLst/>
            </a:prstGeom>
          </p:spPr>
        </p:pic>
      </p:grpSp>
      <p:sp>
        <p:nvSpPr>
          <p:cNvPr id="9" name="object 9"/>
          <p:cNvSpPr txBox="1"/>
          <p:nvPr/>
        </p:nvSpPr>
        <p:spPr>
          <a:xfrm>
            <a:off x="483819" y="454532"/>
            <a:ext cx="4384040" cy="7130415"/>
          </a:xfrm>
          <a:prstGeom prst="rect">
            <a:avLst/>
          </a:prstGeom>
        </p:spPr>
        <p:txBody>
          <a:bodyPr vert="horz" wrap="square" lIns="0" tIns="13335" rIns="0" bIns="0" rtlCol="0">
            <a:spAutoFit/>
          </a:bodyPr>
          <a:lstStyle/>
          <a:p>
            <a:pPr marL="12700" marR="118745">
              <a:lnSpc>
                <a:spcPct val="100000"/>
              </a:lnSpc>
              <a:spcBef>
                <a:spcPts val="105"/>
              </a:spcBef>
            </a:pPr>
            <a:r>
              <a:rPr sz="1600" b="1" spc="75" dirty="0">
                <a:latin typeface="Calibri"/>
                <a:cs typeface="Calibri"/>
              </a:rPr>
              <a:t>Diurnal</a:t>
            </a:r>
            <a:r>
              <a:rPr sz="1600" b="1" spc="160" dirty="0">
                <a:latin typeface="Calibri"/>
                <a:cs typeface="Calibri"/>
              </a:rPr>
              <a:t> </a:t>
            </a:r>
            <a:r>
              <a:rPr sz="1600" b="1" dirty="0">
                <a:latin typeface="Calibri"/>
                <a:cs typeface="Calibri"/>
              </a:rPr>
              <a:t>Vapor</a:t>
            </a:r>
            <a:r>
              <a:rPr sz="1600" b="1" spc="70" dirty="0">
                <a:latin typeface="Calibri"/>
                <a:cs typeface="Calibri"/>
              </a:rPr>
              <a:t> </a:t>
            </a:r>
            <a:r>
              <a:rPr sz="1600" b="1" dirty="0">
                <a:latin typeface="Calibri"/>
                <a:cs typeface="Calibri"/>
              </a:rPr>
              <a:t>and</a:t>
            </a:r>
            <a:r>
              <a:rPr sz="1600" b="1" spc="155" dirty="0">
                <a:latin typeface="Calibri"/>
                <a:cs typeface="Calibri"/>
              </a:rPr>
              <a:t> </a:t>
            </a:r>
            <a:r>
              <a:rPr sz="1600" b="1" dirty="0">
                <a:latin typeface="Calibri"/>
                <a:cs typeface="Calibri"/>
              </a:rPr>
              <a:t>Emission</a:t>
            </a:r>
            <a:r>
              <a:rPr sz="1600" b="1" spc="135" dirty="0">
                <a:latin typeface="Calibri"/>
                <a:cs typeface="Calibri"/>
              </a:rPr>
              <a:t> </a:t>
            </a:r>
            <a:r>
              <a:rPr sz="1600" b="1" spc="90" dirty="0">
                <a:latin typeface="Calibri"/>
                <a:cs typeface="Calibri"/>
              </a:rPr>
              <a:t>Control</a:t>
            </a:r>
            <a:r>
              <a:rPr sz="1600" b="1" spc="204" dirty="0">
                <a:latin typeface="Calibri"/>
                <a:cs typeface="Calibri"/>
              </a:rPr>
              <a:t> </a:t>
            </a:r>
            <a:r>
              <a:rPr sz="1600" b="1" spc="-10" dirty="0">
                <a:latin typeface="Calibri"/>
                <a:cs typeface="Calibri"/>
              </a:rPr>
              <a:t>Integrated </a:t>
            </a:r>
            <a:r>
              <a:rPr sz="1600" b="1" dirty="0">
                <a:latin typeface="Calibri"/>
                <a:cs typeface="Calibri"/>
              </a:rPr>
              <a:t>Fuel</a:t>
            </a:r>
            <a:r>
              <a:rPr sz="1600" b="1" spc="35" dirty="0">
                <a:latin typeface="Calibri"/>
                <a:cs typeface="Calibri"/>
              </a:rPr>
              <a:t> </a:t>
            </a:r>
            <a:r>
              <a:rPr sz="1600" b="1" spc="-30" dirty="0">
                <a:latin typeface="Calibri"/>
                <a:cs typeface="Calibri"/>
              </a:rPr>
              <a:t>System</a:t>
            </a:r>
            <a:r>
              <a:rPr sz="1600" b="1" spc="35" dirty="0">
                <a:latin typeface="Calibri"/>
                <a:cs typeface="Calibri"/>
              </a:rPr>
              <a:t> </a:t>
            </a:r>
            <a:r>
              <a:rPr sz="1600" b="1" spc="40" dirty="0">
                <a:latin typeface="Calibri"/>
                <a:cs typeface="Calibri"/>
              </a:rPr>
              <a:t>Performance:</a:t>
            </a:r>
            <a:endParaRPr sz="1600">
              <a:latin typeface="Calibri"/>
              <a:cs typeface="Calibri"/>
            </a:endParaRPr>
          </a:p>
          <a:p>
            <a:pPr marL="12700">
              <a:lnSpc>
                <a:spcPct val="100000"/>
              </a:lnSpc>
              <a:spcBef>
                <a:spcPts val="605"/>
              </a:spcBef>
            </a:pPr>
            <a:r>
              <a:rPr sz="1600" u="sng" spc="55" dirty="0">
                <a:uFill>
                  <a:solidFill>
                    <a:srgbClr val="000000"/>
                  </a:solidFill>
                </a:uFill>
                <a:latin typeface="Calibri"/>
                <a:cs typeface="Calibri"/>
              </a:rPr>
              <a:t>Normal</a:t>
            </a:r>
            <a:r>
              <a:rPr sz="1600" u="sng" spc="95" dirty="0">
                <a:uFill>
                  <a:solidFill>
                    <a:srgbClr val="000000"/>
                  </a:solidFill>
                </a:uFill>
                <a:latin typeface="Calibri"/>
                <a:cs typeface="Calibri"/>
              </a:rPr>
              <a:t> </a:t>
            </a:r>
            <a:r>
              <a:rPr sz="1600" u="sng" dirty="0">
                <a:uFill>
                  <a:solidFill>
                    <a:srgbClr val="000000"/>
                  </a:solidFill>
                </a:uFill>
                <a:latin typeface="Calibri"/>
                <a:cs typeface="Calibri"/>
              </a:rPr>
              <a:t>Fuel</a:t>
            </a:r>
            <a:r>
              <a:rPr sz="1600" u="sng" spc="90" dirty="0">
                <a:uFill>
                  <a:solidFill>
                    <a:srgbClr val="000000"/>
                  </a:solidFill>
                </a:uFill>
                <a:latin typeface="Calibri"/>
                <a:cs typeface="Calibri"/>
              </a:rPr>
              <a:t> </a:t>
            </a:r>
            <a:r>
              <a:rPr sz="1600" u="sng" spc="70" dirty="0">
                <a:uFill>
                  <a:solidFill>
                    <a:srgbClr val="000000"/>
                  </a:solidFill>
                </a:uFill>
                <a:latin typeface="Calibri"/>
                <a:cs typeface="Calibri"/>
              </a:rPr>
              <a:t>Filling </a:t>
            </a:r>
            <a:r>
              <a:rPr sz="1600" u="sng" spc="-10" dirty="0">
                <a:uFill>
                  <a:solidFill>
                    <a:srgbClr val="000000"/>
                  </a:solidFill>
                </a:uFill>
                <a:latin typeface="Calibri"/>
                <a:cs typeface="Calibri"/>
              </a:rPr>
              <a:t>Event:</a:t>
            </a:r>
            <a:endParaRPr sz="1600">
              <a:latin typeface="Calibri"/>
              <a:cs typeface="Calibri"/>
            </a:endParaRPr>
          </a:p>
          <a:p>
            <a:pPr marL="12700" marR="104775">
              <a:lnSpc>
                <a:spcPct val="101899"/>
              </a:lnSpc>
              <a:spcBef>
                <a:spcPts val="575"/>
              </a:spcBef>
            </a:pPr>
            <a:r>
              <a:rPr sz="1400" dirty="0">
                <a:latin typeface="Calibri"/>
                <a:cs typeface="Calibri"/>
              </a:rPr>
              <a:t>the</a:t>
            </a:r>
            <a:r>
              <a:rPr sz="1400" spc="90" dirty="0">
                <a:latin typeface="Calibri"/>
                <a:cs typeface="Calibri"/>
              </a:rPr>
              <a:t> </a:t>
            </a:r>
            <a:r>
              <a:rPr sz="1400" dirty="0">
                <a:latin typeface="Calibri"/>
                <a:cs typeface="Calibri"/>
              </a:rPr>
              <a:t>fuel</a:t>
            </a:r>
            <a:r>
              <a:rPr sz="1400" spc="145" dirty="0">
                <a:latin typeface="Calibri"/>
                <a:cs typeface="Calibri"/>
              </a:rPr>
              <a:t> </a:t>
            </a:r>
            <a:r>
              <a:rPr sz="1400" dirty="0">
                <a:latin typeface="Calibri"/>
                <a:cs typeface="Calibri"/>
              </a:rPr>
              <a:t>nozzle</a:t>
            </a:r>
            <a:r>
              <a:rPr sz="1400" spc="150"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inserted</a:t>
            </a:r>
            <a:r>
              <a:rPr sz="1400" spc="195" dirty="0">
                <a:latin typeface="Calibri"/>
                <a:cs typeface="Calibri"/>
              </a:rPr>
              <a:t> </a:t>
            </a:r>
            <a:r>
              <a:rPr sz="1400" dirty="0">
                <a:latin typeface="Calibri"/>
                <a:cs typeface="Calibri"/>
              </a:rPr>
              <a:t>into</a:t>
            </a:r>
            <a:r>
              <a:rPr sz="1400" spc="18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Fuel</a:t>
            </a:r>
            <a:r>
              <a:rPr sz="1400" spc="105" dirty="0">
                <a:latin typeface="Calibri"/>
                <a:cs typeface="Calibri"/>
              </a:rPr>
              <a:t> </a:t>
            </a:r>
            <a:r>
              <a:rPr sz="1400" dirty="0">
                <a:latin typeface="Calibri"/>
                <a:cs typeface="Calibri"/>
              </a:rPr>
              <a:t>Inlet,</a:t>
            </a:r>
            <a:r>
              <a:rPr sz="1400" spc="90" dirty="0">
                <a:latin typeface="Calibri"/>
                <a:cs typeface="Calibri"/>
              </a:rPr>
              <a:t> </a:t>
            </a:r>
            <a:r>
              <a:rPr sz="1400" dirty="0">
                <a:latin typeface="Calibri"/>
                <a:cs typeface="Calibri"/>
              </a:rPr>
              <a:t>and</a:t>
            </a:r>
            <a:r>
              <a:rPr sz="1400" spc="100" dirty="0">
                <a:latin typeface="Calibri"/>
                <a:cs typeface="Calibri"/>
              </a:rPr>
              <a:t> </a:t>
            </a:r>
            <a:r>
              <a:rPr sz="1400" dirty="0">
                <a:latin typeface="Calibri"/>
                <a:cs typeface="Calibri"/>
              </a:rPr>
              <a:t>as</a:t>
            </a:r>
            <a:r>
              <a:rPr sz="1400" spc="70" dirty="0">
                <a:latin typeface="Calibri"/>
                <a:cs typeface="Calibri"/>
              </a:rPr>
              <a:t> </a:t>
            </a:r>
            <a:r>
              <a:rPr sz="1400" spc="-20" dirty="0">
                <a:latin typeface="Calibri"/>
                <a:cs typeface="Calibri"/>
              </a:rPr>
              <a:t>fuel </a:t>
            </a:r>
            <a:r>
              <a:rPr sz="1400" dirty="0">
                <a:latin typeface="Calibri"/>
                <a:cs typeface="Calibri"/>
              </a:rPr>
              <a:t>begins</a:t>
            </a:r>
            <a:r>
              <a:rPr sz="1400" spc="70" dirty="0">
                <a:latin typeface="Calibri"/>
                <a:cs typeface="Calibri"/>
              </a:rPr>
              <a:t> </a:t>
            </a:r>
            <a:r>
              <a:rPr sz="1400" dirty="0">
                <a:latin typeface="Calibri"/>
                <a:cs typeface="Calibri"/>
              </a:rPr>
              <a:t>to</a:t>
            </a:r>
            <a:r>
              <a:rPr sz="1400" spc="145" dirty="0">
                <a:latin typeface="Calibri"/>
                <a:cs typeface="Calibri"/>
              </a:rPr>
              <a:t> </a:t>
            </a:r>
            <a:r>
              <a:rPr sz="1400" dirty="0">
                <a:latin typeface="Calibri"/>
                <a:cs typeface="Calibri"/>
              </a:rPr>
              <a:t>enter</a:t>
            </a:r>
            <a:r>
              <a:rPr sz="1400" spc="11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tank,</a:t>
            </a:r>
            <a:r>
              <a:rPr sz="1400" spc="125" dirty="0">
                <a:latin typeface="Calibri"/>
                <a:cs typeface="Calibri"/>
              </a:rPr>
              <a:t> </a:t>
            </a:r>
            <a:r>
              <a:rPr sz="1400" dirty="0">
                <a:latin typeface="Calibri"/>
                <a:cs typeface="Calibri"/>
              </a:rPr>
              <a:t>there</a:t>
            </a:r>
            <a:r>
              <a:rPr sz="1400" spc="140" dirty="0">
                <a:latin typeface="Calibri"/>
                <a:cs typeface="Calibri"/>
              </a:rPr>
              <a:t> </a:t>
            </a:r>
            <a:r>
              <a:rPr sz="1400" spc="75" dirty="0">
                <a:latin typeface="Calibri"/>
                <a:cs typeface="Calibri"/>
              </a:rPr>
              <a:t>will</a:t>
            </a:r>
            <a:r>
              <a:rPr sz="1400" spc="190" dirty="0">
                <a:latin typeface="Calibri"/>
                <a:cs typeface="Calibri"/>
              </a:rPr>
              <a:t> </a:t>
            </a:r>
            <a:r>
              <a:rPr sz="1400" spc="-40" dirty="0">
                <a:latin typeface="Calibri"/>
                <a:cs typeface="Calibri"/>
              </a:rPr>
              <a:t>be</a:t>
            </a:r>
            <a:r>
              <a:rPr sz="1400" spc="-20" dirty="0">
                <a:latin typeface="Calibri"/>
                <a:cs typeface="Calibri"/>
              </a:rPr>
              <a:t> </a:t>
            </a:r>
            <a:r>
              <a:rPr sz="1400" dirty="0">
                <a:latin typeface="Calibri"/>
                <a:cs typeface="Calibri"/>
              </a:rPr>
              <a:t>a</a:t>
            </a:r>
            <a:r>
              <a:rPr sz="1400" spc="60" dirty="0">
                <a:latin typeface="Calibri"/>
                <a:cs typeface="Calibri"/>
              </a:rPr>
              <a:t> </a:t>
            </a:r>
            <a:r>
              <a:rPr sz="1400" dirty="0">
                <a:latin typeface="Calibri"/>
                <a:cs typeface="Calibri"/>
              </a:rPr>
              <a:t>slight</a:t>
            </a:r>
            <a:r>
              <a:rPr sz="1400" spc="240" dirty="0">
                <a:latin typeface="Calibri"/>
                <a:cs typeface="Calibri"/>
              </a:rPr>
              <a:t> </a:t>
            </a:r>
            <a:r>
              <a:rPr sz="1400" spc="-25" dirty="0">
                <a:latin typeface="Calibri"/>
                <a:cs typeface="Calibri"/>
              </a:rPr>
              <a:t>immediate </a:t>
            </a:r>
            <a:r>
              <a:rPr sz="1400" dirty="0">
                <a:latin typeface="Calibri"/>
                <a:cs typeface="Calibri"/>
              </a:rPr>
              <a:t>increase</a:t>
            </a:r>
            <a:r>
              <a:rPr sz="1400" spc="70" dirty="0">
                <a:latin typeface="Calibri"/>
                <a:cs typeface="Calibri"/>
              </a:rPr>
              <a:t> </a:t>
            </a:r>
            <a:r>
              <a:rPr sz="1400" spc="55" dirty="0">
                <a:latin typeface="Calibri"/>
                <a:cs typeface="Calibri"/>
              </a:rPr>
              <a:t>of</a:t>
            </a:r>
            <a:r>
              <a:rPr sz="1400" spc="245" dirty="0">
                <a:latin typeface="Calibri"/>
                <a:cs typeface="Calibri"/>
              </a:rPr>
              <a:t> </a:t>
            </a:r>
            <a:r>
              <a:rPr sz="1400" dirty="0">
                <a:latin typeface="Calibri"/>
                <a:cs typeface="Calibri"/>
              </a:rPr>
              <a:t>tank</a:t>
            </a:r>
            <a:r>
              <a:rPr sz="1400" spc="180" dirty="0">
                <a:latin typeface="Calibri"/>
                <a:cs typeface="Calibri"/>
              </a:rPr>
              <a:t> </a:t>
            </a:r>
            <a:r>
              <a:rPr sz="1400" dirty="0">
                <a:latin typeface="Calibri"/>
                <a:cs typeface="Calibri"/>
              </a:rPr>
              <a:t>pressure</a:t>
            </a:r>
            <a:r>
              <a:rPr sz="1400" spc="195" dirty="0">
                <a:latin typeface="Calibri"/>
                <a:cs typeface="Calibri"/>
              </a:rPr>
              <a:t> </a:t>
            </a:r>
            <a:r>
              <a:rPr sz="1400" dirty="0">
                <a:latin typeface="Calibri"/>
                <a:cs typeface="Calibri"/>
              </a:rPr>
              <a:t>that</a:t>
            </a:r>
            <a:r>
              <a:rPr sz="1400" spc="204" dirty="0">
                <a:latin typeface="Calibri"/>
                <a:cs typeface="Calibri"/>
              </a:rPr>
              <a:t> </a:t>
            </a:r>
            <a:r>
              <a:rPr sz="1400" dirty="0">
                <a:latin typeface="Calibri"/>
                <a:cs typeface="Calibri"/>
              </a:rPr>
              <a:t>is</a:t>
            </a:r>
            <a:r>
              <a:rPr sz="1400" spc="40" dirty="0">
                <a:latin typeface="Calibri"/>
                <a:cs typeface="Calibri"/>
              </a:rPr>
              <a:t> </a:t>
            </a:r>
            <a:r>
              <a:rPr sz="1400" dirty="0">
                <a:latin typeface="Calibri"/>
                <a:cs typeface="Calibri"/>
              </a:rPr>
              <a:t>managed</a:t>
            </a:r>
            <a:r>
              <a:rPr sz="1400" spc="60" dirty="0">
                <a:latin typeface="Calibri"/>
                <a:cs typeface="Calibri"/>
              </a:rPr>
              <a:t> </a:t>
            </a:r>
            <a:r>
              <a:rPr sz="1400" dirty="0">
                <a:latin typeface="Calibri"/>
                <a:cs typeface="Calibri"/>
              </a:rPr>
              <a:t>as</a:t>
            </a:r>
            <a:r>
              <a:rPr sz="1400" spc="65" dirty="0">
                <a:latin typeface="Calibri"/>
                <a:cs typeface="Calibri"/>
              </a:rPr>
              <a:t> </a:t>
            </a:r>
            <a:r>
              <a:rPr sz="1400" dirty="0">
                <a:latin typeface="Calibri"/>
                <a:cs typeface="Calibri"/>
              </a:rPr>
              <a:t>the</a:t>
            </a:r>
            <a:r>
              <a:rPr sz="1400" spc="125" dirty="0">
                <a:latin typeface="Calibri"/>
                <a:cs typeface="Calibri"/>
              </a:rPr>
              <a:t> </a:t>
            </a:r>
            <a:r>
              <a:rPr sz="1400" spc="-20" dirty="0">
                <a:latin typeface="Calibri"/>
                <a:cs typeface="Calibri"/>
              </a:rPr>
              <a:t>Fuel </a:t>
            </a:r>
            <a:r>
              <a:rPr sz="1400" dirty="0">
                <a:latin typeface="Calibri"/>
                <a:cs typeface="Calibri"/>
              </a:rPr>
              <a:t>Limit</a:t>
            </a:r>
            <a:r>
              <a:rPr sz="1400" spc="45" dirty="0">
                <a:latin typeface="Calibri"/>
                <a:cs typeface="Calibri"/>
              </a:rPr>
              <a:t> </a:t>
            </a:r>
            <a:r>
              <a:rPr sz="1400" dirty="0">
                <a:latin typeface="Calibri"/>
                <a:cs typeface="Calibri"/>
              </a:rPr>
              <a:t>Vent</a:t>
            </a:r>
            <a:r>
              <a:rPr sz="1400" spc="100" dirty="0">
                <a:latin typeface="Calibri"/>
                <a:cs typeface="Calibri"/>
              </a:rPr>
              <a:t> </a:t>
            </a:r>
            <a:r>
              <a:rPr sz="1400" spc="-20" dirty="0">
                <a:latin typeface="Calibri"/>
                <a:cs typeface="Calibri"/>
              </a:rPr>
              <a:t>Valve</a:t>
            </a:r>
            <a:r>
              <a:rPr sz="1400" spc="55" dirty="0">
                <a:latin typeface="Calibri"/>
                <a:cs typeface="Calibri"/>
              </a:rPr>
              <a:t> </a:t>
            </a:r>
            <a:r>
              <a:rPr sz="1400" dirty="0">
                <a:latin typeface="Calibri"/>
                <a:cs typeface="Calibri"/>
              </a:rPr>
              <a:t>vents</a:t>
            </a:r>
            <a:r>
              <a:rPr sz="1400" spc="120" dirty="0">
                <a:latin typeface="Calibri"/>
                <a:cs typeface="Calibri"/>
              </a:rPr>
              <a:t> </a:t>
            </a:r>
            <a:r>
              <a:rPr sz="1400" dirty="0">
                <a:latin typeface="Calibri"/>
                <a:cs typeface="Calibri"/>
              </a:rPr>
              <a:t>air</a:t>
            </a:r>
            <a:r>
              <a:rPr sz="1400" spc="130" dirty="0">
                <a:latin typeface="Calibri"/>
                <a:cs typeface="Calibri"/>
              </a:rPr>
              <a:t> </a:t>
            </a:r>
            <a:r>
              <a:rPr sz="1400" dirty="0">
                <a:latin typeface="Calibri"/>
                <a:cs typeface="Calibri"/>
              </a:rPr>
              <a:t>and</a:t>
            </a:r>
            <a:r>
              <a:rPr sz="1400" spc="125" dirty="0">
                <a:latin typeface="Calibri"/>
                <a:cs typeface="Calibri"/>
              </a:rPr>
              <a:t> </a:t>
            </a:r>
            <a:r>
              <a:rPr sz="1400" dirty="0">
                <a:latin typeface="Calibri"/>
                <a:cs typeface="Calibri"/>
              </a:rPr>
              <a:t>fuel</a:t>
            </a:r>
            <a:r>
              <a:rPr sz="1400" spc="130" dirty="0">
                <a:latin typeface="Calibri"/>
                <a:cs typeface="Calibri"/>
              </a:rPr>
              <a:t> </a:t>
            </a:r>
            <a:r>
              <a:rPr sz="1400" spc="-10" dirty="0">
                <a:latin typeface="Calibri"/>
                <a:cs typeface="Calibri"/>
              </a:rPr>
              <a:t>vapors;</a:t>
            </a:r>
            <a:endParaRPr sz="1400">
              <a:latin typeface="Calibri"/>
              <a:cs typeface="Calibri"/>
            </a:endParaRPr>
          </a:p>
          <a:p>
            <a:pPr marL="582295" marR="124460" indent="-113030">
              <a:lnSpc>
                <a:spcPct val="75700"/>
              </a:lnSpc>
              <a:spcBef>
                <a:spcPts val="409"/>
              </a:spcBef>
            </a:pPr>
            <a:r>
              <a:rPr sz="1000" spc="45" dirty="0">
                <a:latin typeface="Symbol"/>
                <a:cs typeface="Symbol"/>
              </a:rPr>
              <a:t></a:t>
            </a:r>
            <a:r>
              <a:rPr sz="1400" spc="45" dirty="0">
                <a:latin typeface="Calibri"/>
                <a:cs typeface="Calibri"/>
              </a:rPr>
              <a:t>through</a:t>
            </a:r>
            <a:r>
              <a:rPr sz="1400" spc="26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Carbon</a:t>
            </a:r>
            <a:r>
              <a:rPr sz="1400" spc="165" dirty="0">
                <a:latin typeface="Calibri"/>
                <a:cs typeface="Calibri"/>
              </a:rPr>
              <a:t> </a:t>
            </a:r>
            <a:r>
              <a:rPr sz="1400" dirty="0">
                <a:latin typeface="Calibri"/>
                <a:cs typeface="Calibri"/>
              </a:rPr>
              <a:t>Canister</a:t>
            </a:r>
            <a:r>
              <a:rPr sz="1400" spc="120" dirty="0">
                <a:latin typeface="Calibri"/>
                <a:cs typeface="Calibri"/>
              </a:rPr>
              <a:t> </a:t>
            </a:r>
            <a:r>
              <a:rPr sz="1400" dirty="0">
                <a:latin typeface="Calibri"/>
                <a:cs typeface="Calibri"/>
              </a:rPr>
              <a:t>and</a:t>
            </a:r>
            <a:r>
              <a:rPr sz="1400" spc="155" dirty="0">
                <a:latin typeface="Calibri"/>
                <a:cs typeface="Calibri"/>
              </a:rPr>
              <a:t> </a:t>
            </a:r>
            <a:r>
              <a:rPr sz="1400" dirty="0">
                <a:latin typeface="Calibri"/>
                <a:cs typeface="Calibri"/>
              </a:rPr>
              <a:t>ultimately</a:t>
            </a:r>
            <a:r>
              <a:rPr sz="1400" spc="235" dirty="0">
                <a:latin typeface="Calibri"/>
                <a:cs typeface="Calibri"/>
              </a:rPr>
              <a:t> </a:t>
            </a:r>
            <a:r>
              <a:rPr sz="1400" spc="25" dirty="0">
                <a:latin typeface="Calibri"/>
                <a:cs typeface="Calibri"/>
              </a:rPr>
              <a:t>out </a:t>
            </a:r>
            <a:r>
              <a:rPr sz="1400" spc="65" dirty="0">
                <a:latin typeface="Calibri"/>
                <a:cs typeface="Calibri"/>
              </a:rPr>
              <a:t>through</a:t>
            </a:r>
            <a:r>
              <a:rPr sz="1400" spc="135" dirty="0">
                <a:latin typeface="Calibri"/>
                <a:cs typeface="Calibri"/>
              </a:rPr>
              <a:t> </a:t>
            </a:r>
            <a:r>
              <a:rPr sz="1400" dirty="0">
                <a:latin typeface="Calibri"/>
                <a:cs typeface="Calibri"/>
              </a:rPr>
              <a:t>the</a:t>
            </a:r>
            <a:r>
              <a:rPr sz="1400" spc="55" dirty="0">
                <a:latin typeface="Calibri"/>
                <a:cs typeface="Calibri"/>
              </a:rPr>
              <a:t> </a:t>
            </a:r>
            <a:r>
              <a:rPr sz="1400" spc="-10" dirty="0">
                <a:latin typeface="Calibri"/>
                <a:cs typeface="Calibri"/>
              </a:rPr>
              <a:t>P-</a:t>
            </a:r>
            <a:r>
              <a:rPr sz="1400" spc="-20" dirty="0">
                <a:latin typeface="Calibri"/>
                <a:cs typeface="Calibri"/>
              </a:rPr>
              <a:t>Trap</a:t>
            </a:r>
            <a:endParaRPr sz="1400">
              <a:latin typeface="Calibri"/>
              <a:cs typeface="Calibri"/>
            </a:endParaRPr>
          </a:p>
          <a:p>
            <a:pPr marL="469900">
              <a:lnSpc>
                <a:spcPts val="1380"/>
              </a:lnSpc>
            </a:pPr>
            <a:r>
              <a:rPr sz="1000" dirty="0">
                <a:latin typeface="Symbol"/>
                <a:cs typeface="Symbol"/>
              </a:rPr>
              <a:t></a:t>
            </a:r>
            <a:r>
              <a:rPr sz="1400" dirty="0">
                <a:latin typeface="Calibri"/>
                <a:cs typeface="Calibri"/>
              </a:rPr>
              <a:t>and</a:t>
            </a:r>
            <a:r>
              <a:rPr sz="1400" spc="65" dirty="0">
                <a:latin typeface="Calibri"/>
                <a:cs typeface="Calibri"/>
              </a:rPr>
              <a:t> </a:t>
            </a:r>
            <a:r>
              <a:rPr sz="1400" dirty="0">
                <a:latin typeface="Calibri"/>
                <a:cs typeface="Calibri"/>
              </a:rPr>
              <a:t>the</a:t>
            </a:r>
            <a:r>
              <a:rPr sz="1400" spc="105" dirty="0">
                <a:latin typeface="Calibri"/>
                <a:cs typeface="Calibri"/>
              </a:rPr>
              <a:t> </a:t>
            </a:r>
            <a:r>
              <a:rPr sz="1400" spc="60" dirty="0">
                <a:latin typeface="Calibri"/>
                <a:cs typeface="Calibri"/>
              </a:rPr>
              <a:t>through</a:t>
            </a:r>
            <a:r>
              <a:rPr sz="1400" spc="160"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fuel</a:t>
            </a:r>
            <a:r>
              <a:rPr sz="1400" spc="160" dirty="0">
                <a:latin typeface="Calibri"/>
                <a:cs typeface="Calibri"/>
              </a:rPr>
              <a:t> </a:t>
            </a:r>
            <a:r>
              <a:rPr sz="1400" dirty="0">
                <a:latin typeface="Calibri"/>
                <a:cs typeface="Calibri"/>
              </a:rPr>
              <a:t>Vapor</a:t>
            </a:r>
            <a:r>
              <a:rPr sz="1400" spc="50" dirty="0">
                <a:latin typeface="Calibri"/>
                <a:cs typeface="Calibri"/>
              </a:rPr>
              <a:t> </a:t>
            </a:r>
            <a:r>
              <a:rPr sz="1400" dirty="0">
                <a:latin typeface="Calibri"/>
                <a:cs typeface="Calibri"/>
              </a:rPr>
              <a:t>&amp;</a:t>
            </a:r>
            <a:r>
              <a:rPr sz="1400" spc="-15" dirty="0">
                <a:latin typeface="Calibri"/>
                <a:cs typeface="Calibri"/>
              </a:rPr>
              <a:t> </a:t>
            </a:r>
            <a:r>
              <a:rPr sz="1400" dirty="0">
                <a:latin typeface="Calibri"/>
                <a:cs typeface="Calibri"/>
              </a:rPr>
              <a:t>Fresh</a:t>
            </a:r>
            <a:r>
              <a:rPr sz="1400" spc="105" dirty="0">
                <a:latin typeface="Calibri"/>
                <a:cs typeface="Calibri"/>
              </a:rPr>
              <a:t> </a:t>
            </a:r>
            <a:r>
              <a:rPr sz="1400" dirty="0">
                <a:latin typeface="Calibri"/>
                <a:cs typeface="Calibri"/>
              </a:rPr>
              <a:t>Air</a:t>
            </a:r>
            <a:r>
              <a:rPr sz="1400" spc="100" dirty="0">
                <a:latin typeface="Calibri"/>
                <a:cs typeface="Calibri"/>
              </a:rPr>
              <a:t> </a:t>
            </a:r>
            <a:r>
              <a:rPr sz="1400" spc="-20" dirty="0">
                <a:latin typeface="Calibri"/>
                <a:cs typeface="Calibri"/>
              </a:rPr>
              <a:t>Vent</a:t>
            </a:r>
            <a:endParaRPr sz="1400">
              <a:latin typeface="Calibri"/>
              <a:cs typeface="Calibri"/>
            </a:endParaRPr>
          </a:p>
          <a:p>
            <a:pPr marL="582295">
              <a:lnSpc>
                <a:spcPts val="1475"/>
              </a:lnSpc>
            </a:pPr>
            <a:r>
              <a:rPr sz="1400" dirty="0">
                <a:latin typeface="Calibri"/>
                <a:cs typeface="Calibri"/>
              </a:rPr>
              <a:t>line</a:t>
            </a:r>
            <a:r>
              <a:rPr sz="1400" spc="65" dirty="0">
                <a:latin typeface="Calibri"/>
                <a:cs typeface="Calibri"/>
              </a:rPr>
              <a:t> </a:t>
            </a:r>
            <a:r>
              <a:rPr sz="1400" dirty="0">
                <a:latin typeface="Calibri"/>
                <a:cs typeface="Calibri"/>
              </a:rPr>
              <a:t>and</a:t>
            </a:r>
            <a:r>
              <a:rPr sz="1400" spc="110" dirty="0">
                <a:latin typeface="Calibri"/>
                <a:cs typeface="Calibri"/>
              </a:rPr>
              <a:t> </a:t>
            </a:r>
            <a:r>
              <a:rPr sz="1400" spc="50" dirty="0">
                <a:latin typeface="Calibri"/>
                <a:cs typeface="Calibri"/>
              </a:rPr>
              <a:t>out</a:t>
            </a:r>
            <a:r>
              <a:rPr sz="1400" spc="105" dirty="0">
                <a:latin typeface="Calibri"/>
                <a:cs typeface="Calibri"/>
              </a:rPr>
              <a:t> </a:t>
            </a:r>
            <a:r>
              <a:rPr sz="1400" spc="65" dirty="0">
                <a:latin typeface="Calibri"/>
                <a:cs typeface="Calibri"/>
              </a:rPr>
              <a:t>through</a:t>
            </a:r>
            <a:r>
              <a:rPr sz="1400" spc="125"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vent</a:t>
            </a:r>
            <a:r>
              <a:rPr sz="1400" spc="110" dirty="0">
                <a:latin typeface="Calibri"/>
                <a:cs typeface="Calibri"/>
              </a:rPr>
              <a:t> </a:t>
            </a:r>
            <a:r>
              <a:rPr sz="1400" dirty="0">
                <a:latin typeface="Calibri"/>
                <a:cs typeface="Calibri"/>
              </a:rPr>
              <a:t>in</a:t>
            </a:r>
            <a:r>
              <a:rPr sz="1400" spc="80" dirty="0">
                <a:latin typeface="Calibri"/>
                <a:cs typeface="Calibri"/>
              </a:rPr>
              <a:t> </a:t>
            </a:r>
            <a:r>
              <a:rPr sz="1400" dirty="0">
                <a:latin typeface="Calibri"/>
                <a:cs typeface="Calibri"/>
              </a:rPr>
              <a:t>the</a:t>
            </a:r>
            <a:r>
              <a:rPr sz="1400" spc="65" dirty="0">
                <a:latin typeface="Calibri"/>
                <a:cs typeface="Calibri"/>
              </a:rPr>
              <a:t> </a:t>
            </a:r>
            <a:r>
              <a:rPr sz="1400" dirty="0">
                <a:latin typeface="Calibri"/>
                <a:cs typeface="Calibri"/>
              </a:rPr>
              <a:t>Fuel</a:t>
            </a:r>
            <a:r>
              <a:rPr sz="1400" spc="90" dirty="0">
                <a:latin typeface="Calibri"/>
                <a:cs typeface="Calibri"/>
              </a:rPr>
              <a:t> </a:t>
            </a:r>
            <a:r>
              <a:rPr sz="1400" spc="-25" dirty="0">
                <a:latin typeface="Calibri"/>
                <a:cs typeface="Calibri"/>
              </a:rPr>
              <a:t>Cap</a:t>
            </a:r>
            <a:endParaRPr sz="1400">
              <a:latin typeface="Calibri"/>
              <a:cs typeface="Calibri"/>
            </a:endParaRPr>
          </a:p>
          <a:p>
            <a:pPr marL="12700" marR="127000">
              <a:lnSpc>
                <a:spcPct val="102400"/>
              </a:lnSpc>
              <a:spcBef>
                <a:spcPts val="80"/>
              </a:spcBef>
            </a:pPr>
            <a:r>
              <a:rPr sz="1400" dirty="0">
                <a:latin typeface="Calibri"/>
                <a:cs typeface="Calibri"/>
              </a:rPr>
              <a:t>When</a:t>
            </a:r>
            <a:r>
              <a:rPr sz="1400" spc="5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fuel</a:t>
            </a:r>
            <a:r>
              <a:rPr sz="1400" spc="185" dirty="0">
                <a:latin typeface="Calibri"/>
                <a:cs typeface="Calibri"/>
              </a:rPr>
              <a:t> </a:t>
            </a:r>
            <a:r>
              <a:rPr sz="1400" dirty="0">
                <a:latin typeface="Calibri"/>
                <a:cs typeface="Calibri"/>
              </a:rPr>
              <a:t>level</a:t>
            </a:r>
            <a:r>
              <a:rPr sz="1400" spc="165" dirty="0">
                <a:latin typeface="Calibri"/>
                <a:cs typeface="Calibri"/>
              </a:rPr>
              <a:t> </a:t>
            </a:r>
            <a:r>
              <a:rPr sz="1400" dirty="0">
                <a:latin typeface="Calibri"/>
                <a:cs typeface="Calibri"/>
              </a:rPr>
              <a:t>reaches</a:t>
            </a:r>
            <a:r>
              <a:rPr sz="1400" spc="6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Fuel</a:t>
            </a:r>
            <a:r>
              <a:rPr sz="1400" spc="155" dirty="0">
                <a:latin typeface="Calibri"/>
                <a:cs typeface="Calibri"/>
              </a:rPr>
              <a:t> </a:t>
            </a:r>
            <a:r>
              <a:rPr sz="1400" dirty="0">
                <a:latin typeface="Calibri"/>
                <a:cs typeface="Calibri"/>
              </a:rPr>
              <a:t>Limit</a:t>
            </a:r>
            <a:r>
              <a:rPr sz="1400" spc="135" dirty="0">
                <a:latin typeface="Calibri"/>
                <a:cs typeface="Calibri"/>
              </a:rPr>
              <a:t> </a:t>
            </a:r>
            <a:r>
              <a:rPr sz="1400" dirty="0">
                <a:latin typeface="Calibri"/>
                <a:cs typeface="Calibri"/>
              </a:rPr>
              <a:t>Vent</a:t>
            </a:r>
            <a:r>
              <a:rPr sz="1400" spc="110" dirty="0">
                <a:latin typeface="Calibri"/>
                <a:cs typeface="Calibri"/>
              </a:rPr>
              <a:t> </a:t>
            </a:r>
            <a:r>
              <a:rPr sz="1400" spc="-10" dirty="0">
                <a:latin typeface="Calibri"/>
                <a:cs typeface="Calibri"/>
              </a:rPr>
              <a:t>Valve </a:t>
            </a:r>
            <a:r>
              <a:rPr sz="1400" dirty="0">
                <a:latin typeface="Calibri"/>
                <a:cs typeface="Calibri"/>
              </a:rPr>
              <a:t>Sensor,</a:t>
            </a:r>
            <a:r>
              <a:rPr sz="1400" spc="175" dirty="0">
                <a:latin typeface="Calibri"/>
                <a:cs typeface="Calibri"/>
              </a:rPr>
              <a:t> </a:t>
            </a:r>
            <a:r>
              <a:rPr sz="1400" dirty="0">
                <a:latin typeface="Calibri"/>
                <a:cs typeface="Calibri"/>
              </a:rPr>
              <a:t>at</a:t>
            </a:r>
            <a:r>
              <a:rPr sz="1400" spc="100" dirty="0">
                <a:latin typeface="Calibri"/>
                <a:cs typeface="Calibri"/>
              </a:rPr>
              <a:t> </a:t>
            </a:r>
            <a:r>
              <a:rPr sz="1400" dirty="0">
                <a:latin typeface="Calibri"/>
                <a:cs typeface="Calibri"/>
              </a:rPr>
              <a:t>a</a:t>
            </a:r>
            <a:r>
              <a:rPr sz="1400" spc="65" dirty="0">
                <a:latin typeface="Calibri"/>
                <a:cs typeface="Calibri"/>
              </a:rPr>
              <a:t> </a:t>
            </a:r>
            <a:r>
              <a:rPr sz="1400" spc="-25" dirty="0">
                <a:latin typeface="Calibri"/>
                <a:cs typeface="Calibri"/>
              </a:rPr>
              <a:t>pre-</a:t>
            </a:r>
            <a:r>
              <a:rPr sz="1400" dirty="0">
                <a:latin typeface="Calibri"/>
                <a:cs typeface="Calibri"/>
              </a:rPr>
              <a:t>determined</a:t>
            </a:r>
            <a:r>
              <a:rPr sz="1400" spc="155" dirty="0">
                <a:latin typeface="Calibri"/>
                <a:cs typeface="Calibri"/>
              </a:rPr>
              <a:t> </a:t>
            </a:r>
            <a:r>
              <a:rPr sz="1400" dirty="0">
                <a:latin typeface="Calibri"/>
                <a:cs typeface="Calibri"/>
              </a:rPr>
              <a:t>safe</a:t>
            </a:r>
            <a:r>
              <a:rPr sz="1400" spc="15" dirty="0">
                <a:latin typeface="Calibri"/>
                <a:cs typeface="Calibri"/>
              </a:rPr>
              <a:t> </a:t>
            </a:r>
            <a:r>
              <a:rPr sz="1400" dirty="0">
                <a:latin typeface="Calibri"/>
                <a:cs typeface="Calibri"/>
              </a:rPr>
              <a:t>level,</a:t>
            </a:r>
            <a:r>
              <a:rPr sz="1400" spc="13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valve</a:t>
            </a:r>
            <a:r>
              <a:rPr sz="1400" spc="150" dirty="0">
                <a:latin typeface="Calibri"/>
                <a:cs typeface="Calibri"/>
              </a:rPr>
              <a:t> </a:t>
            </a:r>
            <a:r>
              <a:rPr sz="1400" spc="-10" dirty="0">
                <a:latin typeface="Calibri"/>
                <a:cs typeface="Calibri"/>
              </a:rPr>
              <a:t>closes </a:t>
            </a:r>
            <a:r>
              <a:rPr sz="1400" dirty="0">
                <a:latin typeface="Calibri"/>
                <a:cs typeface="Calibri"/>
              </a:rPr>
              <a:t>and</a:t>
            </a:r>
            <a:r>
              <a:rPr sz="1400" spc="165" dirty="0">
                <a:latin typeface="Calibri"/>
                <a:cs typeface="Calibri"/>
              </a:rPr>
              <a:t> </a:t>
            </a:r>
            <a:r>
              <a:rPr sz="1400" dirty="0">
                <a:latin typeface="Calibri"/>
                <a:cs typeface="Calibri"/>
              </a:rPr>
              <a:t>halts</a:t>
            </a:r>
            <a:r>
              <a:rPr sz="1400" spc="245" dirty="0">
                <a:latin typeface="Calibri"/>
                <a:cs typeface="Calibri"/>
              </a:rPr>
              <a:t> </a:t>
            </a:r>
            <a:r>
              <a:rPr sz="1400" dirty="0">
                <a:latin typeface="Calibri"/>
                <a:cs typeface="Calibri"/>
              </a:rPr>
              <a:t>the</a:t>
            </a:r>
            <a:r>
              <a:rPr sz="1400" spc="155" dirty="0">
                <a:latin typeface="Calibri"/>
                <a:cs typeface="Calibri"/>
              </a:rPr>
              <a:t> </a:t>
            </a:r>
            <a:r>
              <a:rPr sz="1400" dirty="0">
                <a:latin typeface="Calibri"/>
                <a:cs typeface="Calibri"/>
              </a:rPr>
              <a:t>exiting</a:t>
            </a:r>
            <a:r>
              <a:rPr sz="1400" spc="175" dirty="0">
                <a:latin typeface="Calibri"/>
                <a:cs typeface="Calibri"/>
              </a:rPr>
              <a:t> </a:t>
            </a:r>
            <a:r>
              <a:rPr sz="1400" dirty="0">
                <a:latin typeface="Calibri"/>
                <a:cs typeface="Calibri"/>
              </a:rPr>
              <a:t>air</a:t>
            </a:r>
            <a:r>
              <a:rPr sz="1400" spc="250" dirty="0">
                <a:latin typeface="Calibri"/>
                <a:cs typeface="Calibri"/>
              </a:rPr>
              <a:t> </a:t>
            </a:r>
            <a:r>
              <a:rPr sz="1400" dirty="0">
                <a:latin typeface="Calibri"/>
                <a:cs typeface="Calibri"/>
              </a:rPr>
              <a:t>and</a:t>
            </a:r>
            <a:r>
              <a:rPr sz="1400" spc="170" dirty="0">
                <a:latin typeface="Calibri"/>
                <a:cs typeface="Calibri"/>
              </a:rPr>
              <a:t> </a:t>
            </a:r>
            <a:r>
              <a:rPr sz="1400" dirty="0">
                <a:latin typeface="Calibri"/>
                <a:cs typeface="Calibri"/>
              </a:rPr>
              <a:t>fuel</a:t>
            </a:r>
            <a:r>
              <a:rPr sz="1400" spc="254" dirty="0">
                <a:latin typeface="Calibri"/>
                <a:cs typeface="Calibri"/>
              </a:rPr>
              <a:t> </a:t>
            </a:r>
            <a:r>
              <a:rPr sz="1400" dirty="0">
                <a:latin typeface="Calibri"/>
                <a:cs typeface="Calibri"/>
              </a:rPr>
              <a:t>vapors.</a:t>
            </a:r>
            <a:r>
              <a:rPr sz="1400" spc="190" dirty="0">
                <a:latin typeface="Calibri"/>
                <a:cs typeface="Calibri"/>
              </a:rPr>
              <a:t> </a:t>
            </a:r>
            <a:r>
              <a:rPr sz="1400" dirty="0">
                <a:latin typeface="Calibri"/>
                <a:cs typeface="Calibri"/>
              </a:rPr>
              <a:t>This</a:t>
            </a:r>
            <a:r>
              <a:rPr sz="1400" spc="130" dirty="0">
                <a:latin typeface="Calibri"/>
                <a:cs typeface="Calibri"/>
              </a:rPr>
              <a:t> </a:t>
            </a:r>
            <a:r>
              <a:rPr sz="1400" dirty="0">
                <a:latin typeface="Calibri"/>
                <a:cs typeface="Calibri"/>
              </a:rPr>
              <a:t>causes</a:t>
            </a:r>
            <a:r>
              <a:rPr sz="1400" spc="130" dirty="0">
                <a:latin typeface="Calibri"/>
                <a:cs typeface="Calibri"/>
              </a:rPr>
              <a:t> </a:t>
            </a:r>
            <a:r>
              <a:rPr sz="1400" spc="-25" dirty="0">
                <a:latin typeface="Calibri"/>
                <a:cs typeface="Calibri"/>
              </a:rPr>
              <a:t>an </a:t>
            </a:r>
            <a:r>
              <a:rPr sz="1400" spc="-35" dirty="0">
                <a:latin typeface="Calibri"/>
                <a:cs typeface="Calibri"/>
              </a:rPr>
              <a:t>immediate</a:t>
            </a:r>
            <a:r>
              <a:rPr sz="1400" spc="60" dirty="0">
                <a:latin typeface="Calibri"/>
                <a:cs typeface="Calibri"/>
              </a:rPr>
              <a:t> </a:t>
            </a:r>
            <a:r>
              <a:rPr sz="1400" dirty="0">
                <a:latin typeface="Calibri"/>
                <a:cs typeface="Calibri"/>
              </a:rPr>
              <a:t>increase</a:t>
            </a:r>
            <a:r>
              <a:rPr sz="1400" spc="70" dirty="0">
                <a:latin typeface="Calibri"/>
                <a:cs typeface="Calibri"/>
              </a:rPr>
              <a:t> </a:t>
            </a:r>
            <a:r>
              <a:rPr sz="1400" dirty="0">
                <a:latin typeface="Calibri"/>
                <a:cs typeface="Calibri"/>
              </a:rPr>
              <a:t>in</a:t>
            </a:r>
            <a:r>
              <a:rPr sz="1400" spc="125" dirty="0">
                <a:latin typeface="Calibri"/>
                <a:cs typeface="Calibri"/>
              </a:rPr>
              <a:t> </a:t>
            </a:r>
            <a:r>
              <a:rPr sz="1400" dirty="0">
                <a:latin typeface="Calibri"/>
                <a:cs typeface="Calibri"/>
              </a:rPr>
              <a:t>pressure</a:t>
            </a:r>
            <a:r>
              <a:rPr sz="1400" spc="145" dirty="0">
                <a:latin typeface="Calibri"/>
                <a:cs typeface="Calibri"/>
              </a:rPr>
              <a:t> </a:t>
            </a:r>
            <a:r>
              <a:rPr sz="1400" dirty="0">
                <a:latin typeface="Calibri"/>
                <a:cs typeface="Calibri"/>
              </a:rPr>
              <a:t>that</a:t>
            </a:r>
            <a:r>
              <a:rPr sz="1400" spc="229" dirty="0">
                <a:latin typeface="Calibri"/>
                <a:cs typeface="Calibri"/>
              </a:rPr>
              <a:t> </a:t>
            </a:r>
            <a:r>
              <a:rPr sz="1400" spc="70" dirty="0">
                <a:latin typeface="Calibri"/>
                <a:cs typeface="Calibri"/>
              </a:rPr>
              <a:t>triggers</a:t>
            </a:r>
            <a:r>
              <a:rPr sz="1400" spc="175" dirty="0">
                <a:latin typeface="Calibri"/>
                <a:cs typeface="Calibri"/>
              </a:rPr>
              <a:t> </a:t>
            </a:r>
            <a:r>
              <a:rPr sz="1400" dirty="0">
                <a:latin typeface="Calibri"/>
                <a:cs typeface="Calibri"/>
              </a:rPr>
              <a:t>the</a:t>
            </a:r>
            <a:r>
              <a:rPr sz="1400" spc="114" dirty="0">
                <a:latin typeface="Calibri"/>
                <a:cs typeface="Calibri"/>
              </a:rPr>
              <a:t> </a:t>
            </a:r>
            <a:r>
              <a:rPr sz="1400" spc="-10" dirty="0">
                <a:latin typeface="Calibri"/>
                <a:cs typeface="Calibri"/>
              </a:rPr>
              <a:t>Inlet</a:t>
            </a:r>
            <a:endParaRPr sz="1400">
              <a:latin typeface="Calibri"/>
              <a:cs typeface="Calibri"/>
            </a:endParaRPr>
          </a:p>
          <a:p>
            <a:pPr marL="12700">
              <a:lnSpc>
                <a:spcPct val="100000"/>
              </a:lnSpc>
              <a:spcBef>
                <a:spcPts val="25"/>
              </a:spcBef>
            </a:pPr>
            <a:r>
              <a:rPr sz="1400" spc="65" dirty="0">
                <a:latin typeface="Calibri"/>
                <a:cs typeface="Calibri"/>
              </a:rPr>
              <a:t>Control</a:t>
            </a:r>
            <a:r>
              <a:rPr sz="1400" spc="180" dirty="0">
                <a:latin typeface="Calibri"/>
                <a:cs typeface="Calibri"/>
              </a:rPr>
              <a:t> </a:t>
            </a:r>
            <a:r>
              <a:rPr sz="1400" spc="-10" dirty="0">
                <a:latin typeface="Calibri"/>
                <a:cs typeface="Calibri"/>
              </a:rPr>
              <a:t>Valve</a:t>
            </a:r>
            <a:r>
              <a:rPr sz="1400" spc="80" dirty="0">
                <a:latin typeface="Calibri"/>
                <a:cs typeface="Calibri"/>
              </a:rPr>
              <a:t> </a:t>
            </a:r>
            <a:r>
              <a:rPr sz="1400" dirty="0">
                <a:latin typeface="Calibri"/>
                <a:cs typeface="Calibri"/>
              </a:rPr>
              <a:t>to</a:t>
            </a:r>
            <a:r>
              <a:rPr sz="1400" spc="110" dirty="0">
                <a:latin typeface="Calibri"/>
                <a:cs typeface="Calibri"/>
              </a:rPr>
              <a:t> </a:t>
            </a:r>
            <a:r>
              <a:rPr sz="1400" dirty="0">
                <a:latin typeface="Calibri"/>
                <a:cs typeface="Calibri"/>
              </a:rPr>
              <a:t>close,</a:t>
            </a:r>
            <a:r>
              <a:rPr sz="1400" spc="45" dirty="0">
                <a:latin typeface="Calibri"/>
                <a:cs typeface="Calibri"/>
              </a:rPr>
              <a:t> </a:t>
            </a:r>
            <a:r>
              <a:rPr sz="1400" dirty="0">
                <a:latin typeface="Calibri"/>
                <a:cs typeface="Calibri"/>
              </a:rPr>
              <a:t>stopping</a:t>
            </a:r>
            <a:r>
              <a:rPr sz="1400" spc="185"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f</a:t>
            </a:r>
            <a:r>
              <a:rPr sz="1400" spc="-185" dirty="0">
                <a:latin typeface="Calibri"/>
                <a:cs typeface="Calibri"/>
              </a:rPr>
              <a:t> </a:t>
            </a:r>
            <a:r>
              <a:rPr sz="1400" spc="70" dirty="0">
                <a:latin typeface="Calibri"/>
                <a:cs typeface="Calibri"/>
              </a:rPr>
              <a:t>low</a:t>
            </a:r>
            <a:r>
              <a:rPr sz="1400" spc="114" dirty="0">
                <a:latin typeface="Calibri"/>
                <a:cs typeface="Calibri"/>
              </a:rPr>
              <a:t> </a:t>
            </a:r>
            <a:r>
              <a:rPr sz="1400" spc="55" dirty="0">
                <a:latin typeface="Calibri"/>
                <a:cs typeface="Calibri"/>
              </a:rPr>
              <a:t>of</a:t>
            </a:r>
            <a:r>
              <a:rPr sz="1400" spc="114" dirty="0">
                <a:latin typeface="Calibri"/>
                <a:cs typeface="Calibri"/>
              </a:rPr>
              <a:t> </a:t>
            </a:r>
            <a:r>
              <a:rPr sz="1400" dirty="0">
                <a:latin typeface="Calibri"/>
                <a:cs typeface="Calibri"/>
              </a:rPr>
              <a:t>fuel</a:t>
            </a:r>
            <a:r>
              <a:rPr sz="1400" spc="120" dirty="0">
                <a:latin typeface="Calibri"/>
                <a:cs typeface="Calibri"/>
              </a:rPr>
              <a:t> </a:t>
            </a:r>
            <a:r>
              <a:rPr sz="1400" dirty="0">
                <a:latin typeface="Calibri"/>
                <a:cs typeface="Calibri"/>
              </a:rPr>
              <a:t>into</a:t>
            </a:r>
            <a:r>
              <a:rPr sz="1400" spc="195" dirty="0">
                <a:latin typeface="Calibri"/>
                <a:cs typeface="Calibri"/>
              </a:rPr>
              <a:t> </a:t>
            </a:r>
            <a:r>
              <a:rPr sz="1400" spc="-25" dirty="0">
                <a:latin typeface="Calibri"/>
                <a:cs typeface="Calibri"/>
              </a:rPr>
              <a:t>the</a:t>
            </a:r>
            <a:endParaRPr sz="1400">
              <a:latin typeface="Calibri"/>
              <a:cs typeface="Calibri"/>
            </a:endParaRPr>
          </a:p>
          <a:p>
            <a:pPr marL="12700">
              <a:lnSpc>
                <a:spcPct val="100000"/>
              </a:lnSpc>
              <a:spcBef>
                <a:spcPts val="20"/>
              </a:spcBef>
            </a:pPr>
            <a:r>
              <a:rPr sz="1400" dirty="0">
                <a:latin typeface="Calibri"/>
                <a:cs typeface="Calibri"/>
              </a:rPr>
              <a:t>tank.</a:t>
            </a:r>
            <a:r>
              <a:rPr sz="1400" spc="185" dirty="0">
                <a:latin typeface="Calibri"/>
                <a:cs typeface="Calibri"/>
              </a:rPr>
              <a:t> </a:t>
            </a:r>
            <a:r>
              <a:rPr sz="1400" dirty="0">
                <a:latin typeface="Calibri"/>
                <a:cs typeface="Calibri"/>
              </a:rPr>
              <a:t>When</a:t>
            </a:r>
            <a:r>
              <a:rPr sz="1400" spc="3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Inlet</a:t>
            </a:r>
            <a:r>
              <a:rPr sz="1400" spc="190" dirty="0">
                <a:latin typeface="Calibri"/>
                <a:cs typeface="Calibri"/>
              </a:rPr>
              <a:t> </a:t>
            </a:r>
            <a:r>
              <a:rPr sz="1400" spc="60" dirty="0">
                <a:latin typeface="Calibri"/>
                <a:cs typeface="Calibri"/>
              </a:rPr>
              <a:t>Control</a:t>
            </a:r>
            <a:r>
              <a:rPr sz="1400" spc="300" dirty="0">
                <a:latin typeface="Calibri"/>
                <a:cs typeface="Calibri"/>
              </a:rPr>
              <a:t> </a:t>
            </a:r>
            <a:r>
              <a:rPr sz="1400" spc="-10" dirty="0">
                <a:latin typeface="Calibri"/>
                <a:cs typeface="Calibri"/>
              </a:rPr>
              <a:t>Valve</a:t>
            </a:r>
            <a:r>
              <a:rPr sz="1400" spc="75" dirty="0">
                <a:latin typeface="Calibri"/>
                <a:cs typeface="Calibri"/>
              </a:rPr>
              <a:t> </a:t>
            </a:r>
            <a:r>
              <a:rPr sz="1400" dirty="0">
                <a:latin typeface="Calibri"/>
                <a:cs typeface="Calibri"/>
              </a:rPr>
              <a:t>closes,</a:t>
            </a:r>
            <a:r>
              <a:rPr sz="1400" spc="17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fuel</a:t>
            </a:r>
            <a:r>
              <a:rPr sz="1400" spc="195" dirty="0">
                <a:latin typeface="Calibri"/>
                <a:cs typeface="Calibri"/>
              </a:rPr>
              <a:t> </a:t>
            </a:r>
            <a:r>
              <a:rPr sz="1400" spc="45" dirty="0">
                <a:latin typeface="Calibri"/>
                <a:cs typeface="Calibri"/>
              </a:rPr>
              <a:t>fills</a:t>
            </a:r>
            <a:endParaRPr sz="1400">
              <a:latin typeface="Calibri"/>
              <a:cs typeface="Calibri"/>
            </a:endParaRPr>
          </a:p>
          <a:p>
            <a:pPr marL="12700" marR="5080">
              <a:lnSpc>
                <a:spcPct val="101400"/>
              </a:lnSpc>
              <a:spcBef>
                <a:spcPts val="30"/>
              </a:spcBef>
            </a:pPr>
            <a:r>
              <a:rPr sz="1400" dirty="0">
                <a:latin typeface="Calibri"/>
                <a:cs typeface="Calibri"/>
              </a:rPr>
              <a:t>the</a:t>
            </a:r>
            <a:r>
              <a:rPr sz="1400" spc="155" dirty="0">
                <a:latin typeface="Calibri"/>
                <a:cs typeface="Calibri"/>
              </a:rPr>
              <a:t> </a:t>
            </a:r>
            <a:r>
              <a:rPr sz="1400" dirty="0">
                <a:latin typeface="Calibri"/>
                <a:cs typeface="Calibri"/>
              </a:rPr>
              <a:t>inlet</a:t>
            </a:r>
            <a:r>
              <a:rPr sz="1400" spc="254" dirty="0">
                <a:latin typeface="Calibri"/>
                <a:cs typeface="Calibri"/>
              </a:rPr>
              <a:t> </a:t>
            </a:r>
            <a:r>
              <a:rPr sz="1400" dirty="0">
                <a:latin typeface="Calibri"/>
                <a:cs typeface="Calibri"/>
              </a:rPr>
              <a:t>line,</a:t>
            </a:r>
            <a:r>
              <a:rPr sz="1400" spc="204" dirty="0">
                <a:latin typeface="Calibri"/>
                <a:cs typeface="Calibri"/>
              </a:rPr>
              <a:t> </a:t>
            </a:r>
            <a:r>
              <a:rPr sz="1400" dirty="0">
                <a:latin typeface="Calibri"/>
                <a:cs typeface="Calibri"/>
              </a:rPr>
              <a:t>reaching</a:t>
            </a:r>
            <a:r>
              <a:rPr sz="1400" spc="260" dirty="0">
                <a:latin typeface="Calibri"/>
                <a:cs typeface="Calibri"/>
              </a:rPr>
              <a:t> </a:t>
            </a:r>
            <a:r>
              <a:rPr sz="1400" dirty="0">
                <a:latin typeface="Calibri"/>
                <a:cs typeface="Calibri"/>
              </a:rPr>
              <a:t>the</a:t>
            </a:r>
            <a:r>
              <a:rPr sz="1400" spc="125" dirty="0">
                <a:latin typeface="Calibri"/>
                <a:cs typeface="Calibri"/>
              </a:rPr>
              <a:t> </a:t>
            </a:r>
            <a:r>
              <a:rPr sz="1400" spc="65" dirty="0">
                <a:latin typeface="Calibri"/>
                <a:cs typeface="Calibri"/>
              </a:rPr>
              <a:t>filling</a:t>
            </a:r>
            <a:r>
              <a:rPr sz="1400" spc="380" dirty="0">
                <a:latin typeface="Calibri"/>
                <a:cs typeface="Calibri"/>
              </a:rPr>
              <a:t> </a:t>
            </a:r>
            <a:r>
              <a:rPr sz="1400" dirty="0">
                <a:latin typeface="Calibri"/>
                <a:cs typeface="Calibri"/>
              </a:rPr>
              <a:t>nozzle.</a:t>
            </a:r>
            <a:r>
              <a:rPr sz="1400" spc="140" dirty="0">
                <a:latin typeface="Calibri"/>
                <a:cs typeface="Calibri"/>
              </a:rPr>
              <a:t> </a:t>
            </a:r>
            <a:r>
              <a:rPr sz="1400" spc="-40" dirty="0">
                <a:latin typeface="Calibri"/>
                <a:cs typeface="Calibri"/>
              </a:rPr>
              <a:t>The</a:t>
            </a:r>
            <a:r>
              <a:rPr sz="1400" spc="-10" dirty="0">
                <a:latin typeface="Calibri"/>
                <a:cs typeface="Calibri"/>
              </a:rPr>
              <a:t> f</a:t>
            </a:r>
            <a:r>
              <a:rPr sz="1400" spc="-170" dirty="0">
                <a:latin typeface="Calibri"/>
                <a:cs typeface="Calibri"/>
              </a:rPr>
              <a:t> </a:t>
            </a:r>
            <a:r>
              <a:rPr sz="1400" spc="70" dirty="0">
                <a:latin typeface="Calibri"/>
                <a:cs typeface="Calibri"/>
              </a:rPr>
              <a:t>ill</a:t>
            </a:r>
            <a:r>
              <a:rPr sz="1400" spc="385" dirty="0">
                <a:latin typeface="Calibri"/>
                <a:cs typeface="Calibri"/>
              </a:rPr>
              <a:t> </a:t>
            </a:r>
            <a:r>
              <a:rPr sz="1400" spc="-10" dirty="0">
                <a:latin typeface="Calibri"/>
                <a:cs typeface="Calibri"/>
              </a:rPr>
              <a:t>nozzle </a:t>
            </a:r>
            <a:r>
              <a:rPr sz="1400" spc="75" dirty="0">
                <a:latin typeface="Calibri"/>
                <a:cs typeface="Calibri"/>
              </a:rPr>
              <a:t>will</a:t>
            </a:r>
            <a:r>
              <a:rPr sz="1400" spc="155" dirty="0">
                <a:latin typeface="Calibri"/>
                <a:cs typeface="Calibri"/>
              </a:rPr>
              <a:t> </a:t>
            </a:r>
            <a:r>
              <a:rPr sz="1400" spc="55" dirty="0">
                <a:latin typeface="Calibri"/>
                <a:cs typeface="Calibri"/>
              </a:rPr>
              <a:t>turn</a:t>
            </a:r>
            <a:r>
              <a:rPr sz="1400" spc="204" dirty="0">
                <a:latin typeface="Calibri"/>
                <a:cs typeface="Calibri"/>
              </a:rPr>
              <a:t> </a:t>
            </a:r>
            <a:r>
              <a:rPr sz="1400" spc="65" dirty="0">
                <a:latin typeface="Calibri"/>
                <a:cs typeface="Calibri"/>
              </a:rPr>
              <a:t>off</a:t>
            </a:r>
            <a:r>
              <a:rPr sz="1400" spc="120" dirty="0">
                <a:latin typeface="Calibri"/>
                <a:cs typeface="Calibri"/>
              </a:rPr>
              <a:t> </a:t>
            </a:r>
            <a:r>
              <a:rPr sz="1400" dirty="0">
                <a:latin typeface="Calibri"/>
                <a:cs typeface="Calibri"/>
              </a:rPr>
              <a:t>and</a:t>
            </a:r>
            <a:r>
              <a:rPr sz="1400" spc="7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fuel</a:t>
            </a:r>
            <a:r>
              <a:rPr sz="1400" spc="105" dirty="0">
                <a:latin typeface="Calibri"/>
                <a:cs typeface="Calibri"/>
              </a:rPr>
              <a:t> </a:t>
            </a:r>
            <a:r>
              <a:rPr sz="1400" spc="-10" dirty="0">
                <a:latin typeface="Calibri"/>
                <a:cs typeface="Calibri"/>
              </a:rPr>
              <a:t>f</a:t>
            </a:r>
            <a:r>
              <a:rPr sz="1400" spc="-190" dirty="0">
                <a:latin typeface="Calibri"/>
                <a:cs typeface="Calibri"/>
              </a:rPr>
              <a:t> </a:t>
            </a:r>
            <a:r>
              <a:rPr sz="1400" spc="70" dirty="0">
                <a:latin typeface="Calibri"/>
                <a:cs typeface="Calibri"/>
              </a:rPr>
              <a:t>low</a:t>
            </a:r>
            <a:r>
              <a:rPr sz="1400" spc="100" dirty="0">
                <a:latin typeface="Calibri"/>
                <a:cs typeface="Calibri"/>
              </a:rPr>
              <a:t> </a:t>
            </a:r>
            <a:r>
              <a:rPr sz="1400" spc="75" dirty="0">
                <a:latin typeface="Calibri"/>
                <a:cs typeface="Calibri"/>
              </a:rPr>
              <a:t>will</a:t>
            </a:r>
            <a:r>
              <a:rPr sz="1400" spc="130" dirty="0">
                <a:latin typeface="Calibri"/>
                <a:cs typeface="Calibri"/>
              </a:rPr>
              <a:t> </a:t>
            </a:r>
            <a:r>
              <a:rPr sz="1400" dirty="0">
                <a:latin typeface="Calibri"/>
                <a:cs typeface="Calibri"/>
              </a:rPr>
              <a:t>stop</a:t>
            </a:r>
            <a:r>
              <a:rPr sz="1400" spc="75" dirty="0">
                <a:latin typeface="Calibri"/>
                <a:cs typeface="Calibri"/>
              </a:rPr>
              <a:t> </a:t>
            </a:r>
            <a:r>
              <a:rPr sz="1400" dirty="0">
                <a:latin typeface="Calibri"/>
                <a:cs typeface="Calibri"/>
              </a:rPr>
              <a:t>when</a:t>
            </a:r>
            <a:r>
              <a:rPr sz="1400" spc="8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tank</a:t>
            </a:r>
            <a:r>
              <a:rPr sz="1400" spc="125" dirty="0">
                <a:latin typeface="Calibri"/>
                <a:cs typeface="Calibri"/>
              </a:rPr>
              <a:t> </a:t>
            </a:r>
            <a:r>
              <a:rPr sz="1400" spc="-25" dirty="0">
                <a:latin typeface="Calibri"/>
                <a:cs typeface="Calibri"/>
              </a:rPr>
              <a:t>is </a:t>
            </a:r>
            <a:r>
              <a:rPr sz="1400" spc="95" dirty="0">
                <a:latin typeface="Calibri"/>
                <a:cs typeface="Calibri"/>
              </a:rPr>
              <a:t>full</a:t>
            </a:r>
            <a:r>
              <a:rPr sz="1400" spc="190" dirty="0">
                <a:latin typeface="Calibri"/>
                <a:cs typeface="Calibri"/>
              </a:rPr>
              <a:t> </a:t>
            </a:r>
            <a:r>
              <a:rPr sz="1400" dirty="0">
                <a:latin typeface="Calibri"/>
                <a:cs typeface="Calibri"/>
              </a:rPr>
              <a:t>and</a:t>
            </a:r>
            <a:r>
              <a:rPr sz="1400" spc="140" dirty="0">
                <a:latin typeface="Calibri"/>
                <a:cs typeface="Calibri"/>
              </a:rPr>
              <a:t> </a:t>
            </a:r>
            <a:r>
              <a:rPr sz="1400" dirty="0">
                <a:latin typeface="Calibri"/>
                <a:cs typeface="Calibri"/>
              </a:rPr>
              <a:t>prior</a:t>
            </a:r>
            <a:r>
              <a:rPr sz="1400" spc="175" dirty="0">
                <a:latin typeface="Calibri"/>
                <a:cs typeface="Calibri"/>
              </a:rPr>
              <a:t> </a:t>
            </a:r>
            <a:r>
              <a:rPr sz="1400" dirty="0">
                <a:latin typeface="Calibri"/>
                <a:cs typeface="Calibri"/>
              </a:rPr>
              <a:t>to</a:t>
            </a:r>
            <a:r>
              <a:rPr sz="1400" spc="130" dirty="0">
                <a:latin typeface="Calibri"/>
                <a:cs typeface="Calibri"/>
              </a:rPr>
              <a:t> </a:t>
            </a:r>
            <a:r>
              <a:rPr sz="1400" dirty="0">
                <a:latin typeface="Calibri"/>
                <a:cs typeface="Calibri"/>
              </a:rPr>
              <a:t>fuel</a:t>
            </a:r>
            <a:r>
              <a:rPr sz="1400" spc="170" dirty="0">
                <a:latin typeface="Calibri"/>
                <a:cs typeface="Calibri"/>
              </a:rPr>
              <a:t> </a:t>
            </a:r>
            <a:r>
              <a:rPr sz="1400" dirty="0">
                <a:latin typeface="Calibri"/>
                <a:cs typeface="Calibri"/>
              </a:rPr>
              <a:t>spitting</a:t>
            </a:r>
            <a:r>
              <a:rPr sz="1400" spc="204" dirty="0">
                <a:latin typeface="Calibri"/>
                <a:cs typeface="Calibri"/>
              </a:rPr>
              <a:t> </a:t>
            </a:r>
            <a:r>
              <a:rPr sz="1400" dirty="0">
                <a:latin typeface="Calibri"/>
                <a:cs typeface="Calibri"/>
              </a:rPr>
              <a:t>back</a:t>
            </a:r>
            <a:r>
              <a:rPr sz="1400" spc="90" dirty="0">
                <a:latin typeface="Calibri"/>
                <a:cs typeface="Calibri"/>
              </a:rPr>
              <a:t> </a:t>
            </a:r>
            <a:r>
              <a:rPr sz="1400" spc="50" dirty="0">
                <a:latin typeface="Calibri"/>
                <a:cs typeface="Calibri"/>
              </a:rPr>
              <a:t>out</a:t>
            </a:r>
            <a:r>
              <a:rPr sz="1400" spc="135" dirty="0">
                <a:latin typeface="Calibri"/>
                <a:cs typeface="Calibri"/>
              </a:rPr>
              <a:t> </a:t>
            </a:r>
            <a:r>
              <a:rPr sz="1400" spc="55" dirty="0">
                <a:latin typeface="Calibri"/>
                <a:cs typeface="Calibri"/>
              </a:rPr>
              <a:t>of</a:t>
            </a:r>
            <a:r>
              <a:rPr sz="1400" spc="13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deck</a:t>
            </a:r>
            <a:r>
              <a:rPr sz="1400" spc="50" dirty="0">
                <a:latin typeface="Calibri"/>
                <a:cs typeface="Calibri"/>
              </a:rPr>
              <a:t> </a:t>
            </a:r>
            <a:r>
              <a:rPr sz="1400" spc="45" dirty="0">
                <a:latin typeface="Calibri"/>
                <a:cs typeface="Calibri"/>
              </a:rPr>
              <a:t>fill.</a:t>
            </a:r>
            <a:endParaRPr sz="1400">
              <a:latin typeface="Calibri"/>
              <a:cs typeface="Calibri"/>
            </a:endParaRPr>
          </a:p>
          <a:p>
            <a:pPr marL="12700" marR="198755">
              <a:lnSpc>
                <a:spcPct val="102000"/>
              </a:lnSpc>
              <a:spcBef>
                <a:spcPts val="110"/>
              </a:spcBef>
            </a:pPr>
            <a:r>
              <a:rPr sz="1400" dirty="0">
                <a:latin typeface="Calibri"/>
                <a:cs typeface="Calibri"/>
              </a:rPr>
              <a:t>After</a:t>
            </a:r>
            <a:r>
              <a:rPr sz="1400" spc="200" dirty="0">
                <a:latin typeface="Calibri"/>
                <a:cs typeface="Calibri"/>
              </a:rPr>
              <a:t> </a:t>
            </a:r>
            <a:r>
              <a:rPr sz="1400" dirty="0">
                <a:latin typeface="Calibri"/>
                <a:cs typeface="Calibri"/>
              </a:rPr>
              <a:t>the</a:t>
            </a:r>
            <a:r>
              <a:rPr sz="1400" spc="105" dirty="0">
                <a:latin typeface="Calibri"/>
                <a:cs typeface="Calibri"/>
              </a:rPr>
              <a:t> </a:t>
            </a:r>
            <a:r>
              <a:rPr sz="1400" spc="65" dirty="0">
                <a:latin typeface="Calibri"/>
                <a:cs typeface="Calibri"/>
              </a:rPr>
              <a:t>filling</a:t>
            </a:r>
            <a:r>
              <a:rPr sz="1400" spc="295" dirty="0">
                <a:latin typeface="Calibri"/>
                <a:cs typeface="Calibri"/>
              </a:rPr>
              <a:t> </a:t>
            </a:r>
            <a:r>
              <a:rPr sz="1400" dirty="0">
                <a:latin typeface="Calibri"/>
                <a:cs typeface="Calibri"/>
              </a:rPr>
              <a:t>event</a:t>
            </a:r>
            <a:r>
              <a:rPr sz="1400" spc="114" dirty="0">
                <a:latin typeface="Calibri"/>
                <a:cs typeface="Calibri"/>
              </a:rPr>
              <a:t> </a:t>
            </a:r>
            <a:r>
              <a:rPr sz="1400" dirty="0">
                <a:latin typeface="Calibri"/>
                <a:cs typeface="Calibri"/>
              </a:rPr>
              <a:t>is</a:t>
            </a:r>
            <a:r>
              <a:rPr sz="1400" spc="60" dirty="0">
                <a:latin typeface="Calibri"/>
                <a:cs typeface="Calibri"/>
              </a:rPr>
              <a:t> </a:t>
            </a:r>
            <a:r>
              <a:rPr sz="1400" dirty="0">
                <a:latin typeface="Calibri"/>
                <a:cs typeface="Calibri"/>
              </a:rPr>
              <a:t>complete,</a:t>
            </a:r>
            <a:r>
              <a:rPr sz="1400" spc="12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pressure</a:t>
            </a:r>
            <a:r>
              <a:rPr sz="1400" spc="185" dirty="0">
                <a:latin typeface="Calibri"/>
                <a:cs typeface="Calibri"/>
              </a:rPr>
              <a:t> </a:t>
            </a:r>
            <a:r>
              <a:rPr sz="1400" spc="55" dirty="0">
                <a:latin typeface="Calibri"/>
                <a:cs typeface="Calibri"/>
              </a:rPr>
              <a:t>will </a:t>
            </a:r>
            <a:r>
              <a:rPr sz="1400" dirty="0">
                <a:latin typeface="Calibri"/>
                <a:cs typeface="Calibri"/>
              </a:rPr>
              <a:t>gradually</a:t>
            </a:r>
            <a:r>
              <a:rPr sz="1400" spc="204" dirty="0">
                <a:latin typeface="Calibri"/>
                <a:cs typeface="Calibri"/>
              </a:rPr>
              <a:t> </a:t>
            </a:r>
            <a:r>
              <a:rPr sz="1400" dirty="0">
                <a:latin typeface="Calibri"/>
                <a:cs typeface="Calibri"/>
              </a:rPr>
              <a:t>decrease</a:t>
            </a:r>
            <a:r>
              <a:rPr sz="1400" spc="95" dirty="0">
                <a:latin typeface="Calibri"/>
                <a:cs typeface="Calibri"/>
              </a:rPr>
              <a:t> </a:t>
            </a:r>
            <a:r>
              <a:rPr sz="1400" dirty="0">
                <a:latin typeface="Calibri"/>
                <a:cs typeface="Calibri"/>
              </a:rPr>
              <a:t>inside</a:t>
            </a:r>
            <a:r>
              <a:rPr sz="1400" spc="120" dirty="0">
                <a:latin typeface="Calibri"/>
                <a:cs typeface="Calibri"/>
              </a:rPr>
              <a:t> </a:t>
            </a:r>
            <a:r>
              <a:rPr sz="1400" spc="55" dirty="0">
                <a:latin typeface="Calibri"/>
                <a:cs typeface="Calibri"/>
              </a:rPr>
              <a:t>of</a:t>
            </a:r>
            <a:r>
              <a:rPr sz="1400" spc="15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tank,</a:t>
            </a:r>
            <a:r>
              <a:rPr sz="1400" spc="16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Inlet</a:t>
            </a:r>
            <a:r>
              <a:rPr sz="1400" spc="165" dirty="0">
                <a:latin typeface="Calibri"/>
                <a:cs typeface="Calibri"/>
              </a:rPr>
              <a:t> </a:t>
            </a:r>
            <a:r>
              <a:rPr sz="1400" spc="55" dirty="0">
                <a:latin typeface="Calibri"/>
                <a:cs typeface="Calibri"/>
              </a:rPr>
              <a:t>Control </a:t>
            </a:r>
            <a:r>
              <a:rPr sz="1400" spc="-20" dirty="0">
                <a:latin typeface="Calibri"/>
                <a:cs typeface="Calibri"/>
              </a:rPr>
              <a:t>Valve</a:t>
            </a:r>
            <a:r>
              <a:rPr sz="1400" spc="35" dirty="0">
                <a:latin typeface="Calibri"/>
                <a:cs typeface="Calibri"/>
              </a:rPr>
              <a:t> </a:t>
            </a:r>
            <a:r>
              <a:rPr sz="1400" spc="75" dirty="0">
                <a:latin typeface="Calibri"/>
                <a:cs typeface="Calibri"/>
              </a:rPr>
              <a:t>will</a:t>
            </a:r>
            <a:r>
              <a:rPr sz="1400" spc="155" dirty="0">
                <a:latin typeface="Calibri"/>
                <a:cs typeface="Calibri"/>
              </a:rPr>
              <a:t> </a:t>
            </a:r>
            <a:r>
              <a:rPr sz="1400" dirty="0">
                <a:latin typeface="Calibri"/>
                <a:cs typeface="Calibri"/>
              </a:rPr>
              <a:t>open,</a:t>
            </a:r>
            <a:r>
              <a:rPr sz="1400" spc="20" dirty="0">
                <a:latin typeface="Calibri"/>
                <a:cs typeface="Calibri"/>
              </a:rPr>
              <a:t> </a:t>
            </a:r>
            <a:r>
              <a:rPr sz="1400" dirty="0">
                <a:latin typeface="Calibri"/>
                <a:cs typeface="Calibri"/>
              </a:rPr>
              <a:t>and</a:t>
            </a:r>
            <a:r>
              <a:rPr sz="1400" spc="70" dirty="0">
                <a:latin typeface="Calibri"/>
                <a:cs typeface="Calibri"/>
              </a:rPr>
              <a:t> </a:t>
            </a:r>
            <a:r>
              <a:rPr sz="1400" dirty="0">
                <a:latin typeface="Calibri"/>
                <a:cs typeface="Calibri"/>
              </a:rPr>
              <a:t>the</a:t>
            </a:r>
            <a:r>
              <a:rPr sz="1400" spc="55" dirty="0">
                <a:latin typeface="Calibri"/>
                <a:cs typeface="Calibri"/>
              </a:rPr>
              <a:t> </a:t>
            </a:r>
            <a:r>
              <a:rPr sz="1400" dirty="0">
                <a:latin typeface="Calibri"/>
                <a:cs typeface="Calibri"/>
              </a:rPr>
              <a:t>balance</a:t>
            </a:r>
            <a:r>
              <a:rPr sz="1400" spc="170" dirty="0">
                <a:latin typeface="Calibri"/>
                <a:cs typeface="Calibri"/>
              </a:rPr>
              <a:t> </a:t>
            </a:r>
            <a:r>
              <a:rPr sz="1400" spc="55" dirty="0">
                <a:latin typeface="Calibri"/>
                <a:cs typeface="Calibri"/>
              </a:rPr>
              <a:t>of</a:t>
            </a:r>
            <a:r>
              <a:rPr sz="1400" spc="95" dirty="0">
                <a:latin typeface="Calibri"/>
                <a:cs typeface="Calibri"/>
              </a:rPr>
              <a:t> </a:t>
            </a:r>
            <a:r>
              <a:rPr sz="1400" dirty="0">
                <a:latin typeface="Calibri"/>
                <a:cs typeface="Calibri"/>
              </a:rPr>
              <a:t>the</a:t>
            </a:r>
            <a:r>
              <a:rPr sz="1400" spc="60" dirty="0">
                <a:latin typeface="Calibri"/>
                <a:cs typeface="Calibri"/>
              </a:rPr>
              <a:t> </a:t>
            </a:r>
            <a:r>
              <a:rPr sz="1400" dirty="0">
                <a:latin typeface="Calibri"/>
                <a:cs typeface="Calibri"/>
              </a:rPr>
              <a:t>fuel</a:t>
            </a:r>
            <a:r>
              <a:rPr sz="1400" spc="130" dirty="0">
                <a:latin typeface="Calibri"/>
                <a:cs typeface="Calibri"/>
              </a:rPr>
              <a:t> </a:t>
            </a:r>
            <a:r>
              <a:rPr sz="1400" dirty="0">
                <a:latin typeface="Calibri"/>
                <a:cs typeface="Calibri"/>
              </a:rPr>
              <a:t>in</a:t>
            </a:r>
            <a:r>
              <a:rPr sz="1400" spc="70" dirty="0">
                <a:latin typeface="Calibri"/>
                <a:cs typeface="Calibri"/>
              </a:rPr>
              <a:t> </a:t>
            </a:r>
            <a:r>
              <a:rPr sz="1400" dirty="0">
                <a:latin typeface="Calibri"/>
                <a:cs typeface="Calibri"/>
              </a:rPr>
              <a:t>the</a:t>
            </a:r>
            <a:r>
              <a:rPr sz="1400" spc="60" dirty="0">
                <a:latin typeface="Calibri"/>
                <a:cs typeface="Calibri"/>
              </a:rPr>
              <a:t> </a:t>
            </a:r>
            <a:r>
              <a:rPr sz="1400" spc="-10" dirty="0">
                <a:latin typeface="Calibri"/>
                <a:cs typeface="Calibri"/>
              </a:rPr>
              <a:t>inlet </a:t>
            </a:r>
            <a:r>
              <a:rPr sz="1400" dirty="0">
                <a:latin typeface="Calibri"/>
                <a:cs typeface="Calibri"/>
              </a:rPr>
              <a:t>line</a:t>
            </a:r>
            <a:r>
              <a:rPr sz="1400" spc="80" dirty="0">
                <a:latin typeface="Calibri"/>
                <a:cs typeface="Calibri"/>
              </a:rPr>
              <a:t> </a:t>
            </a:r>
            <a:r>
              <a:rPr sz="1400" spc="75" dirty="0">
                <a:latin typeface="Calibri"/>
                <a:cs typeface="Calibri"/>
              </a:rPr>
              <a:t>will</a:t>
            </a:r>
            <a:r>
              <a:rPr sz="1400" spc="180" dirty="0">
                <a:latin typeface="Calibri"/>
                <a:cs typeface="Calibri"/>
              </a:rPr>
              <a:t> </a:t>
            </a:r>
            <a:r>
              <a:rPr sz="1400" spc="-45" dirty="0">
                <a:latin typeface="Calibri"/>
                <a:cs typeface="Calibri"/>
              </a:rPr>
              <a:t>be</a:t>
            </a:r>
            <a:r>
              <a:rPr sz="1400" spc="-50" dirty="0">
                <a:latin typeface="Calibri"/>
                <a:cs typeface="Calibri"/>
              </a:rPr>
              <a:t> </a:t>
            </a:r>
            <a:r>
              <a:rPr sz="1400" dirty="0">
                <a:latin typeface="Calibri"/>
                <a:cs typeface="Calibri"/>
              </a:rPr>
              <a:t>released</a:t>
            </a:r>
            <a:r>
              <a:rPr sz="1400" spc="80" dirty="0">
                <a:latin typeface="Calibri"/>
                <a:cs typeface="Calibri"/>
              </a:rPr>
              <a:t> </a:t>
            </a:r>
            <a:r>
              <a:rPr sz="1400" dirty="0">
                <a:latin typeface="Calibri"/>
                <a:cs typeface="Calibri"/>
              </a:rPr>
              <a:t>into</a:t>
            </a:r>
            <a:r>
              <a:rPr sz="1400" spc="165" dirty="0">
                <a:latin typeface="Calibri"/>
                <a:cs typeface="Calibri"/>
              </a:rPr>
              <a:t> </a:t>
            </a:r>
            <a:r>
              <a:rPr sz="1400" dirty="0">
                <a:latin typeface="Calibri"/>
                <a:cs typeface="Calibri"/>
              </a:rPr>
              <a:t>the</a:t>
            </a:r>
            <a:r>
              <a:rPr sz="1400" spc="85" dirty="0">
                <a:latin typeface="Calibri"/>
                <a:cs typeface="Calibri"/>
              </a:rPr>
              <a:t> </a:t>
            </a:r>
            <a:r>
              <a:rPr sz="1400" spc="-20" dirty="0">
                <a:latin typeface="Calibri"/>
                <a:cs typeface="Calibri"/>
              </a:rPr>
              <a:t>tank.</a:t>
            </a:r>
            <a:endParaRPr sz="1400">
              <a:latin typeface="Calibri"/>
              <a:cs typeface="Calibri"/>
            </a:endParaRPr>
          </a:p>
          <a:p>
            <a:pPr marL="12700">
              <a:lnSpc>
                <a:spcPct val="100000"/>
              </a:lnSpc>
              <a:spcBef>
                <a:spcPts val="570"/>
              </a:spcBef>
            </a:pPr>
            <a:r>
              <a:rPr sz="1600" u="sng" spc="70" dirty="0">
                <a:uFill>
                  <a:solidFill>
                    <a:srgbClr val="000000"/>
                  </a:solidFill>
                </a:uFill>
                <a:latin typeface="Calibri"/>
                <a:cs typeface="Calibri"/>
              </a:rPr>
              <a:t>Diurnal</a:t>
            </a:r>
            <a:r>
              <a:rPr sz="1600" u="sng" spc="60" dirty="0">
                <a:uFill>
                  <a:solidFill>
                    <a:srgbClr val="000000"/>
                  </a:solidFill>
                </a:uFill>
                <a:latin typeface="Calibri"/>
                <a:cs typeface="Calibri"/>
              </a:rPr>
              <a:t> </a:t>
            </a:r>
            <a:r>
              <a:rPr sz="1600" u="sng" dirty="0">
                <a:uFill>
                  <a:solidFill>
                    <a:srgbClr val="000000"/>
                  </a:solidFill>
                </a:uFill>
                <a:latin typeface="Calibri"/>
                <a:cs typeface="Calibri"/>
              </a:rPr>
              <a:t>Emission</a:t>
            </a:r>
            <a:r>
              <a:rPr sz="1600" u="sng" spc="25" dirty="0">
                <a:uFill>
                  <a:solidFill>
                    <a:srgbClr val="000000"/>
                  </a:solidFill>
                </a:uFill>
                <a:latin typeface="Calibri"/>
                <a:cs typeface="Calibri"/>
              </a:rPr>
              <a:t> </a:t>
            </a:r>
            <a:r>
              <a:rPr sz="1600" u="sng" spc="60" dirty="0">
                <a:uFill>
                  <a:solidFill>
                    <a:srgbClr val="000000"/>
                  </a:solidFill>
                </a:uFill>
                <a:latin typeface="Calibri"/>
                <a:cs typeface="Calibri"/>
              </a:rPr>
              <a:t>Control</a:t>
            </a:r>
            <a:r>
              <a:rPr sz="1600" spc="60" dirty="0">
                <a:latin typeface="Calibri"/>
                <a:cs typeface="Calibri"/>
              </a:rPr>
              <a:t>:</a:t>
            </a:r>
            <a:endParaRPr sz="1600">
              <a:latin typeface="Calibri"/>
              <a:cs typeface="Calibri"/>
            </a:endParaRPr>
          </a:p>
          <a:p>
            <a:pPr marL="12700" marR="31115">
              <a:lnSpc>
                <a:spcPct val="101200"/>
              </a:lnSpc>
              <a:spcBef>
                <a:spcPts val="585"/>
              </a:spcBef>
            </a:pPr>
            <a:r>
              <a:rPr sz="1400" dirty="0">
                <a:latin typeface="Calibri"/>
                <a:cs typeface="Calibri"/>
              </a:rPr>
              <a:t>When</a:t>
            </a:r>
            <a:r>
              <a:rPr sz="1400" spc="50"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ambient</a:t>
            </a:r>
            <a:r>
              <a:rPr sz="1400" spc="100" dirty="0">
                <a:latin typeface="Calibri"/>
                <a:cs typeface="Calibri"/>
              </a:rPr>
              <a:t> </a:t>
            </a:r>
            <a:r>
              <a:rPr sz="1400" dirty="0">
                <a:latin typeface="Calibri"/>
                <a:cs typeface="Calibri"/>
              </a:rPr>
              <a:t>temperature</a:t>
            </a:r>
            <a:r>
              <a:rPr sz="1400" spc="100" dirty="0">
                <a:latin typeface="Calibri"/>
                <a:cs typeface="Calibri"/>
              </a:rPr>
              <a:t> </a:t>
            </a:r>
            <a:r>
              <a:rPr sz="1400" dirty="0">
                <a:latin typeface="Calibri"/>
                <a:cs typeface="Calibri"/>
              </a:rPr>
              <a:t>increases,</a:t>
            </a:r>
            <a:r>
              <a:rPr sz="1400" spc="65" dirty="0">
                <a:latin typeface="Calibri"/>
                <a:cs typeface="Calibri"/>
              </a:rPr>
              <a:t> </a:t>
            </a:r>
            <a:r>
              <a:rPr sz="1400" dirty="0">
                <a:latin typeface="Calibri"/>
                <a:cs typeface="Calibri"/>
              </a:rPr>
              <a:t>fuel</a:t>
            </a:r>
            <a:r>
              <a:rPr sz="1400" spc="204" dirty="0">
                <a:latin typeface="Calibri"/>
                <a:cs typeface="Calibri"/>
              </a:rPr>
              <a:t> </a:t>
            </a:r>
            <a:r>
              <a:rPr sz="1400" spc="-10" dirty="0">
                <a:latin typeface="Calibri"/>
                <a:cs typeface="Calibri"/>
              </a:rPr>
              <a:t>expansion </a:t>
            </a:r>
            <a:r>
              <a:rPr sz="1400" dirty="0">
                <a:latin typeface="Calibri"/>
                <a:cs typeface="Calibri"/>
              </a:rPr>
              <a:t>occurs</a:t>
            </a:r>
            <a:r>
              <a:rPr sz="1400" spc="135" dirty="0">
                <a:latin typeface="Calibri"/>
                <a:cs typeface="Calibri"/>
              </a:rPr>
              <a:t> </a:t>
            </a:r>
            <a:r>
              <a:rPr sz="1400" dirty="0">
                <a:latin typeface="Calibri"/>
                <a:cs typeface="Calibri"/>
              </a:rPr>
              <a:t>and</a:t>
            </a:r>
            <a:r>
              <a:rPr sz="1400" spc="130" dirty="0">
                <a:latin typeface="Calibri"/>
                <a:cs typeface="Calibri"/>
              </a:rPr>
              <a:t> </a:t>
            </a:r>
            <a:r>
              <a:rPr sz="1400" dirty="0">
                <a:latin typeface="Calibri"/>
                <a:cs typeface="Calibri"/>
              </a:rPr>
              <a:t>vapor</a:t>
            </a:r>
            <a:r>
              <a:rPr sz="1400" spc="60" dirty="0">
                <a:latin typeface="Calibri"/>
                <a:cs typeface="Calibri"/>
              </a:rPr>
              <a:t> </a:t>
            </a:r>
            <a:r>
              <a:rPr sz="1400" dirty="0">
                <a:latin typeface="Calibri"/>
                <a:cs typeface="Calibri"/>
              </a:rPr>
              <a:t>pressure</a:t>
            </a:r>
            <a:r>
              <a:rPr sz="1400" spc="185" dirty="0">
                <a:latin typeface="Calibri"/>
                <a:cs typeface="Calibri"/>
              </a:rPr>
              <a:t> </a:t>
            </a:r>
            <a:r>
              <a:rPr sz="1400" dirty="0">
                <a:latin typeface="Calibri"/>
                <a:cs typeface="Calibri"/>
              </a:rPr>
              <a:t>increases.</a:t>
            </a:r>
            <a:r>
              <a:rPr sz="1400" spc="445" dirty="0">
                <a:latin typeface="Calibri"/>
                <a:cs typeface="Calibri"/>
              </a:rPr>
              <a:t> </a:t>
            </a:r>
            <a:r>
              <a:rPr sz="1400" spc="-25" dirty="0">
                <a:latin typeface="Calibri"/>
                <a:cs typeface="Calibri"/>
              </a:rPr>
              <a:t>The</a:t>
            </a:r>
            <a:r>
              <a:rPr sz="1400" spc="10" dirty="0">
                <a:latin typeface="Calibri"/>
                <a:cs typeface="Calibri"/>
              </a:rPr>
              <a:t> </a:t>
            </a:r>
            <a:r>
              <a:rPr sz="1400" dirty="0">
                <a:latin typeface="Calibri"/>
                <a:cs typeface="Calibri"/>
              </a:rPr>
              <a:t>Fuel</a:t>
            </a:r>
            <a:r>
              <a:rPr sz="1400" spc="145" dirty="0">
                <a:latin typeface="Calibri"/>
                <a:cs typeface="Calibri"/>
              </a:rPr>
              <a:t> </a:t>
            </a:r>
            <a:r>
              <a:rPr sz="1400" dirty="0">
                <a:latin typeface="Calibri"/>
                <a:cs typeface="Calibri"/>
              </a:rPr>
              <a:t>Limit</a:t>
            </a:r>
            <a:r>
              <a:rPr sz="1400" spc="160" dirty="0">
                <a:latin typeface="Calibri"/>
                <a:cs typeface="Calibri"/>
              </a:rPr>
              <a:t> </a:t>
            </a:r>
            <a:r>
              <a:rPr sz="1400" spc="-20" dirty="0">
                <a:latin typeface="Calibri"/>
                <a:cs typeface="Calibri"/>
              </a:rPr>
              <a:t>Vent </a:t>
            </a:r>
            <a:r>
              <a:rPr sz="1400" spc="-10" dirty="0">
                <a:latin typeface="Calibri"/>
                <a:cs typeface="Calibri"/>
              </a:rPr>
              <a:t>Valve</a:t>
            </a:r>
            <a:r>
              <a:rPr sz="1400" spc="40" dirty="0">
                <a:latin typeface="Calibri"/>
                <a:cs typeface="Calibri"/>
              </a:rPr>
              <a:t> </a:t>
            </a:r>
            <a:r>
              <a:rPr sz="1400" spc="75" dirty="0">
                <a:latin typeface="Calibri"/>
                <a:cs typeface="Calibri"/>
              </a:rPr>
              <a:t>will</a:t>
            </a:r>
            <a:r>
              <a:rPr sz="1400" spc="250" dirty="0">
                <a:latin typeface="Calibri"/>
                <a:cs typeface="Calibri"/>
              </a:rPr>
              <a:t> </a:t>
            </a:r>
            <a:r>
              <a:rPr sz="1400" spc="65" dirty="0">
                <a:latin typeface="Calibri"/>
                <a:cs typeface="Calibri"/>
              </a:rPr>
              <a:t>allow</a:t>
            </a:r>
            <a:r>
              <a:rPr sz="1400" spc="220"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emissions</a:t>
            </a:r>
            <a:r>
              <a:rPr sz="1400" spc="125" dirty="0">
                <a:latin typeface="Calibri"/>
                <a:cs typeface="Calibri"/>
              </a:rPr>
              <a:t> </a:t>
            </a:r>
            <a:r>
              <a:rPr sz="1400" dirty="0">
                <a:latin typeface="Calibri"/>
                <a:cs typeface="Calibri"/>
              </a:rPr>
              <a:t>to</a:t>
            </a:r>
            <a:r>
              <a:rPr sz="1400" spc="195" dirty="0">
                <a:latin typeface="Calibri"/>
                <a:cs typeface="Calibri"/>
              </a:rPr>
              <a:t> </a:t>
            </a:r>
            <a:r>
              <a:rPr sz="1400" spc="-35" dirty="0">
                <a:latin typeface="Calibri"/>
                <a:cs typeface="Calibri"/>
              </a:rPr>
              <a:t>escape</a:t>
            </a:r>
            <a:r>
              <a:rPr sz="1400" spc="-75" dirty="0">
                <a:latin typeface="Calibri"/>
                <a:cs typeface="Calibri"/>
              </a:rPr>
              <a:t> </a:t>
            </a:r>
            <a:r>
              <a:rPr sz="1400" spc="60" dirty="0">
                <a:latin typeface="Calibri"/>
                <a:cs typeface="Calibri"/>
              </a:rPr>
              <a:t>through</a:t>
            </a:r>
            <a:r>
              <a:rPr sz="1400" spc="250" dirty="0">
                <a:latin typeface="Calibri"/>
                <a:cs typeface="Calibri"/>
              </a:rPr>
              <a:t> </a:t>
            </a:r>
            <a:r>
              <a:rPr sz="1400" spc="-25" dirty="0">
                <a:latin typeface="Calibri"/>
                <a:cs typeface="Calibri"/>
              </a:rPr>
              <a:t>the </a:t>
            </a:r>
            <a:r>
              <a:rPr sz="1400" dirty="0">
                <a:latin typeface="Calibri"/>
                <a:cs typeface="Calibri"/>
              </a:rPr>
              <a:t>Carbon</a:t>
            </a:r>
            <a:r>
              <a:rPr sz="1400" spc="195" dirty="0">
                <a:latin typeface="Calibri"/>
                <a:cs typeface="Calibri"/>
              </a:rPr>
              <a:t> </a:t>
            </a:r>
            <a:r>
              <a:rPr sz="1400" dirty="0">
                <a:latin typeface="Calibri"/>
                <a:cs typeface="Calibri"/>
              </a:rPr>
              <a:t>Canister,</a:t>
            </a:r>
            <a:r>
              <a:rPr sz="1400" spc="245" dirty="0">
                <a:latin typeface="Calibri"/>
                <a:cs typeface="Calibri"/>
              </a:rPr>
              <a:t> </a:t>
            </a:r>
            <a:r>
              <a:rPr sz="1400" dirty="0">
                <a:latin typeface="Calibri"/>
                <a:cs typeface="Calibri"/>
              </a:rPr>
              <a:t>which</a:t>
            </a:r>
            <a:r>
              <a:rPr sz="1400" spc="200" dirty="0">
                <a:latin typeface="Calibri"/>
                <a:cs typeface="Calibri"/>
              </a:rPr>
              <a:t> </a:t>
            </a:r>
            <a:r>
              <a:rPr sz="1400" dirty="0">
                <a:latin typeface="Calibri"/>
                <a:cs typeface="Calibri"/>
              </a:rPr>
              <a:t>scrubs</a:t>
            </a:r>
            <a:r>
              <a:rPr sz="1400" spc="225" dirty="0">
                <a:latin typeface="Calibri"/>
                <a:cs typeface="Calibri"/>
              </a:rPr>
              <a:t> </a:t>
            </a:r>
            <a:r>
              <a:rPr sz="1400" dirty="0">
                <a:latin typeface="Calibri"/>
                <a:cs typeface="Calibri"/>
              </a:rPr>
              <a:t>and</a:t>
            </a:r>
            <a:r>
              <a:rPr sz="1400" spc="200" dirty="0">
                <a:latin typeface="Calibri"/>
                <a:cs typeface="Calibri"/>
              </a:rPr>
              <a:t> </a:t>
            </a:r>
            <a:r>
              <a:rPr sz="1400" dirty="0">
                <a:latin typeface="Calibri"/>
                <a:cs typeface="Calibri"/>
              </a:rPr>
              <a:t>cleans</a:t>
            </a:r>
            <a:r>
              <a:rPr sz="1400" spc="100"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fuel</a:t>
            </a:r>
            <a:r>
              <a:rPr sz="1400" spc="229" dirty="0">
                <a:latin typeface="Calibri"/>
                <a:cs typeface="Calibri"/>
              </a:rPr>
              <a:t> </a:t>
            </a:r>
            <a:r>
              <a:rPr sz="1400" spc="-10" dirty="0">
                <a:latin typeface="Calibri"/>
                <a:cs typeface="Calibri"/>
              </a:rPr>
              <a:t>vapor</a:t>
            </a:r>
            <a:r>
              <a:rPr sz="1700" spc="-10" dirty="0">
                <a:latin typeface="Calibri"/>
                <a:cs typeface="Calibri"/>
              </a:rPr>
              <a:t>.</a:t>
            </a:r>
            <a:endParaRPr sz="1700">
              <a:latin typeface="Calibri"/>
              <a:cs typeface="Calibri"/>
            </a:endParaRPr>
          </a:p>
          <a:p>
            <a:pPr>
              <a:lnSpc>
                <a:spcPct val="100000"/>
              </a:lnSpc>
              <a:spcBef>
                <a:spcPts val="45"/>
              </a:spcBef>
            </a:pPr>
            <a:endParaRPr sz="1850">
              <a:latin typeface="Calibri"/>
              <a:cs typeface="Calibri"/>
            </a:endParaRPr>
          </a:p>
          <a:p>
            <a:pPr marL="21590">
              <a:lnSpc>
                <a:spcPct val="100000"/>
              </a:lnSpc>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10" name="object 10"/>
          <p:cNvSpPr txBox="1"/>
          <p:nvPr/>
        </p:nvSpPr>
        <p:spPr>
          <a:xfrm>
            <a:off x="5136007" y="461898"/>
            <a:ext cx="4442460" cy="7122795"/>
          </a:xfrm>
          <a:prstGeom prst="rect">
            <a:avLst/>
          </a:prstGeom>
        </p:spPr>
        <p:txBody>
          <a:bodyPr vert="horz" wrap="square" lIns="0" tIns="11430" rIns="0" bIns="0" rtlCol="0">
            <a:spAutoFit/>
          </a:bodyPr>
          <a:lstStyle/>
          <a:p>
            <a:pPr marL="12700" marR="302260">
              <a:lnSpc>
                <a:spcPct val="100000"/>
              </a:lnSpc>
              <a:spcBef>
                <a:spcPts val="90"/>
              </a:spcBef>
            </a:pPr>
            <a:r>
              <a:rPr sz="1400" spc="55" dirty="0">
                <a:latin typeface="Calibri"/>
                <a:cs typeface="Calibri"/>
              </a:rPr>
              <a:t>of</a:t>
            </a:r>
            <a:r>
              <a:rPr sz="1400" spc="155" dirty="0">
                <a:latin typeface="Calibri"/>
                <a:cs typeface="Calibri"/>
              </a:rPr>
              <a:t> </a:t>
            </a:r>
            <a:r>
              <a:rPr sz="1400" dirty="0">
                <a:latin typeface="Calibri"/>
                <a:cs typeface="Calibri"/>
              </a:rPr>
              <a:t>the</a:t>
            </a:r>
            <a:r>
              <a:rPr sz="1400" spc="120" dirty="0">
                <a:latin typeface="Calibri"/>
                <a:cs typeface="Calibri"/>
              </a:rPr>
              <a:t> </a:t>
            </a:r>
            <a:r>
              <a:rPr sz="1400" spc="45" dirty="0">
                <a:latin typeface="Calibri"/>
                <a:cs typeface="Calibri"/>
              </a:rPr>
              <a:t>harmful</a:t>
            </a:r>
            <a:r>
              <a:rPr sz="1400" spc="290" dirty="0">
                <a:latin typeface="Calibri"/>
                <a:cs typeface="Calibri"/>
              </a:rPr>
              <a:t> </a:t>
            </a:r>
            <a:r>
              <a:rPr sz="1400" dirty="0">
                <a:latin typeface="Calibri"/>
                <a:cs typeface="Calibri"/>
              </a:rPr>
              <a:t>hydrocarbons,</a:t>
            </a:r>
            <a:r>
              <a:rPr sz="1400" spc="275" dirty="0">
                <a:latin typeface="Calibri"/>
                <a:cs typeface="Calibri"/>
              </a:rPr>
              <a:t> </a:t>
            </a:r>
            <a:r>
              <a:rPr sz="1400" dirty="0">
                <a:latin typeface="Calibri"/>
                <a:cs typeface="Calibri"/>
              </a:rPr>
              <a:t>and</a:t>
            </a:r>
            <a:r>
              <a:rPr sz="1400" spc="135" dirty="0">
                <a:latin typeface="Calibri"/>
                <a:cs typeface="Calibri"/>
              </a:rPr>
              <a:t> </a:t>
            </a:r>
            <a:r>
              <a:rPr sz="1400" dirty="0">
                <a:latin typeface="Calibri"/>
                <a:cs typeface="Calibri"/>
              </a:rPr>
              <a:t>releases</a:t>
            </a:r>
            <a:r>
              <a:rPr sz="1400" spc="100" dirty="0">
                <a:latin typeface="Calibri"/>
                <a:cs typeface="Calibri"/>
              </a:rPr>
              <a:t> </a:t>
            </a:r>
            <a:r>
              <a:rPr sz="1400" dirty="0">
                <a:latin typeface="Calibri"/>
                <a:cs typeface="Calibri"/>
              </a:rPr>
              <a:t>it</a:t>
            </a:r>
            <a:r>
              <a:rPr sz="1400" spc="135" dirty="0">
                <a:latin typeface="Calibri"/>
                <a:cs typeface="Calibri"/>
              </a:rPr>
              <a:t> </a:t>
            </a:r>
            <a:r>
              <a:rPr sz="1400" spc="50" dirty="0">
                <a:latin typeface="Calibri"/>
                <a:cs typeface="Calibri"/>
              </a:rPr>
              <a:t>through </a:t>
            </a:r>
            <a:r>
              <a:rPr sz="1400" dirty="0">
                <a:latin typeface="Calibri"/>
                <a:cs typeface="Calibri"/>
              </a:rPr>
              <a:t>the</a:t>
            </a:r>
            <a:r>
              <a:rPr sz="1400" spc="30" dirty="0">
                <a:latin typeface="Calibri"/>
                <a:cs typeface="Calibri"/>
              </a:rPr>
              <a:t> </a:t>
            </a:r>
            <a:r>
              <a:rPr sz="1400" spc="-35" dirty="0">
                <a:latin typeface="Calibri"/>
                <a:cs typeface="Calibri"/>
              </a:rPr>
              <a:t>P-</a:t>
            </a:r>
            <a:r>
              <a:rPr sz="1400" spc="-10" dirty="0">
                <a:latin typeface="Calibri"/>
                <a:cs typeface="Calibri"/>
              </a:rPr>
              <a:t>Trap.</a:t>
            </a:r>
            <a:endParaRPr sz="1400">
              <a:latin typeface="Calibri"/>
              <a:cs typeface="Calibri"/>
            </a:endParaRPr>
          </a:p>
          <a:p>
            <a:pPr marL="12700" marR="182245">
              <a:lnSpc>
                <a:spcPct val="103299"/>
              </a:lnSpc>
              <a:spcBef>
                <a:spcPts val="525"/>
              </a:spcBef>
            </a:pPr>
            <a:r>
              <a:rPr sz="1400" dirty="0">
                <a:latin typeface="Calibri"/>
                <a:cs typeface="Calibri"/>
              </a:rPr>
              <a:t>If</a:t>
            </a:r>
            <a:r>
              <a:rPr sz="1400" spc="10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tank</a:t>
            </a:r>
            <a:r>
              <a:rPr sz="1400" spc="170" dirty="0">
                <a:latin typeface="Calibri"/>
                <a:cs typeface="Calibri"/>
              </a:rPr>
              <a:t> </a:t>
            </a:r>
            <a:r>
              <a:rPr sz="1400" dirty="0">
                <a:latin typeface="Calibri"/>
                <a:cs typeface="Calibri"/>
              </a:rPr>
              <a:t>is</a:t>
            </a:r>
            <a:r>
              <a:rPr sz="1400" spc="80" dirty="0">
                <a:latin typeface="Calibri"/>
                <a:cs typeface="Calibri"/>
              </a:rPr>
              <a:t> </a:t>
            </a:r>
            <a:r>
              <a:rPr sz="1400" dirty="0">
                <a:latin typeface="Calibri"/>
                <a:cs typeface="Calibri"/>
              </a:rPr>
              <a:t>filled</a:t>
            </a:r>
            <a:r>
              <a:rPr sz="1400" spc="180" dirty="0">
                <a:latin typeface="Calibri"/>
                <a:cs typeface="Calibri"/>
              </a:rPr>
              <a:t> </a:t>
            </a:r>
            <a:r>
              <a:rPr sz="1400" dirty="0">
                <a:latin typeface="Calibri"/>
                <a:cs typeface="Calibri"/>
              </a:rPr>
              <a:t>to</a:t>
            </a:r>
            <a:r>
              <a:rPr sz="1400" spc="17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level</a:t>
            </a:r>
            <a:r>
              <a:rPr sz="1400" spc="130" dirty="0">
                <a:latin typeface="Calibri"/>
                <a:cs typeface="Calibri"/>
              </a:rPr>
              <a:t> </a:t>
            </a:r>
            <a:r>
              <a:rPr sz="1400" dirty="0">
                <a:latin typeface="Calibri"/>
                <a:cs typeface="Calibri"/>
              </a:rPr>
              <a:t>that</a:t>
            </a:r>
            <a:r>
              <a:rPr sz="1400" spc="200" dirty="0">
                <a:latin typeface="Calibri"/>
                <a:cs typeface="Calibri"/>
              </a:rPr>
              <a:t> </a:t>
            </a:r>
            <a:r>
              <a:rPr sz="1400" dirty="0">
                <a:latin typeface="Calibri"/>
                <a:cs typeface="Calibri"/>
              </a:rPr>
              <a:t>causes the</a:t>
            </a:r>
            <a:r>
              <a:rPr sz="1400" spc="100" dirty="0">
                <a:latin typeface="Calibri"/>
                <a:cs typeface="Calibri"/>
              </a:rPr>
              <a:t> </a:t>
            </a:r>
            <a:r>
              <a:rPr sz="1400" dirty="0">
                <a:latin typeface="Calibri"/>
                <a:cs typeface="Calibri"/>
              </a:rPr>
              <a:t>Fuel</a:t>
            </a:r>
            <a:r>
              <a:rPr sz="1400" spc="155" dirty="0">
                <a:latin typeface="Calibri"/>
                <a:cs typeface="Calibri"/>
              </a:rPr>
              <a:t> </a:t>
            </a:r>
            <a:r>
              <a:rPr sz="1400" spc="-10" dirty="0">
                <a:latin typeface="Calibri"/>
                <a:cs typeface="Calibri"/>
              </a:rPr>
              <a:t>Limit </a:t>
            </a:r>
            <a:r>
              <a:rPr sz="1400" dirty="0">
                <a:latin typeface="Calibri"/>
                <a:cs typeface="Calibri"/>
              </a:rPr>
              <a:t>Vent</a:t>
            </a:r>
            <a:r>
              <a:rPr sz="1400" spc="75" dirty="0">
                <a:latin typeface="Calibri"/>
                <a:cs typeface="Calibri"/>
              </a:rPr>
              <a:t> </a:t>
            </a:r>
            <a:r>
              <a:rPr sz="1400" spc="-20" dirty="0">
                <a:latin typeface="Calibri"/>
                <a:cs typeface="Calibri"/>
              </a:rPr>
              <a:t>Valve</a:t>
            </a:r>
            <a:r>
              <a:rPr sz="1400" spc="30" dirty="0">
                <a:latin typeface="Calibri"/>
                <a:cs typeface="Calibri"/>
              </a:rPr>
              <a:t> </a:t>
            </a:r>
            <a:r>
              <a:rPr sz="1400" dirty="0">
                <a:latin typeface="Calibri"/>
                <a:cs typeface="Calibri"/>
              </a:rPr>
              <a:t>to</a:t>
            </a:r>
            <a:r>
              <a:rPr sz="1400" spc="120" dirty="0">
                <a:latin typeface="Calibri"/>
                <a:cs typeface="Calibri"/>
              </a:rPr>
              <a:t> </a:t>
            </a:r>
            <a:r>
              <a:rPr sz="1400" dirty="0">
                <a:latin typeface="Calibri"/>
                <a:cs typeface="Calibri"/>
              </a:rPr>
              <a:t>close,</a:t>
            </a:r>
            <a:r>
              <a:rPr sz="1400" spc="20" dirty="0">
                <a:latin typeface="Calibri"/>
                <a:cs typeface="Calibri"/>
              </a:rPr>
              <a:t> </a:t>
            </a:r>
            <a:r>
              <a:rPr sz="1400" dirty="0">
                <a:latin typeface="Calibri"/>
                <a:cs typeface="Calibri"/>
              </a:rPr>
              <a:t>the</a:t>
            </a:r>
            <a:r>
              <a:rPr sz="1400" spc="60" dirty="0">
                <a:latin typeface="Calibri"/>
                <a:cs typeface="Calibri"/>
              </a:rPr>
              <a:t> </a:t>
            </a:r>
            <a:r>
              <a:rPr sz="1400" dirty="0">
                <a:latin typeface="Calibri"/>
                <a:cs typeface="Calibri"/>
              </a:rPr>
              <a:t>Grade</a:t>
            </a:r>
            <a:r>
              <a:rPr sz="1400" spc="55" dirty="0">
                <a:latin typeface="Calibri"/>
                <a:cs typeface="Calibri"/>
              </a:rPr>
              <a:t> </a:t>
            </a:r>
            <a:r>
              <a:rPr sz="1400" spc="-20" dirty="0">
                <a:latin typeface="Calibri"/>
                <a:cs typeface="Calibri"/>
              </a:rPr>
              <a:t>Valve</a:t>
            </a:r>
            <a:r>
              <a:rPr sz="1400" spc="35" dirty="0">
                <a:latin typeface="Calibri"/>
                <a:cs typeface="Calibri"/>
              </a:rPr>
              <a:t> </a:t>
            </a:r>
            <a:r>
              <a:rPr sz="1400" spc="75" dirty="0">
                <a:latin typeface="Calibri"/>
                <a:cs typeface="Calibri"/>
              </a:rPr>
              <a:t>will</a:t>
            </a:r>
            <a:r>
              <a:rPr sz="1400" spc="170" dirty="0">
                <a:latin typeface="Calibri"/>
                <a:cs typeface="Calibri"/>
              </a:rPr>
              <a:t> </a:t>
            </a:r>
            <a:r>
              <a:rPr sz="1400" spc="65" dirty="0">
                <a:latin typeface="Calibri"/>
                <a:cs typeface="Calibri"/>
              </a:rPr>
              <a:t>allow</a:t>
            </a:r>
            <a:r>
              <a:rPr sz="1400" spc="150" dirty="0">
                <a:latin typeface="Calibri"/>
                <a:cs typeface="Calibri"/>
              </a:rPr>
              <a:t> </a:t>
            </a:r>
            <a:r>
              <a:rPr sz="1400" spc="-25" dirty="0">
                <a:latin typeface="Calibri"/>
                <a:cs typeface="Calibri"/>
              </a:rPr>
              <a:t>the </a:t>
            </a:r>
            <a:r>
              <a:rPr sz="1400" dirty="0">
                <a:latin typeface="Calibri"/>
                <a:cs typeface="Calibri"/>
              </a:rPr>
              <a:t>emissions</a:t>
            </a:r>
            <a:r>
              <a:rPr sz="1400" spc="114" dirty="0">
                <a:latin typeface="Calibri"/>
                <a:cs typeface="Calibri"/>
              </a:rPr>
              <a:t> </a:t>
            </a:r>
            <a:r>
              <a:rPr sz="1400" dirty="0">
                <a:latin typeface="Calibri"/>
                <a:cs typeface="Calibri"/>
              </a:rPr>
              <a:t>to</a:t>
            </a:r>
            <a:r>
              <a:rPr sz="1400" spc="114" dirty="0">
                <a:latin typeface="Calibri"/>
                <a:cs typeface="Calibri"/>
              </a:rPr>
              <a:t> </a:t>
            </a:r>
            <a:r>
              <a:rPr sz="1400" dirty="0">
                <a:latin typeface="Calibri"/>
                <a:cs typeface="Calibri"/>
              </a:rPr>
              <a:t>travel</a:t>
            </a:r>
            <a:r>
              <a:rPr sz="1400" spc="100" dirty="0">
                <a:latin typeface="Calibri"/>
                <a:cs typeface="Calibri"/>
              </a:rPr>
              <a:t> </a:t>
            </a:r>
            <a:r>
              <a:rPr sz="1400" dirty="0">
                <a:latin typeface="Calibri"/>
                <a:cs typeface="Calibri"/>
              </a:rPr>
              <a:t>the</a:t>
            </a:r>
            <a:r>
              <a:rPr sz="1400" spc="60" dirty="0">
                <a:latin typeface="Calibri"/>
                <a:cs typeface="Calibri"/>
              </a:rPr>
              <a:t> </a:t>
            </a:r>
            <a:r>
              <a:rPr sz="1400" spc="-20" dirty="0">
                <a:latin typeface="Calibri"/>
                <a:cs typeface="Calibri"/>
              </a:rPr>
              <a:t>same path,</a:t>
            </a:r>
            <a:r>
              <a:rPr sz="1400" spc="70" dirty="0">
                <a:latin typeface="Calibri"/>
                <a:cs typeface="Calibri"/>
              </a:rPr>
              <a:t> </a:t>
            </a:r>
            <a:r>
              <a:rPr sz="1400" spc="60" dirty="0">
                <a:latin typeface="Calibri"/>
                <a:cs typeface="Calibri"/>
              </a:rPr>
              <a:t>through</a:t>
            </a:r>
            <a:r>
              <a:rPr sz="1400" spc="150" dirty="0">
                <a:latin typeface="Calibri"/>
                <a:cs typeface="Calibri"/>
              </a:rPr>
              <a:t> </a:t>
            </a:r>
            <a:r>
              <a:rPr sz="1400" dirty="0">
                <a:latin typeface="Calibri"/>
                <a:cs typeface="Calibri"/>
              </a:rPr>
              <a:t>the</a:t>
            </a:r>
            <a:r>
              <a:rPr sz="1400" spc="60" dirty="0">
                <a:latin typeface="Calibri"/>
                <a:cs typeface="Calibri"/>
              </a:rPr>
              <a:t> </a:t>
            </a:r>
            <a:r>
              <a:rPr sz="1400" spc="-10" dirty="0">
                <a:latin typeface="Calibri"/>
                <a:cs typeface="Calibri"/>
              </a:rPr>
              <a:t>Carbon </a:t>
            </a:r>
            <a:r>
              <a:rPr sz="1400" dirty="0">
                <a:latin typeface="Calibri"/>
                <a:cs typeface="Calibri"/>
              </a:rPr>
              <a:t>Canister</a:t>
            </a:r>
            <a:r>
              <a:rPr sz="1400" spc="100" dirty="0">
                <a:latin typeface="Calibri"/>
                <a:cs typeface="Calibri"/>
              </a:rPr>
              <a:t> </a:t>
            </a:r>
            <a:r>
              <a:rPr sz="1400" dirty="0">
                <a:latin typeface="Calibri"/>
                <a:cs typeface="Calibri"/>
              </a:rPr>
              <a:t>and</a:t>
            </a:r>
            <a:r>
              <a:rPr sz="1400" spc="140" dirty="0">
                <a:latin typeface="Calibri"/>
                <a:cs typeface="Calibri"/>
              </a:rPr>
              <a:t> </a:t>
            </a:r>
            <a:r>
              <a:rPr sz="1400" spc="60" dirty="0">
                <a:latin typeface="Calibri"/>
                <a:cs typeface="Calibri"/>
              </a:rPr>
              <a:t>through</a:t>
            </a:r>
            <a:r>
              <a:rPr sz="1400" spc="175" dirty="0">
                <a:latin typeface="Calibri"/>
                <a:cs typeface="Calibri"/>
              </a:rPr>
              <a:t> </a:t>
            </a:r>
            <a:r>
              <a:rPr sz="1400" dirty="0">
                <a:latin typeface="Calibri"/>
                <a:cs typeface="Calibri"/>
              </a:rPr>
              <a:t>the</a:t>
            </a:r>
            <a:r>
              <a:rPr sz="1400" spc="100" dirty="0">
                <a:latin typeface="Calibri"/>
                <a:cs typeface="Calibri"/>
              </a:rPr>
              <a:t> </a:t>
            </a:r>
            <a:r>
              <a:rPr sz="1400" spc="-10" dirty="0">
                <a:latin typeface="Calibri"/>
                <a:cs typeface="Calibri"/>
              </a:rPr>
              <a:t>P-</a:t>
            </a:r>
            <a:r>
              <a:rPr sz="1400" spc="-20" dirty="0">
                <a:latin typeface="Calibri"/>
                <a:cs typeface="Calibri"/>
              </a:rPr>
              <a:t>Trap.</a:t>
            </a:r>
            <a:endParaRPr sz="1400">
              <a:latin typeface="Calibri"/>
              <a:cs typeface="Calibri"/>
            </a:endParaRPr>
          </a:p>
          <a:p>
            <a:pPr marL="12700" marR="77470">
              <a:lnSpc>
                <a:spcPct val="102499"/>
              </a:lnSpc>
              <a:spcBef>
                <a:spcPts val="484"/>
              </a:spcBef>
            </a:pPr>
            <a:r>
              <a:rPr sz="1400" dirty="0">
                <a:latin typeface="Calibri"/>
                <a:cs typeface="Calibri"/>
              </a:rPr>
              <a:t>When the</a:t>
            </a:r>
            <a:r>
              <a:rPr sz="1400" spc="55" dirty="0">
                <a:latin typeface="Calibri"/>
                <a:cs typeface="Calibri"/>
              </a:rPr>
              <a:t> </a:t>
            </a:r>
            <a:r>
              <a:rPr sz="1400" dirty="0">
                <a:latin typeface="Calibri"/>
                <a:cs typeface="Calibri"/>
              </a:rPr>
              <a:t>ambient</a:t>
            </a:r>
            <a:r>
              <a:rPr sz="1400" spc="40" dirty="0">
                <a:latin typeface="Calibri"/>
                <a:cs typeface="Calibri"/>
              </a:rPr>
              <a:t> </a:t>
            </a:r>
            <a:r>
              <a:rPr sz="1400" dirty="0">
                <a:latin typeface="Calibri"/>
                <a:cs typeface="Calibri"/>
              </a:rPr>
              <a:t>temperature</a:t>
            </a:r>
            <a:r>
              <a:rPr sz="1400" spc="50" dirty="0">
                <a:latin typeface="Calibri"/>
                <a:cs typeface="Calibri"/>
              </a:rPr>
              <a:t> </a:t>
            </a:r>
            <a:r>
              <a:rPr sz="1400" dirty="0">
                <a:latin typeface="Calibri"/>
                <a:cs typeface="Calibri"/>
              </a:rPr>
              <a:t>decreases,</a:t>
            </a:r>
            <a:r>
              <a:rPr sz="1400" spc="7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contents</a:t>
            </a:r>
            <a:r>
              <a:rPr sz="1400" spc="165" dirty="0">
                <a:latin typeface="Calibri"/>
                <a:cs typeface="Calibri"/>
              </a:rPr>
              <a:t> </a:t>
            </a:r>
            <a:r>
              <a:rPr sz="1400" spc="-25" dirty="0">
                <a:latin typeface="Calibri"/>
                <a:cs typeface="Calibri"/>
              </a:rPr>
              <a:t>in </a:t>
            </a:r>
            <a:r>
              <a:rPr sz="1400" dirty="0">
                <a:latin typeface="Calibri"/>
                <a:cs typeface="Calibri"/>
              </a:rPr>
              <a:t>the</a:t>
            </a:r>
            <a:r>
              <a:rPr sz="1400" spc="100" dirty="0">
                <a:latin typeface="Calibri"/>
                <a:cs typeface="Calibri"/>
              </a:rPr>
              <a:t> </a:t>
            </a:r>
            <a:r>
              <a:rPr sz="1400" dirty="0">
                <a:latin typeface="Calibri"/>
                <a:cs typeface="Calibri"/>
              </a:rPr>
              <a:t>fuel</a:t>
            </a:r>
            <a:r>
              <a:rPr sz="1400" spc="185" dirty="0">
                <a:latin typeface="Calibri"/>
                <a:cs typeface="Calibri"/>
              </a:rPr>
              <a:t> </a:t>
            </a:r>
            <a:r>
              <a:rPr sz="1400" dirty="0">
                <a:latin typeface="Calibri"/>
                <a:cs typeface="Calibri"/>
              </a:rPr>
              <a:t>tank</a:t>
            </a:r>
            <a:r>
              <a:rPr sz="1400" spc="180" dirty="0">
                <a:latin typeface="Calibri"/>
                <a:cs typeface="Calibri"/>
              </a:rPr>
              <a:t> </a:t>
            </a:r>
            <a:r>
              <a:rPr sz="1400" spc="75" dirty="0">
                <a:latin typeface="Calibri"/>
                <a:cs typeface="Calibri"/>
              </a:rPr>
              <a:t>will</a:t>
            </a:r>
            <a:r>
              <a:rPr sz="1400" spc="204" dirty="0">
                <a:latin typeface="Calibri"/>
                <a:cs typeface="Calibri"/>
              </a:rPr>
              <a:t> </a:t>
            </a:r>
            <a:r>
              <a:rPr sz="1400" dirty="0">
                <a:latin typeface="Calibri"/>
                <a:cs typeface="Calibri"/>
              </a:rPr>
              <a:t>condense.</a:t>
            </a:r>
            <a:r>
              <a:rPr sz="1400" spc="380" dirty="0">
                <a:latin typeface="Calibri"/>
                <a:cs typeface="Calibri"/>
              </a:rPr>
              <a:t> </a:t>
            </a:r>
            <a:r>
              <a:rPr sz="1400" dirty="0">
                <a:latin typeface="Calibri"/>
                <a:cs typeface="Calibri"/>
              </a:rPr>
              <a:t>Fresh</a:t>
            </a:r>
            <a:r>
              <a:rPr sz="1400" spc="114" dirty="0">
                <a:latin typeface="Calibri"/>
                <a:cs typeface="Calibri"/>
              </a:rPr>
              <a:t> </a:t>
            </a:r>
            <a:r>
              <a:rPr sz="1400" dirty="0">
                <a:latin typeface="Calibri"/>
                <a:cs typeface="Calibri"/>
              </a:rPr>
              <a:t>air</a:t>
            </a:r>
            <a:r>
              <a:rPr sz="1400" spc="160" dirty="0">
                <a:latin typeface="Calibri"/>
                <a:cs typeface="Calibri"/>
              </a:rPr>
              <a:t> </a:t>
            </a:r>
            <a:r>
              <a:rPr sz="1400" dirty="0">
                <a:latin typeface="Calibri"/>
                <a:cs typeface="Calibri"/>
              </a:rPr>
              <a:t>is</a:t>
            </a:r>
            <a:r>
              <a:rPr sz="1400" spc="80" dirty="0">
                <a:latin typeface="Calibri"/>
                <a:cs typeface="Calibri"/>
              </a:rPr>
              <a:t> </a:t>
            </a:r>
            <a:r>
              <a:rPr sz="1400" dirty="0">
                <a:latin typeface="Calibri"/>
                <a:cs typeface="Calibri"/>
              </a:rPr>
              <a:t>allowed</a:t>
            </a:r>
            <a:r>
              <a:rPr sz="1400" spc="235" dirty="0">
                <a:latin typeface="Calibri"/>
                <a:cs typeface="Calibri"/>
              </a:rPr>
              <a:t> </a:t>
            </a:r>
            <a:r>
              <a:rPr sz="1400" dirty="0">
                <a:latin typeface="Calibri"/>
                <a:cs typeface="Calibri"/>
              </a:rPr>
              <a:t>to</a:t>
            </a:r>
            <a:r>
              <a:rPr sz="1400" spc="165" dirty="0">
                <a:latin typeface="Calibri"/>
                <a:cs typeface="Calibri"/>
              </a:rPr>
              <a:t> </a:t>
            </a:r>
            <a:r>
              <a:rPr sz="1400" spc="-10" dirty="0">
                <a:latin typeface="Calibri"/>
                <a:cs typeface="Calibri"/>
              </a:rPr>
              <a:t>enter </a:t>
            </a:r>
            <a:r>
              <a:rPr sz="1400" spc="60" dirty="0">
                <a:latin typeface="Calibri"/>
                <a:cs typeface="Calibri"/>
              </a:rPr>
              <a:t>through</a:t>
            </a:r>
            <a:r>
              <a:rPr sz="1400" spc="250" dirty="0">
                <a:latin typeface="Calibri"/>
                <a:cs typeface="Calibri"/>
              </a:rPr>
              <a:t> </a:t>
            </a:r>
            <a:r>
              <a:rPr sz="1400" dirty="0">
                <a:latin typeface="Calibri"/>
                <a:cs typeface="Calibri"/>
              </a:rPr>
              <a:t>the</a:t>
            </a:r>
            <a:r>
              <a:rPr sz="1400" spc="114" dirty="0">
                <a:latin typeface="Calibri"/>
                <a:cs typeface="Calibri"/>
              </a:rPr>
              <a:t> </a:t>
            </a:r>
            <a:r>
              <a:rPr sz="1400" spc="-35" dirty="0">
                <a:latin typeface="Calibri"/>
                <a:cs typeface="Calibri"/>
              </a:rPr>
              <a:t>P-</a:t>
            </a:r>
            <a:r>
              <a:rPr sz="1400" spc="-45" dirty="0">
                <a:latin typeface="Calibri"/>
                <a:cs typeface="Calibri"/>
              </a:rPr>
              <a:t>Trap,</a:t>
            </a:r>
            <a:r>
              <a:rPr sz="1400" spc="6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Carbon</a:t>
            </a:r>
            <a:r>
              <a:rPr sz="1400" spc="150" dirty="0">
                <a:latin typeface="Calibri"/>
                <a:cs typeface="Calibri"/>
              </a:rPr>
              <a:t> </a:t>
            </a:r>
            <a:r>
              <a:rPr sz="1400" dirty="0">
                <a:latin typeface="Calibri"/>
                <a:cs typeface="Calibri"/>
              </a:rPr>
              <a:t>Canister,</a:t>
            </a:r>
            <a:r>
              <a:rPr sz="1400" spc="18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Fuel</a:t>
            </a:r>
            <a:r>
              <a:rPr sz="1400" spc="130" dirty="0">
                <a:latin typeface="Calibri"/>
                <a:cs typeface="Calibri"/>
              </a:rPr>
              <a:t> </a:t>
            </a:r>
            <a:r>
              <a:rPr sz="1400" spc="-10" dirty="0">
                <a:latin typeface="Calibri"/>
                <a:cs typeface="Calibri"/>
              </a:rPr>
              <a:t>Limit </a:t>
            </a:r>
            <a:r>
              <a:rPr sz="1400" dirty="0">
                <a:latin typeface="Calibri"/>
                <a:cs typeface="Calibri"/>
              </a:rPr>
              <a:t>Vent</a:t>
            </a:r>
            <a:r>
              <a:rPr sz="1400" spc="50" dirty="0">
                <a:latin typeface="Calibri"/>
                <a:cs typeface="Calibri"/>
              </a:rPr>
              <a:t> </a:t>
            </a:r>
            <a:r>
              <a:rPr sz="1400" spc="-20" dirty="0">
                <a:latin typeface="Calibri"/>
                <a:cs typeface="Calibri"/>
              </a:rPr>
              <a:t>Valve</a:t>
            </a:r>
            <a:r>
              <a:rPr sz="1400" spc="15" dirty="0">
                <a:latin typeface="Calibri"/>
                <a:cs typeface="Calibri"/>
              </a:rPr>
              <a:t> </a:t>
            </a:r>
            <a:r>
              <a:rPr sz="1400" dirty="0">
                <a:latin typeface="Calibri"/>
                <a:cs typeface="Calibri"/>
              </a:rPr>
              <a:t>and</a:t>
            </a:r>
            <a:r>
              <a:rPr sz="1400" spc="70" dirty="0">
                <a:latin typeface="Calibri"/>
                <a:cs typeface="Calibri"/>
              </a:rPr>
              <a:t> </a:t>
            </a:r>
            <a:r>
              <a:rPr sz="1400" dirty="0">
                <a:latin typeface="Calibri"/>
                <a:cs typeface="Calibri"/>
              </a:rPr>
              <a:t>into</a:t>
            </a:r>
            <a:r>
              <a:rPr sz="1400" spc="114"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tank,</a:t>
            </a:r>
            <a:r>
              <a:rPr sz="1400" spc="90" dirty="0">
                <a:latin typeface="Calibri"/>
                <a:cs typeface="Calibri"/>
              </a:rPr>
              <a:t> </a:t>
            </a:r>
            <a:r>
              <a:rPr sz="1400" spc="70" dirty="0">
                <a:latin typeface="Calibri"/>
                <a:cs typeface="Calibri"/>
              </a:rPr>
              <a:t>allowing</a:t>
            </a:r>
            <a:r>
              <a:rPr sz="1400" spc="90" dirty="0">
                <a:latin typeface="Calibri"/>
                <a:cs typeface="Calibri"/>
              </a:rPr>
              <a:t> </a:t>
            </a:r>
            <a:r>
              <a:rPr sz="1400" dirty="0">
                <a:latin typeface="Calibri"/>
                <a:cs typeface="Calibri"/>
              </a:rPr>
              <a:t>the</a:t>
            </a:r>
            <a:r>
              <a:rPr sz="1400" spc="10" dirty="0">
                <a:latin typeface="Calibri"/>
                <a:cs typeface="Calibri"/>
              </a:rPr>
              <a:t> </a:t>
            </a:r>
            <a:r>
              <a:rPr sz="1400" spc="-20" dirty="0">
                <a:latin typeface="Calibri"/>
                <a:cs typeface="Calibri"/>
              </a:rPr>
              <a:t>system</a:t>
            </a:r>
            <a:r>
              <a:rPr sz="1400" spc="10" dirty="0">
                <a:latin typeface="Calibri"/>
                <a:cs typeface="Calibri"/>
              </a:rPr>
              <a:t> </a:t>
            </a:r>
            <a:r>
              <a:rPr sz="1400" spc="-25" dirty="0">
                <a:latin typeface="Calibri"/>
                <a:cs typeface="Calibri"/>
              </a:rPr>
              <a:t>to </a:t>
            </a:r>
            <a:r>
              <a:rPr sz="1400" dirty="0">
                <a:latin typeface="Calibri"/>
                <a:cs typeface="Calibri"/>
              </a:rPr>
              <a:t>breath,</a:t>
            </a:r>
            <a:r>
              <a:rPr sz="1400" spc="110" dirty="0">
                <a:latin typeface="Calibri"/>
                <a:cs typeface="Calibri"/>
              </a:rPr>
              <a:t> </a:t>
            </a:r>
            <a:r>
              <a:rPr sz="1400" dirty="0">
                <a:latin typeface="Calibri"/>
                <a:cs typeface="Calibri"/>
              </a:rPr>
              <a:t>stopping</a:t>
            </a:r>
            <a:r>
              <a:rPr sz="1400" spc="200" dirty="0">
                <a:latin typeface="Calibri"/>
                <a:cs typeface="Calibri"/>
              </a:rPr>
              <a:t> </a:t>
            </a:r>
            <a:r>
              <a:rPr sz="1400" dirty="0">
                <a:latin typeface="Calibri"/>
                <a:cs typeface="Calibri"/>
              </a:rPr>
              <a:t>a</a:t>
            </a:r>
            <a:r>
              <a:rPr sz="1400" spc="65" dirty="0">
                <a:latin typeface="Calibri"/>
                <a:cs typeface="Calibri"/>
              </a:rPr>
              <a:t> </a:t>
            </a:r>
            <a:r>
              <a:rPr sz="1400" dirty="0">
                <a:latin typeface="Calibri"/>
                <a:cs typeface="Calibri"/>
              </a:rPr>
              <a:t>potential</a:t>
            </a:r>
            <a:r>
              <a:rPr sz="1400" spc="150" dirty="0">
                <a:latin typeface="Calibri"/>
                <a:cs typeface="Calibri"/>
              </a:rPr>
              <a:t> </a:t>
            </a:r>
            <a:r>
              <a:rPr sz="1400" dirty="0">
                <a:latin typeface="Calibri"/>
                <a:cs typeface="Calibri"/>
              </a:rPr>
              <a:t>vacuum</a:t>
            </a:r>
            <a:r>
              <a:rPr sz="1400" spc="60" dirty="0">
                <a:latin typeface="Calibri"/>
                <a:cs typeface="Calibri"/>
              </a:rPr>
              <a:t> </a:t>
            </a:r>
            <a:r>
              <a:rPr sz="1400" spc="-10" dirty="0">
                <a:latin typeface="Calibri"/>
                <a:cs typeface="Calibri"/>
              </a:rPr>
              <a:t>effect.</a:t>
            </a:r>
            <a:endParaRPr sz="1400">
              <a:latin typeface="Calibri"/>
              <a:cs typeface="Calibri"/>
            </a:endParaRPr>
          </a:p>
          <a:p>
            <a:pPr marL="12700">
              <a:lnSpc>
                <a:spcPct val="100000"/>
              </a:lnSpc>
              <a:spcBef>
                <a:spcPts val="545"/>
              </a:spcBef>
            </a:pPr>
            <a:r>
              <a:rPr sz="1600" u="sng" dirty="0">
                <a:uFill>
                  <a:solidFill>
                    <a:srgbClr val="000000"/>
                  </a:solidFill>
                </a:uFill>
                <a:latin typeface="Calibri"/>
                <a:cs typeface="Calibri"/>
              </a:rPr>
              <a:t>Over</a:t>
            </a:r>
            <a:r>
              <a:rPr sz="1600" u="sng" spc="155" dirty="0">
                <a:uFill>
                  <a:solidFill>
                    <a:srgbClr val="000000"/>
                  </a:solidFill>
                </a:uFill>
                <a:latin typeface="Calibri"/>
                <a:cs typeface="Calibri"/>
              </a:rPr>
              <a:t> </a:t>
            </a:r>
            <a:r>
              <a:rPr sz="1600" u="sng" dirty="0">
                <a:uFill>
                  <a:solidFill>
                    <a:srgbClr val="000000"/>
                  </a:solidFill>
                </a:uFill>
                <a:latin typeface="Calibri"/>
                <a:cs typeface="Calibri"/>
              </a:rPr>
              <a:t>Pressurization</a:t>
            </a:r>
            <a:r>
              <a:rPr sz="1600" u="sng" spc="310" dirty="0">
                <a:uFill>
                  <a:solidFill>
                    <a:srgbClr val="000000"/>
                  </a:solidFill>
                </a:uFill>
                <a:latin typeface="Calibri"/>
                <a:cs typeface="Calibri"/>
              </a:rPr>
              <a:t> </a:t>
            </a:r>
            <a:r>
              <a:rPr sz="1600" u="sng" spc="65" dirty="0">
                <a:uFill>
                  <a:solidFill>
                    <a:srgbClr val="000000"/>
                  </a:solidFill>
                </a:uFill>
                <a:latin typeface="Calibri"/>
                <a:cs typeface="Calibri"/>
              </a:rPr>
              <a:t>or</a:t>
            </a:r>
            <a:r>
              <a:rPr sz="1600" u="sng" spc="275" dirty="0">
                <a:uFill>
                  <a:solidFill>
                    <a:srgbClr val="000000"/>
                  </a:solidFill>
                </a:uFill>
                <a:latin typeface="Calibri"/>
                <a:cs typeface="Calibri"/>
              </a:rPr>
              <a:t> </a:t>
            </a:r>
            <a:r>
              <a:rPr sz="1600" u="sng" spc="50" dirty="0">
                <a:uFill>
                  <a:solidFill>
                    <a:srgbClr val="000000"/>
                  </a:solidFill>
                </a:uFill>
                <a:latin typeface="Calibri"/>
                <a:cs typeface="Calibri"/>
              </a:rPr>
              <a:t>Prolonged</a:t>
            </a:r>
            <a:r>
              <a:rPr sz="1600" u="sng" spc="240" dirty="0">
                <a:uFill>
                  <a:solidFill>
                    <a:srgbClr val="000000"/>
                  </a:solidFill>
                </a:uFill>
                <a:latin typeface="Calibri"/>
                <a:cs typeface="Calibri"/>
              </a:rPr>
              <a:t> </a:t>
            </a:r>
            <a:r>
              <a:rPr sz="1600" u="sng" spc="50" dirty="0">
                <a:uFill>
                  <a:solidFill>
                    <a:srgbClr val="000000"/>
                  </a:solidFill>
                </a:uFill>
                <a:latin typeface="Calibri"/>
                <a:cs typeface="Calibri"/>
              </a:rPr>
              <a:t>Inclination</a:t>
            </a:r>
            <a:r>
              <a:rPr sz="1600" u="sng" spc="70" dirty="0">
                <a:uFill>
                  <a:solidFill>
                    <a:srgbClr val="000000"/>
                  </a:solidFill>
                </a:uFill>
                <a:latin typeface="Calibri"/>
                <a:cs typeface="Calibri"/>
              </a:rPr>
              <a:t> </a:t>
            </a:r>
            <a:r>
              <a:rPr sz="1600" u="sng" spc="25" dirty="0">
                <a:uFill>
                  <a:solidFill>
                    <a:srgbClr val="000000"/>
                  </a:solidFill>
                </a:uFill>
                <a:latin typeface="Calibri"/>
                <a:cs typeface="Calibri"/>
              </a:rPr>
              <a:t>of</a:t>
            </a:r>
            <a:endParaRPr sz="1600">
              <a:latin typeface="Calibri"/>
              <a:cs typeface="Calibri"/>
            </a:endParaRPr>
          </a:p>
          <a:p>
            <a:pPr marL="12700">
              <a:lnSpc>
                <a:spcPct val="100000"/>
              </a:lnSpc>
              <a:spcBef>
                <a:spcPts val="5"/>
              </a:spcBef>
            </a:pPr>
            <a:r>
              <a:rPr sz="1600" u="sng" dirty="0">
                <a:uFill>
                  <a:solidFill>
                    <a:srgbClr val="000000"/>
                  </a:solidFill>
                </a:uFill>
                <a:latin typeface="Calibri"/>
                <a:cs typeface="Calibri"/>
              </a:rPr>
              <a:t>the</a:t>
            </a:r>
            <a:r>
              <a:rPr sz="1600" u="sng" spc="50" dirty="0">
                <a:uFill>
                  <a:solidFill>
                    <a:srgbClr val="000000"/>
                  </a:solidFill>
                </a:uFill>
                <a:latin typeface="Calibri"/>
                <a:cs typeface="Calibri"/>
              </a:rPr>
              <a:t> </a:t>
            </a:r>
            <a:r>
              <a:rPr sz="1600" u="sng" dirty="0">
                <a:uFill>
                  <a:solidFill>
                    <a:srgbClr val="000000"/>
                  </a:solidFill>
                </a:uFill>
                <a:latin typeface="Calibri"/>
                <a:cs typeface="Calibri"/>
              </a:rPr>
              <a:t>Fuel</a:t>
            </a:r>
            <a:r>
              <a:rPr sz="1600" u="sng" spc="105" dirty="0">
                <a:uFill>
                  <a:solidFill>
                    <a:srgbClr val="000000"/>
                  </a:solidFill>
                </a:uFill>
                <a:latin typeface="Calibri"/>
                <a:cs typeface="Calibri"/>
              </a:rPr>
              <a:t> </a:t>
            </a:r>
            <a:r>
              <a:rPr sz="1600" u="sng" spc="-20" dirty="0">
                <a:uFill>
                  <a:solidFill>
                    <a:srgbClr val="000000"/>
                  </a:solidFill>
                </a:uFill>
                <a:latin typeface="Calibri"/>
                <a:cs typeface="Calibri"/>
              </a:rPr>
              <a:t>Tank</a:t>
            </a:r>
            <a:r>
              <a:rPr sz="1600" spc="-20" dirty="0">
                <a:latin typeface="Calibri"/>
                <a:cs typeface="Calibri"/>
              </a:rPr>
              <a:t>:</a:t>
            </a:r>
            <a:endParaRPr sz="1600">
              <a:latin typeface="Calibri"/>
              <a:cs typeface="Calibri"/>
            </a:endParaRPr>
          </a:p>
          <a:p>
            <a:pPr marL="12700" marR="103505">
              <a:lnSpc>
                <a:spcPct val="102000"/>
              </a:lnSpc>
              <a:spcBef>
                <a:spcPts val="620"/>
              </a:spcBef>
            </a:pPr>
            <a:r>
              <a:rPr sz="1400" dirty="0">
                <a:latin typeface="Calibri"/>
                <a:cs typeface="Calibri"/>
              </a:rPr>
              <a:t>Due</a:t>
            </a:r>
            <a:r>
              <a:rPr sz="1400" spc="120" dirty="0">
                <a:latin typeface="Calibri"/>
                <a:cs typeface="Calibri"/>
              </a:rPr>
              <a:t> </a:t>
            </a:r>
            <a:r>
              <a:rPr sz="1400" dirty="0">
                <a:latin typeface="Calibri"/>
                <a:cs typeface="Calibri"/>
              </a:rPr>
              <a:t>to</a:t>
            </a:r>
            <a:r>
              <a:rPr sz="1400" spc="240" dirty="0">
                <a:latin typeface="Calibri"/>
                <a:cs typeface="Calibri"/>
              </a:rPr>
              <a:t> </a:t>
            </a:r>
            <a:r>
              <a:rPr sz="1400" dirty="0">
                <a:latin typeface="Calibri"/>
                <a:cs typeface="Calibri"/>
              </a:rPr>
              <a:t>extreme</a:t>
            </a:r>
            <a:r>
              <a:rPr sz="1400" spc="229" dirty="0">
                <a:latin typeface="Calibri"/>
                <a:cs typeface="Calibri"/>
              </a:rPr>
              <a:t> </a:t>
            </a:r>
            <a:r>
              <a:rPr sz="1400" dirty="0">
                <a:latin typeface="Calibri"/>
                <a:cs typeface="Calibri"/>
              </a:rPr>
              <a:t>temperature</a:t>
            </a:r>
            <a:r>
              <a:rPr sz="1400" spc="220" dirty="0">
                <a:latin typeface="Calibri"/>
                <a:cs typeface="Calibri"/>
              </a:rPr>
              <a:t> </a:t>
            </a:r>
            <a:r>
              <a:rPr sz="1400" dirty="0">
                <a:latin typeface="Calibri"/>
                <a:cs typeface="Calibri"/>
              </a:rPr>
              <a:t>fluctuations,</a:t>
            </a:r>
            <a:r>
              <a:rPr sz="1400" spc="320" dirty="0">
                <a:latin typeface="Calibri"/>
                <a:cs typeface="Calibri"/>
              </a:rPr>
              <a:t> </a:t>
            </a:r>
            <a:r>
              <a:rPr sz="1400" spc="65" dirty="0">
                <a:latin typeface="Calibri"/>
                <a:cs typeface="Calibri"/>
              </a:rPr>
              <a:t>or</a:t>
            </a:r>
            <a:r>
              <a:rPr sz="1400" spc="250" dirty="0">
                <a:latin typeface="Calibri"/>
                <a:cs typeface="Calibri"/>
              </a:rPr>
              <a:t> </a:t>
            </a:r>
            <a:r>
              <a:rPr sz="1400" spc="-50" dirty="0">
                <a:latin typeface="Calibri"/>
                <a:cs typeface="Calibri"/>
              </a:rPr>
              <a:t>a</a:t>
            </a:r>
            <a:r>
              <a:rPr sz="1400" spc="500" dirty="0">
                <a:latin typeface="Calibri"/>
                <a:cs typeface="Calibri"/>
              </a:rPr>
              <a:t> </a:t>
            </a:r>
            <a:r>
              <a:rPr sz="1400" dirty="0">
                <a:latin typeface="Calibri"/>
                <a:cs typeface="Calibri"/>
              </a:rPr>
              <a:t>prolonged</a:t>
            </a:r>
            <a:r>
              <a:rPr sz="1400" spc="375" dirty="0">
                <a:latin typeface="Calibri"/>
                <a:cs typeface="Calibri"/>
              </a:rPr>
              <a:t> </a:t>
            </a:r>
            <a:r>
              <a:rPr sz="1400" dirty="0">
                <a:latin typeface="Calibri"/>
                <a:cs typeface="Calibri"/>
              </a:rPr>
              <a:t>period</a:t>
            </a:r>
            <a:r>
              <a:rPr sz="1400" spc="150" dirty="0">
                <a:latin typeface="Calibri"/>
                <a:cs typeface="Calibri"/>
              </a:rPr>
              <a:t> </a:t>
            </a:r>
            <a:r>
              <a:rPr sz="1400" spc="55" dirty="0">
                <a:latin typeface="Calibri"/>
                <a:cs typeface="Calibri"/>
              </a:rPr>
              <a:t>of</a:t>
            </a:r>
            <a:r>
              <a:rPr sz="1400" spc="360" dirty="0">
                <a:latin typeface="Calibri"/>
                <a:cs typeface="Calibri"/>
              </a:rPr>
              <a:t> </a:t>
            </a:r>
            <a:r>
              <a:rPr sz="1400" dirty="0">
                <a:latin typeface="Calibri"/>
                <a:cs typeface="Calibri"/>
              </a:rPr>
              <a:t>inclination,</a:t>
            </a:r>
            <a:r>
              <a:rPr sz="1400" spc="350" dirty="0">
                <a:latin typeface="Calibri"/>
                <a:cs typeface="Calibri"/>
              </a:rPr>
              <a:t> </a:t>
            </a:r>
            <a:r>
              <a:rPr sz="1400" dirty="0">
                <a:latin typeface="Calibri"/>
                <a:cs typeface="Calibri"/>
              </a:rPr>
              <a:t>the</a:t>
            </a:r>
            <a:r>
              <a:rPr sz="1400" spc="215" dirty="0">
                <a:latin typeface="Calibri"/>
                <a:cs typeface="Calibri"/>
              </a:rPr>
              <a:t> </a:t>
            </a:r>
            <a:r>
              <a:rPr sz="1400" dirty="0">
                <a:latin typeface="Calibri"/>
                <a:cs typeface="Calibri"/>
              </a:rPr>
              <a:t>fuel</a:t>
            </a:r>
            <a:r>
              <a:rPr sz="1400" spc="315" dirty="0">
                <a:latin typeface="Calibri"/>
                <a:cs typeface="Calibri"/>
              </a:rPr>
              <a:t> </a:t>
            </a:r>
            <a:r>
              <a:rPr sz="1400" dirty="0">
                <a:latin typeface="Calibri"/>
                <a:cs typeface="Calibri"/>
              </a:rPr>
              <a:t>level</a:t>
            </a:r>
            <a:r>
              <a:rPr sz="1400" spc="225" dirty="0">
                <a:latin typeface="Calibri"/>
                <a:cs typeface="Calibri"/>
              </a:rPr>
              <a:t> </a:t>
            </a:r>
            <a:r>
              <a:rPr sz="1400" spc="55" dirty="0">
                <a:latin typeface="Calibri"/>
                <a:cs typeface="Calibri"/>
              </a:rPr>
              <a:t>of</a:t>
            </a:r>
            <a:r>
              <a:rPr sz="1400" spc="365" dirty="0">
                <a:latin typeface="Calibri"/>
                <a:cs typeface="Calibri"/>
              </a:rPr>
              <a:t> </a:t>
            </a:r>
            <a:r>
              <a:rPr sz="1400" spc="-10" dirty="0">
                <a:latin typeface="Calibri"/>
                <a:cs typeface="Calibri"/>
              </a:rPr>
              <a:t>vapor </a:t>
            </a:r>
            <a:r>
              <a:rPr sz="1400" dirty="0">
                <a:latin typeface="Calibri"/>
                <a:cs typeface="Calibri"/>
              </a:rPr>
              <a:t>pressure</a:t>
            </a:r>
            <a:r>
              <a:rPr sz="1400" spc="180" dirty="0">
                <a:latin typeface="Calibri"/>
                <a:cs typeface="Calibri"/>
              </a:rPr>
              <a:t> </a:t>
            </a:r>
            <a:r>
              <a:rPr sz="1400" dirty="0">
                <a:latin typeface="Calibri"/>
                <a:cs typeface="Calibri"/>
              </a:rPr>
              <a:t>could</a:t>
            </a:r>
            <a:r>
              <a:rPr sz="1400" spc="220" dirty="0">
                <a:latin typeface="Calibri"/>
                <a:cs typeface="Calibri"/>
              </a:rPr>
              <a:t> </a:t>
            </a:r>
            <a:r>
              <a:rPr sz="1400" dirty="0">
                <a:latin typeface="Calibri"/>
                <a:cs typeface="Calibri"/>
              </a:rPr>
              <a:t>cause</a:t>
            </a:r>
            <a:r>
              <a:rPr sz="1400" spc="55" dirty="0">
                <a:latin typeface="Calibri"/>
                <a:cs typeface="Calibri"/>
              </a:rPr>
              <a:t> </a:t>
            </a:r>
            <a:r>
              <a:rPr sz="1400" dirty="0">
                <a:latin typeface="Calibri"/>
                <a:cs typeface="Calibri"/>
              </a:rPr>
              <a:t>both</a:t>
            </a:r>
            <a:r>
              <a:rPr sz="1400" spc="12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Fuel</a:t>
            </a:r>
            <a:r>
              <a:rPr sz="1400" spc="150" dirty="0">
                <a:latin typeface="Calibri"/>
                <a:cs typeface="Calibri"/>
              </a:rPr>
              <a:t> </a:t>
            </a:r>
            <a:r>
              <a:rPr sz="1400" dirty="0">
                <a:latin typeface="Calibri"/>
                <a:cs typeface="Calibri"/>
              </a:rPr>
              <a:t>Limit</a:t>
            </a:r>
            <a:r>
              <a:rPr sz="1400" spc="110" dirty="0">
                <a:latin typeface="Calibri"/>
                <a:cs typeface="Calibri"/>
              </a:rPr>
              <a:t> </a:t>
            </a:r>
            <a:r>
              <a:rPr sz="1400" dirty="0">
                <a:latin typeface="Calibri"/>
                <a:cs typeface="Calibri"/>
              </a:rPr>
              <a:t>Vent</a:t>
            </a:r>
            <a:r>
              <a:rPr sz="1400" spc="95" dirty="0">
                <a:latin typeface="Calibri"/>
                <a:cs typeface="Calibri"/>
              </a:rPr>
              <a:t> </a:t>
            </a:r>
            <a:r>
              <a:rPr sz="1400" spc="-10" dirty="0">
                <a:latin typeface="Calibri"/>
                <a:cs typeface="Calibri"/>
              </a:rPr>
              <a:t>Valve</a:t>
            </a:r>
            <a:r>
              <a:rPr sz="1400" spc="55" dirty="0">
                <a:latin typeface="Calibri"/>
                <a:cs typeface="Calibri"/>
              </a:rPr>
              <a:t> </a:t>
            </a:r>
            <a:r>
              <a:rPr sz="1400" spc="-25" dirty="0">
                <a:latin typeface="Calibri"/>
                <a:cs typeface="Calibri"/>
              </a:rPr>
              <a:t>and </a:t>
            </a:r>
            <a:r>
              <a:rPr sz="1400" dirty="0">
                <a:latin typeface="Calibri"/>
                <a:cs typeface="Calibri"/>
              </a:rPr>
              <a:t>the</a:t>
            </a:r>
            <a:r>
              <a:rPr sz="1400" spc="140" dirty="0">
                <a:latin typeface="Calibri"/>
                <a:cs typeface="Calibri"/>
              </a:rPr>
              <a:t> </a:t>
            </a:r>
            <a:r>
              <a:rPr sz="1400" dirty="0">
                <a:latin typeface="Calibri"/>
                <a:cs typeface="Calibri"/>
              </a:rPr>
              <a:t>Grade</a:t>
            </a:r>
            <a:r>
              <a:rPr sz="1400" spc="135" dirty="0">
                <a:latin typeface="Calibri"/>
                <a:cs typeface="Calibri"/>
              </a:rPr>
              <a:t> </a:t>
            </a:r>
            <a:r>
              <a:rPr sz="1400" spc="-10" dirty="0">
                <a:latin typeface="Calibri"/>
                <a:cs typeface="Calibri"/>
              </a:rPr>
              <a:t>Valve</a:t>
            </a:r>
            <a:r>
              <a:rPr sz="1400" spc="90" dirty="0">
                <a:latin typeface="Calibri"/>
                <a:cs typeface="Calibri"/>
              </a:rPr>
              <a:t> </a:t>
            </a:r>
            <a:r>
              <a:rPr sz="1400" dirty="0">
                <a:latin typeface="Calibri"/>
                <a:cs typeface="Calibri"/>
              </a:rPr>
              <a:t>to</a:t>
            </a:r>
            <a:r>
              <a:rPr sz="1400" spc="265" dirty="0">
                <a:latin typeface="Calibri"/>
                <a:cs typeface="Calibri"/>
              </a:rPr>
              <a:t> </a:t>
            </a:r>
            <a:r>
              <a:rPr sz="1400" dirty="0">
                <a:latin typeface="Calibri"/>
                <a:cs typeface="Calibri"/>
              </a:rPr>
              <a:t>close,</a:t>
            </a:r>
            <a:r>
              <a:rPr sz="1400" spc="85" dirty="0">
                <a:latin typeface="Calibri"/>
                <a:cs typeface="Calibri"/>
              </a:rPr>
              <a:t> </a:t>
            </a:r>
            <a:r>
              <a:rPr sz="1400" spc="45" dirty="0">
                <a:latin typeface="Calibri"/>
                <a:cs typeface="Calibri"/>
              </a:rPr>
              <a:t>halting</a:t>
            </a:r>
            <a:r>
              <a:rPr sz="1400" spc="28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normal</a:t>
            </a:r>
            <a:r>
              <a:rPr sz="1400" spc="305" dirty="0">
                <a:latin typeface="Calibri"/>
                <a:cs typeface="Calibri"/>
              </a:rPr>
              <a:t> </a:t>
            </a:r>
            <a:r>
              <a:rPr sz="1400" spc="-10" dirty="0">
                <a:latin typeface="Calibri"/>
                <a:cs typeface="Calibri"/>
              </a:rPr>
              <a:t>vapor </a:t>
            </a:r>
            <a:r>
              <a:rPr sz="1400" spc="-25" dirty="0">
                <a:latin typeface="Calibri"/>
                <a:cs typeface="Calibri"/>
              </a:rPr>
              <a:t>escape.</a:t>
            </a:r>
            <a:r>
              <a:rPr sz="1400" spc="25" dirty="0">
                <a:latin typeface="Calibri"/>
                <a:cs typeface="Calibri"/>
              </a:rPr>
              <a:t> </a:t>
            </a:r>
            <a:r>
              <a:rPr sz="1400" dirty="0">
                <a:latin typeface="Calibri"/>
                <a:cs typeface="Calibri"/>
              </a:rPr>
              <a:t>Pressure</a:t>
            </a:r>
            <a:r>
              <a:rPr sz="1400" spc="195" dirty="0">
                <a:latin typeface="Calibri"/>
                <a:cs typeface="Calibri"/>
              </a:rPr>
              <a:t> </a:t>
            </a:r>
            <a:r>
              <a:rPr sz="1400" spc="75" dirty="0">
                <a:latin typeface="Calibri"/>
                <a:cs typeface="Calibri"/>
              </a:rPr>
              <a:t>will</a:t>
            </a:r>
            <a:r>
              <a:rPr sz="1400" spc="175" dirty="0">
                <a:latin typeface="Calibri"/>
                <a:cs typeface="Calibri"/>
              </a:rPr>
              <a:t> </a:t>
            </a:r>
            <a:r>
              <a:rPr sz="1400" dirty="0">
                <a:latin typeface="Calibri"/>
                <a:cs typeface="Calibri"/>
              </a:rPr>
              <a:t>continue</a:t>
            </a:r>
            <a:r>
              <a:rPr sz="1400" spc="114" dirty="0">
                <a:latin typeface="Calibri"/>
                <a:cs typeface="Calibri"/>
              </a:rPr>
              <a:t> </a:t>
            </a:r>
            <a:r>
              <a:rPr sz="1400" dirty="0">
                <a:latin typeface="Calibri"/>
                <a:cs typeface="Calibri"/>
              </a:rPr>
              <a:t>to</a:t>
            </a:r>
            <a:r>
              <a:rPr sz="1400" spc="140" dirty="0">
                <a:latin typeface="Calibri"/>
                <a:cs typeface="Calibri"/>
              </a:rPr>
              <a:t> </a:t>
            </a:r>
            <a:r>
              <a:rPr sz="1400" dirty="0">
                <a:latin typeface="Calibri"/>
                <a:cs typeface="Calibri"/>
              </a:rPr>
              <a:t>build</a:t>
            </a:r>
            <a:r>
              <a:rPr sz="1400" spc="120" dirty="0">
                <a:latin typeface="Calibri"/>
                <a:cs typeface="Calibri"/>
              </a:rPr>
              <a:t> </a:t>
            </a:r>
            <a:r>
              <a:rPr sz="1400" dirty="0">
                <a:latin typeface="Calibri"/>
                <a:cs typeface="Calibri"/>
              </a:rPr>
              <a:t>inside</a:t>
            </a:r>
            <a:r>
              <a:rPr sz="1400" spc="135"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the</a:t>
            </a:r>
            <a:r>
              <a:rPr sz="1400" spc="105" dirty="0">
                <a:latin typeface="Calibri"/>
                <a:cs typeface="Calibri"/>
              </a:rPr>
              <a:t> </a:t>
            </a:r>
            <a:r>
              <a:rPr sz="1400" spc="-10" dirty="0">
                <a:latin typeface="Calibri"/>
                <a:cs typeface="Calibri"/>
              </a:rPr>
              <a:t>tank, </a:t>
            </a:r>
            <a:r>
              <a:rPr sz="1400" dirty="0">
                <a:latin typeface="Calibri"/>
                <a:cs typeface="Calibri"/>
              </a:rPr>
              <a:t>and</a:t>
            </a:r>
            <a:r>
              <a:rPr sz="1400" spc="60" dirty="0">
                <a:latin typeface="Calibri"/>
                <a:cs typeface="Calibri"/>
              </a:rPr>
              <a:t> </a:t>
            </a:r>
            <a:r>
              <a:rPr sz="1400" spc="75" dirty="0">
                <a:latin typeface="Calibri"/>
                <a:cs typeface="Calibri"/>
              </a:rPr>
              <a:t>will</a:t>
            </a:r>
            <a:r>
              <a:rPr sz="1400" spc="140" dirty="0">
                <a:latin typeface="Calibri"/>
                <a:cs typeface="Calibri"/>
              </a:rPr>
              <a:t> </a:t>
            </a:r>
            <a:r>
              <a:rPr sz="1400" dirty="0">
                <a:latin typeface="Calibri"/>
                <a:cs typeface="Calibri"/>
              </a:rPr>
              <a:t>build</a:t>
            </a:r>
            <a:r>
              <a:rPr sz="1400" spc="145" dirty="0">
                <a:latin typeface="Calibri"/>
                <a:cs typeface="Calibri"/>
              </a:rPr>
              <a:t> </a:t>
            </a:r>
            <a:r>
              <a:rPr sz="1400" dirty="0">
                <a:latin typeface="Calibri"/>
                <a:cs typeface="Calibri"/>
              </a:rPr>
              <a:t>above</a:t>
            </a:r>
            <a:r>
              <a:rPr sz="1400" spc="25" dirty="0">
                <a:latin typeface="Calibri"/>
                <a:cs typeface="Calibri"/>
              </a:rPr>
              <a:t> </a:t>
            </a:r>
            <a:r>
              <a:rPr sz="1400" dirty="0">
                <a:latin typeface="Calibri"/>
                <a:cs typeface="Calibri"/>
              </a:rPr>
              <a:t>the</a:t>
            </a:r>
            <a:r>
              <a:rPr sz="1400" spc="55" dirty="0">
                <a:latin typeface="Calibri"/>
                <a:cs typeface="Calibri"/>
              </a:rPr>
              <a:t> </a:t>
            </a:r>
            <a:r>
              <a:rPr sz="1400" spc="-20" dirty="0">
                <a:latin typeface="Calibri"/>
                <a:cs typeface="Calibri"/>
              </a:rPr>
              <a:t>Fuel</a:t>
            </a:r>
            <a:endParaRPr sz="1400">
              <a:latin typeface="Calibri"/>
              <a:cs typeface="Calibri"/>
            </a:endParaRPr>
          </a:p>
          <a:p>
            <a:pPr marL="12700" marR="1987550">
              <a:lnSpc>
                <a:spcPct val="101299"/>
              </a:lnSpc>
              <a:spcBef>
                <a:spcPts val="100"/>
              </a:spcBef>
            </a:pPr>
            <a:r>
              <a:rPr sz="1400" dirty="0">
                <a:latin typeface="Calibri"/>
                <a:cs typeface="Calibri"/>
              </a:rPr>
              <a:t>Inlet</a:t>
            </a:r>
            <a:r>
              <a:rPr sz="1400" spc="70" dirty="0">
                <a:latin typeface="Calibri"/>
                <a:cs typeface="Calibri"/>
              </a:rPr>
              <a:t> </a:t>
            </a:r>
            <a:r>
              <a:rPr sz="1400" spc="65" dirty="0">
                <a:latin typeface="Calibri"/>
                <a:cs typeface="Calibri"/>
              </a:rPr>
              <a:t>Control</a:t>
            </a:r>
            <a:r>
              <a:rPr sz="1400" spc="125" dirty="0">
                <a:latin typeface="Calibri"/>
                <a:cs typeface="Calibri"/>
              </a:rPr>
              <a:t> </a:t>
            </a:r>
            <a:r>
              <a:rPr sz="1400" dirty="0">
                <a:latin typeface="Calibri"/>
                <a:cs typeface="Calibri"/>
              </a:rPr>
              <a:t>Valve.</a:t>
            </a:r>
            <a:r>
              <a:rPr sz="1400" spc="320" dirty="0">
                <a:latin typeface="Calibri"/>
                <a:cs typeface="Calibri"/>
              </a:rPr>
              <a:t> </a:t>
            </a:r>
            <a:r>
              <a:rPr sz="1400" dirty="0">
                <a:latin typeface="Calibri"/>
                <a:cs typeface="Calibri"/>
              </a:rPr>
              <a:t>This</a:t>
            </a:r>
            <a:r>
              <a:rPr sz="1400" spc="35" dirty="0">
                <a:latin typeface="Calibri"/>
                <a:cs typeface="Calibri"/>
              </a:rPr>
              <a:t> </a:t>
            </a:r>
            <a:r>
              <a:rPr sz="1400" spc="-10" dirty="0">
                <a:latin typeface="Calibri"/>
                <a:cs typeface="Calibri"/>
              </a:rPr>
              <a:t>creates </a:t>
            </a:r>
            <a:r>
              <a:rPr sz="1400" dirty="0">
                <a:latin typeface="Calibri"/>
                <a:cs typeface="Calibri"/>
              </a:rPr>
              <a:t>a</a:t>
            </a:r>
            <a:r>
              <a:rPr sz="1400" spc="95" dirty="0">
                <a:latin typeface="Calibri"/>
                <a:cs typeface="Calibri"/>
              </a:rPr>
              <a:t> </a:t>
            </a:r>
            <a:r>
              <a:rPr sz="1400" dirty="0">
                <a:latin typeface="Calibri"/>
                <a:cs typeface="Calibri"/>
              </a:rPr>
              <a:t>potentially</a:t>
            </a:r>
            <a:r>
              <a:rPr sz="1400" spc="254" dirty="0">
                <a:latin typeface="Calibri"/>
                <a:cs typeface="Calibri"/>
              </a:rPr>
              <a:t> </a:t>
            </a:r>
            <a:r>
              <a:rPr sz="1400" spc="-10" dirty="0">
                <a:latin typeface="Calibri"/>
                <a:cs typeface="Calibri"/>
              </a:rPr>
              <a:t>unsafe </a:t>
            </a:r>
            <a:r>
              <a:rPr sz="1400" dirty="0">
                <a:latin typeface="Calibri"/>
                <a:cs typeface="Calibri"/>
              </a:rPr>
              <a:t>environment.</a:t>
            </a:r>
            <a:r>
              <a:rPr sz="1400" spc="465" dirty="0">
                <a:latin typeface="Calibri"/>
                <a:cs typeface="Calibri"/>
              </a:rPr>
              <a:t> </a:t>
            </a:r>
            <a:r>
              <a:rPr sz="1400" spc="-90" dirty="0">
                <a:latin typeface="Calibri"/>
                <a:cs typeface="Calibri"/>
              </a:rPr>
              <a:t>To</a:t>
            </a:r>
            <a:r>
              <a:rPr sz="1400" spc="5" dirty="0">
                <a:latin typeface="Calibri"/>
                <a:cs typeface="Calibri"/>
              </a:rPr>
              <a:t> </a:t>
            </a:r>
            <a:r>
              <a:rPr sz="1400" dirty="0">
                <a:latin typeface="Calibri"/>
                <a:cs typeface="Calibri"/>
              </a:rPr>
              <a:t>alleviate</a:t>
            </a:r>
            <a:r>
              <a:rPr sz="1400" spc="200" dirty="0">
                <a:latin typeface="Calibri"/>
                <a:cs typeface="Calibri"/>
              </a:rPr>
              <a:t> </a:t>
            </a:r>
            <a:r>
              <a:rPr sz="1400" spc="-20" dirty="0">
                <a:latin typeface="Calibri"/>
                <a:cs typeface="Calibri"/>
              </a:rPr>
              <a:t>this </a:t>
            </a:r>
            <a:r>
              <a:rPr sz="1400" dirty="0">
                <a:latin typeface="Calibri"/>
                <a:cs typeface="Calibri"/>
              </a:rPr>
              <a:t>situation,</a:t>
            </a:r>
            <a:r>
              <a:rPr sz="1400" spc="170" dirty="0">
                <a:latin typeface="Calibri"/>
                <a:cs typeface="Calibri"/>
              </a:rPr>
              <a:t> </a:t>
            </a:r>
            <a:r>
              <a:rPr sz="1400" dirty="0">
                <a:latin typeface="Calibri"/>
                <a:cs typeface="Calibri"/>
              </a:rPr>
              <a:t>there</a:t>
            </a:r>
            <a:r>
              <a:rPr sz="1400" spc="210" dirty="0">
                <a:latin typeface="Calibri"/>
                <a:cs typeface="Calibri"/>
              </a:rPr>
              <a:t> </a:t>
            </a:r>
            <a:r>
              <a:rPr sz="1400" dirty="0">
                <a:latin typeface="Calibri"/>
                <a:cs typeface="Calibri"/>
              </a:rPr>
              <a:t>are</a:t>
            </a:r>
            <a:r>
              <a:rPr sz="1400" spc="120" dirty="0">
                <a:latin typeface="Calibri"/>
                <a:cs typeface="Calibri"/>
              </a:rPr>
              <a:t> </a:t>
            </a:r>
            <a:r>
              <a:rPr sz="1400" spc="-10" dirty="0">
                <a:latin typeface="Calibri"/>
                <a:cs typeface="Calibri"/>
              </a:rPr>
              <a:t>sensors</a:t>
            </a:r>
            <a:r>
              <a:rPr sz="1400" spc="500" dirty="0">
                <a:latin typeface="Calibri"/>
                <a:cs typeface="Calibri"/>
              </a:rPr>
              <a:t>  </a:t>
            </a:r>
            <a:r>
              <a:rPr sz="1400" dirty="0">
                <a:latin typeface="Calibri"/>
                <a:cs typeface="Calibri"/>
              </a:rPr>
              <a:t>built</a:t>
            </a:r>
            <a:r>
              <a:rPr sz="1400" spc="145" dirty="0">
                <a:latin typeface="Calibri"/>
                <a:cs typeface="Calibri"/>
              </a:rPr>
              <a:t> </a:t>
            </a:r>
            <a:r>
              <a:rPr sz="1400" dirty="0">
                <a:latin typeface="Calibri"/>
                <a:cs typeface="Calibri"/>
              </a:rPr>
              <a:t>into</a:t>
            </a:r>
            <a:r>
              <a:rPr sz="1400" spc="140" dirty="0">
                <a:latin typeface="Calibri"/>
                <a:cs typeface="Calibri"/>
              </a:rPr>
              <a:t> </a:t>
            </a:r>
            <a:r>
              <a:rPr sz="1400" dirty="0">
                <a:latin typeface="Calibri"/>
                <a:cs typeface="Calibri"/>
              </a:rPr>
              <a:t>the</a:t>
            </a:r>
            <a:r>
              <a:rPr sz="1400" spc="60" dirty="0">
                <a:latin typeface="Calibri"/>
                <a:cs typeface="Calibri"/>
              </a:rPr>
              <a:t> </a:t>
            </a:r>
            <a:r>
              <a:rPr sz="1400" dirty="0">
                <a:latin typeface="Calibri"/>
                <a:cs typeface="Calibri"/>
              </a:rPr>
              <a:t>Deck</a:t>
            </a:r>
            <a:r>
              <a:rPr sz="1400" spc="-30" dirty="0">
                <a:latin typeface="Calibri"/>
                <a:cs typeface="Calibri"/>
              </a:rPr>
              <a:t> </a:t>
            </a:r>
            <a:r>
              <a:rPr sz="1400" spc="60" dirty="0">
                <a:latin typeface="Calibri"/>
                <a:cs typeface="Calibri"/>
              </a:rPr>
              <a:t>Fill</a:t>
            </a:r>
            <a:r>
              <a:rPr sz="1400" spc="105" dirty="0">
                <a:latin typeface="Calibri"/>
                <a:cs typeface="Calibri"/>
              </a:rPr>
              <a:t> </a:t>
            </a:r>
            <a:r>
              <a:rPr sz="1400" dirty="0">
                <a:latin typeface="Calibri"/>
                <a:cs typeface="Calibri"/>
              </a:rPr>
              <a:t>Cap</a:t>
            </a:r>
            <a:r>
              <a:rPr sz="1400" spc="-5" dirty="0">
                <a:latin typeface="Calibri"/>
                <a:cs typeface="Calibri"/>
              </a:rPr>
              <a:t> </a:t>
            </a:r>
            <a:r>
              <a:rPr sz="1400" spc="-20" dirty="0">
                <a:latin typeface="Calibri"/>
                <a:cs typeface="Calibri"/>
              </a:rPr>
              <a:t>that </a:t>
            </a:r>
            <a:r>
              <a:rPr sz="1400" spc="75" dirty="0">
                <a:latin typeface="Calibri"/>
                <a:cs typeface="Calibri"/>
              </a:rPr>
              <a:t>will</a:t>
            </a:r>
            <a:r>
              <a:rPr sz="1400" spc="250" dirty="0">
                <a:latin typeface="Calibri"/>
                <a:cs typeface="Calibri"/>
              </a:rPr>
              <a:t> </a:t>
            </a:r>
            <a:r>
              <a:rPr sz="1400" dirty="0">
                <a:latin typeface="Calibri"/>
                <a:cs typeface="Calibri"/>
              </a:rPr>
              <a:t>open</a:t>
            </a:r>
            <a:r>
              <a:rPr sz="1400" spc="-35"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vent</a:t>
            </a:r>
            <a:r>
              <a:rPr sz="1400" spc="130" dirty="0">
                <a:latin typeface="Calibri"/>
                <a:cs typeface="Calibri"/>
              </a:rPr>
              <a:t> </a:t>
            </a:r>
            <a:r>
              <a:rPr sz="1400" dirty="0">
                <a:latin typeface="Calibri"/>
                <a:cs typeface="Calibri"/>
              </a:rPr>
              <a:t>valve</a:t>
            </a:r>
            <a:r>
              <a:rPr sz="1400" spc="125" dirty="0">
                <a:latin typeface="Calibri"/>
                <a:cs typeface="Calibri"/>
              </a:rPr>
              <a:t> </a:t>
            </a:r>
            <a:r>
              <a:rPr sz="1400" spc="-10" dirty="0">
                <a:latin typeface="Calibri"/>
                <a:cs typeface="Calibri"/>
              </a:rPr>
              <a:t>inside </a:t>
            </a:r>
            <a:r>
              <a:rPr sz="1400" spc="55" dirty="0">
                <a:latin typeface="Calibri"/>
                <a:cs typeface="Calibri"/>
              </a:rPr>
              <a:t>of</a:t>
            </a:r>
            <a:r>
              <a:rPr sz="1400" spc="14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Deck</a:t>
            </a:r>
            <a:r>
              <a:rPr sz="1400" spc="-20" dirty="0">
                <a:latin typeface="Calibri"/>
                <a:cs typeface="Calibri"/>
              </a:rPr>
              <a:t> </a:t>
            </a:r>
            <a:r>
              <a:rPr sz="1400" dirty="0">
                <a:latin typeface="Calibri"/>
                <a:cs typeface="Calibri"/>
              </a:rPr>
              <a:t>Inlet,</a:t>
            </a:r>
            <a:r>
              <a:rPr sz="1400" spc="125" dirty="0">
                <a:latin typeface="Calibri"/>
                <a:cs typeface="Calibri"/>
              </a:rPr>
              <a:t> </a:t>
            </a:r>
            <a:r>
              <a:rPr sz="1400" dirty="0">
                <a:latin typeface="Calibri"/>
                <a:cs typeface="Calibri"/>
              </a:rPr>
              <a:t>releasing</a:t>
            </a:r>
            <a:r>
              <a:rPr sz="1400" spc="195" dirty="0">
                <a:latin typeface="Calibri"/>
                <a:cs typeface="Calibri"/>
              </a:rPr>
              <a:t> </a:t>
            </a:r>
            <a:r>
              <a:rPr sz="1400" spc="-25" dirty="0">
                <a:latin typeface="Calibri"/>
                <a:cs typeface="Calibri"/>
              </a:rPr>
              <a:t>the </a:t>
            </a:r>
            <a:r>
              <a:rPr sz="1400" dirty="0">
                <a:latin typeface="Calibri"/>
                <a:cs typeface="Calibri"/>
              </a:rPr>
              <a:t>pressure</a:t>
            </a:r>
            <a:r>
              <a:rPr sz="1400" spc="220" dirty="0">
                <a:latin typeface="Calibri"/>
                <a:cs typeface="Calibri"/>
              </a:rPr>
              <a:t> </a:t>
            </a:r>
            <a:r>
              <a:rPr sz="1400" dirty="0">
                <a:latin typeface="Calibri"/>
                <a:cs typeface="Calibri"/>
              </a:rPr>
              <a:t>and</a:t>
            </a:r>
            <a:r>
              <a:rPr sz="1400" spc="145" dirty="0">
                <a:latin typeface="Calibri"/>
                <a:cs typeface="Calibri"/>
              </a:rPr>
              <a:t> </a:t>
            </a:r>
            <a:r>
              <a:rPr sz="1400" dirty="0">
                <a:latin typeface="Calibri"/>
                <a:cs typeface="Calibri"/>
              </a:rPr>
              <a:t>relieving</a:t>
            </a:r>
            <a:r>
              <a:rPr sz="1400" spc="245" dirty="0">
                <a:latin typeface="Calibri"/>
                <a:cs typeface="Calibri"/>
              </a:rPr>
              <a:t> </a:t>
            </a:r>
            <a:r>
              <a:rPr sz="1400" spc="-25" dirty="0">
                <a:latin typeface="Calibri"/>
                <a:cs typeface="Calibri"/>
              </a:rPr>
              <a:t>the</a:t>
            </a:r>
            <a:endParaRPr sz="1400">
              <a:latin typeface="Calibri"/>
              <a:cs typeface="Calibri"/>
            </a:endParaRPr>
          </a:p>
          <a:p>
            <a:pPr marL="12700" marR="528320">
              <a:lnSpc>
                <a:spcPct val="101400"/>
              </a:lnSpc>
              <a:spcBef>
                <a:spcPts val="95"/>
              </a:spcBef>
            </a:pPr>
            <a:r>
              <a:rPr sz="1400" dirty="0">
                <a:latin typeface="Calibri"/>
                <a:cs typeface="Calibri"/>
              </a:rPr>
              <a:t>system.</a:t>
            </a:r>
            <a:r>
              <a:rPr sz="1400" spc="345" dirty="0">
                <a:latin typeface="Calibri"/>
                <a:cs typeface="Calibri"/>
              </a:rPr>
              <a:t> </a:t>
            </a:r>
            <a:r>
              <a:rPr sz="1400" dirty="0">
                <a:latin typeface="Calibri"/>
                <a:cs typeface="Calibri"/>
              </a:rPr>
              <a:t>Once</a:t>
            </a:r>
            <a:r>
              <a:rPr sz="1400" spc="65"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cause</a:t>
            </a:r>
            <a:r>
              <a:rPr sz="1400" spc="-35" dirty="0">
                <a:latin typeface="Calibri"/>
                <a:cs typeface="Calibri"/>
              </a:rPr>
              <a:t> </a:t>
            </a:r>
            <a:r>
              <a:rPr sz="1400" dirty="0">
                <a:latin typeface="Calibri"/>
                <a:cs typeface="Calibri"/>
              </a:rPr>
              <a:t>is</a:t>
            </a:r>
            <a:r>
              <a:rPr sz="1400" spc="45" dirty="0">
                <a:latin typeface="Calibri"/>
                <a:cs typeface="Calibri"/>
              </a:rPr>
              <a:t> </a:t>
            </a:r>
            <a:r>
              <a:rPr sz="1400" dirty="0">
                <a:latin typeface="Calibri"/>
                <a:cs typeface="Calibri"/>
              </a:rPr>
              <a:t>corrected,</a:t>
            </a:r>
            <a:r>
              <a:rPr sz="1400" spc="105" dirty="0">
                <a:latin typeface="Calibri"/>
                <a:cs typeface="Calibri"/>
              </a:rPr>
              <a:t> </a:t>
            </a:r>
            <a:r>
              <a:rPr sz="1400" dirty="0">
                <a:latin typeface="Calibri"/>
                <a:cs typeface="Calibri"/>
              </a:rPr>
              <a:t>the</a:t>
            </a:r>
            <a:r>
              <a:rPr sz="1400" spc="60" dirty="0">
                <a:latin typeface="Calibri"/>
                <a:cs typeface="Calibri"/>
              </a:rPr>
              <a:t> </a:t>
            </a:r>
            <a:r>
              <a:rPr sz="1400" spc="-20" dirty="0">
                <a:latin typeface="Calibri"/>
                <a:cs typeface="Calibri"/>
              </a:rPr>
              <a:t>system</a:t>
            </a:r>
            <a:r>
              <a:rPr sz="1400" spc="5" dirty="0">
                <a:latin typeface="Calibri"/>
                <a:cs typeface="Calibri"/>
              </a:rPr>
              <a:t> </a:t>
            </a:r>
            <a:r>
              <a:rPr sz="1400" spc="55" dirty="0">
                <a:latin typeface="Calibri"/>
                <a:cs typeface="Calibri"/>
              </a:rPr>
              <a:t>will </a:t>
            </a:r>
            <a:r>
              <a:rPr sz="1400" spc="60" dirty="0">
                <a:latin typeface="Calibri"/>
                <a:cs typeface="Calibri"/>
              </a:rPr>
              <a:t>return</a:t>
            </a:r>
            <a:r>
              <a:rPr sz="1400" spc="195" dirty="0">
                <a:latin typeface="Calibri"/>
                <a:cs typeface="Calibri"/>
              </a:rPr>
              <a:t> </a:t>
            </a:r>
            <a:r>
              <a:rPr sz="1400" dirty="0">
                <a:latin typeface="Calibri"/>
                <a:cs typeface="Calibri"/>
              </a:rPr>
              <a:t>to</a:t>
            </a:r>
            <a:r>
              <a:rPr sz="1400" spc="195"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normal</a:t>
            </a:r>
            <a:r>
              <a:rPr sz="1400" spc="270" dirty="0">
                <a:latin typeface="Calibri"/>
                <a:cs typeface="Calibri"/>
              </a:rPr>
              <a:t> </a:t>
            </a:r>
            <a:r>
              <a:rPr sz="1400" dirty="0">
                <a:latin typeface="Calibri"/>
                <a:cs typeface="Calibri"/>
              </a:rPr>
              <a:t>venting</a:t>
            </a:r>
            <a:r>
              <a:rPr sz="1400" spc="270" dirty="0">
                <a:latin typeface="Calibri"/>
                <a:cs typeface="Calibri"/>
              </a:rPr>
              <a:t> </a:t>
            </a:r>
            <a:r>
              <a:rPr sz="1400" spc="-10" dirty="0">
                <a:latin typeface="Calibri"/>
                <a:cs typeface="Calibri"/>
              </a:rPr>
              <a:t>operation.</a:t>
            </a:r>
            <a:endParaRPr sz="1400">
              <a:latin typeface="Calibri"/>
              <a:cs typeface="Calibri"/>
            </a:endParaRPr>
          </a:p>
          <a:p>
            <a:pPr>
              <a:lnSpc>
                <a:spcPct val="100000"/>
              </a:lnSpc>
            </a:pPr>
            <a:endParaRPr sz="1750">
              <a:latin typeface="Calibri"/>
              <a:cs typeface="Calibri"/>
            </a:endParaRPr>
          </a:p>
          <a:p>
            <a:pPr marR="5080" algn="r">
              <a:lnSpc>
                <a:spcPct val="100000"/>
              </a:lnSpc>
            </a:pPr>
            <a:r>
              <a:rPr sz="1100" spc="-25" dirty="0">
                <a:latin typeface="Calibri"/>
                <a:cs typeface="Calibri"/>
              </a:rPr>
              <a:t>33</a:t>
            </a:r>
            <a:endParaRPr sz="11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4">
            <a:extLst>
              <a:ext uri="{FF2B5EF4-FFF2-40B4-BE49-F238E27FC236}">
                <a16:creationId xmlns:a16="http://schemas.microsoft.com/office/drawing/2014/main" id="{BBDE9618-98AA-360C-E042-EEB7764FB27F}"/>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483819" y="454609"/>
            <a:ext cx="4329430" cy="890905"/>
          </a:xfrm>
          <a:prstGeom prst="rect">
            <a:avLst/>
          </a:prstGeom>
        </p:spPr>
        <p:txBody>
          <a:bodyPr vert="horz" wrap="square" lIns="0" tIns="12065" rIns="0" bIns="0" rtlCol="0">
            <a:spAutoFit/>
          </a:bodyPr>
          <a:lstStyle/>
          <a:p>
            <a:pPr marL="12700">
              <a:lnSpc>
                <a:spcPct val="100000"/>
              </a:lnSpc>
              <a:spcBef>
                <a:spcPts val="95"/>
              </a:spcBef>
            </a:pPr>
            <a:r>
              <a:rPr sz="1400" dirty="0">
                <a:latin typeface="Calibri"/>
                <a:cs typeface="Calibri"/>
              </a:rPr>
              <a:t>If</a:t>
            </a:r>
            <a:r>
              <a:rPr sz="1400" spc="80" dirty="0">
                <a:latin typeface="Calibri"/>
                <a:cs typeface="Calibri"/>
              </a:rPr>
              <a:t> </a:t>
            </a:r>
            <a:r>
              <a:rPr sz="1400" dirty="0">
                <a:latin typeface="Calibri"/>
                <a:cs typeface="Calibri"/>
              </a:rPr>
              <a:t>the</a:t>
            </a:r>
            <a:r>
              <a:rPr sz="1400" spc="75" dirty="0">
                <a:latin typeface="Calibri"/>
                <a:cs typeface="Calibri"/>
              </a:rPr>
              <a:t> </a:t>
            </a:r>
            <a:r>
              <a:rPr sz="1400" spc="-10" dirty="0">
                <a:latin typeface="Calibri"/>
                <a:cs typeface="Calibri"/>
              </a:rPr>
              <a:t>P-Trap</a:t>
            </a:r>
            <a:r>
              <a:rPr sz="1400" spc="105" dirty="0">
                <a:latin typeface="Calibri"/>
                <a:cs typeface="Calibri"/>
              </a:rPr>
              <a:t> </a:t>
            </a:r>
            <a:r>
              <a:rPr sz="1400" dirty="0">
                <a:latin typeface="Calibri"/>
                <a:cs typeface="Calibri"/>
              </a:rPr>
              <a:t>is</a:t>
            </a:r>
            <a:r>
              <a:rPr sz="1400" spc="30" dirty="0">
                <a:latin typeface="Calibri"/>
                <a:cs typeface="Calibri"/>
              </a:rPr>
              <a:t> </a:t>
            </a:r>
            <a:r>
              <a:rPr sz="1400" dirty="0">
                <a:latin typeface="Calibri"/>
                <a:cs typeface="Calibri"/>
              </a:rPr>
              <a:t>closed</a:t>
            </a:r>
            <a:r>
              <a:rPr sz="1400" spc="45" dirty="0">
                <a:latin typeface="Calibri"/>
                <a:cs typeface="Calibri"/>
              </a:rPr>
              <a:t> </a:t>
            </a:r>
            <a:r>
              <a:rPr sz="1400" spc="65" dirty="0">
                <a:latin typeface="Calibri"/>
                <a:cs typeface="Calibri"/>
              </a:rPr>
              <a:t>or</a:t>
            </a:r>
            <a:r>
              <a:rPr sz="1400" spc="145" dirty="0">
                <a:latin typeface="Calibri"/>
                <a:cs typeface="Calibri"/>
              </a:rPr>
              <a:t> </a:t>
            </a:r>
            <a:r>
              <a:rPr sz="1400" dirty="0">
                <a:latin typeface="Calibri"/>
                <a:cs typeface="Calibri"/>
              </a:rPr>
              <a:t>blocked</a:t>
            </a:r>
            <a:r>
              <a:rPr sz="1400" spc="175" dirty="0">
                <a:latin typeface="Calibri"/>
                <a:cs typeface="Calibri"/>
              </a:rPr>
              <a:t> </a:t>
            </a:r>
            <a:r>
              <a:rPr sz="1400" spc="60" dirty="0">
                <a:latin typeface="Calibri"/>
                <a:cs typeface="Calibri"/>
              </a:rPr>
              <a:t>from</a:t>
            </a:r>
            <a:r>
              <a:rPr sz="1400" spc="35" dirty="0">
                <a:latin typeface="Calibri"/>
                <a:cs typeface="Calibri"/>
              </a:rPr>
              <a:t> </a:t>
            </a:r>
            <a:r>
              <a:rPr sz="1400" spc="70" dirty="0">
                <a:latin typeface="Calibri"/>
                <a:cs typeface="Calibri"/>
              </a:rPr>
              <a:t>allowing</a:t>
            </a:r>
            <a:r>
              <a:rPr sz="1400" spc="155" dirty="0">
                <a:latin typeface="Calibri"/>
                <a:cs typeface="Calibri"/>
              </a:rPr>
              <a:t> </a:t>
            </a:r>
            <a:r>
              <a:rPr sz="1400" dirty="0">
                <a:latin typeface="Calibri"/>
                <a:cs typeface="Calibri"/>
              </a:rPr>
              <a:t>vapor</a:t>
            </a:r>
            <a:r>
              <a:rPr sz="1400" spc="100" dirty="0">
                <a:latin typeface="Calibri"/>
                <a:cs typeface="Calibri"/>
              </a:rPr>
              <a:t> </a:t>
            </a:r>
            <a:r>
              <a:rPr sz="1400" spc="-25" dirty="0">
                <a:latin typeface="Calibri"/>
                <a:cs typeface="Calibri"/>
              </a:rPr>
              <a:t>to</a:t>
            </a:r>
            <a:endParaRPr sz="1400">
              <a:latin typeface="Calibri"/>
              <a:cs typeface="Calibri"/>
            </a:endParaRPr>
          </a:p>
          <a:p>
            <a:pPr marL="12700" marR="516255">
              <a:lnSpc>
                <a:spcPct val="101400"/>
              </a:lnSpc>
            </a:pPr>
            <a:r>
              <a:rPr sz="1400" spc="-35" dirty="0">
                <a:latin typeface="Calibri"/>
                <a:cs typeface="Calibri"/>
              </a:rPr>
              <a:t>escape</a:t>
            </a:r>
            <a:r>
              <a:rPr sz="1400" spc="-100" dirty="0">
                <a:latin typeface="Calibri"/>
                <a:cs typeface="Calibri"/>
              </a:rPr>
              <a:t> </a:t>
            </a:r>
            <a:r>
              <a:rPr sz="1400" spc="65" dirty="0">
                <a:latin typeface="Calibri"/>
                <a:cs typeface="Calibri"/>
              </a:rPr>
              <a:t>through</a:t>
            </a:r>
            <a:r>
              <a:rPr sz="1400" spc="215" dirty="0">
                <a:latin typeface="Calibri"/>
                <a:cs typeface="Calibri"/>
              </a:rPr>
              <a:t> </a:t>
            </a:r>
            <a:r>
              <a:rPr sz="1400" dirty="0">
                <a:latin typeface="Calibri"/>
                <a:cs typeface="Calibri"/>
              </a:rPr>
              <a:t>the</a:t>
            </a:r>
            <a:r>
              <a:rPr sz="1400" spc="95" dirty="0">
                <a:latin typeface="Calibri"/>
                <a:cs typeface="Calibri"/>
              </a:rPr>
              <a:t> </a:t>
            </a:r>
            <a:r>
              <a:rPr sz="1400" spc="-10" dirty="0">
                <a:latin typeface="Calibri"/>
                <a:cs typeface="Calibri"/>
              </a:rPr>
              <a:t>system,</a:t>
            </a:r>
            <a:r>
              <a:rPr sz="1400" spc="2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vapors</a:t>
            </a:r>
            <a:r>
              <a:rPr sz="1400" spc="150" dirty="0">
                <a:latin typeface="Calibri"/>
                <a:cs typeface="Calibri"/>
              </a:rPr>
              <a:t> </a:t>
            </a:r>
            <a:r>
              <a:rPr sz="1400" spc="75" dirty="0">
                <a:latin typeface="Calibri"/>
                <a:cs typeface="Calibri"/>
              </a:rPr>
              <a:t>will</a:t>
            </a:r>
            <a:r>
              <a:rPr sz="1400" spc="254" dirty="0">
                <a:latin typeface="Calibri"/>
                <a:cs typeface="Calibri"/>
              </a:rPr>
              <a:t> </a:t>
            </a:r>
            <a:r>
              <a:rPr sz="1400" spc="-10" dirty="0">
                <a:latin typeface="Calibri"/>
                <a:cs typeface="Calibri"/>
              </a:rPr>
              <a:t>escape </a:t>
            </a:r>
            <a:r>
              <a:rPr sz="1400" spc="60" dirty="0">
                <a:latin typeface="Calibri"/>
                <a:cs typeface="Calibri"/>
              </a:rPr>
              <a:t>through</a:t>
            </a:r>
            <a:r>
              <a:rPr sz="1400" spc="254"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Fuel</a:t>
            </a:r>
            <a:r>
              <a:rPr sz="1400" spc="130" dirty="0">
                <a:latin typeface="Calibri"/>
                <a:cs typeface="Calibri"/>
              </a:rPr>
              <a:t> </a:t>
            </a:r>
            <a:r>
              <a:rPr sz="1400" dirty="0">
                <a:latin typeface="Calibri"/>
                <a:cs typeface="Calibri"/>
              </a:rPr>
              <a:t>Vapor</a:t>
            </a:r>
            <a:r>
              <a:rPr sz="1400" spc="65" dirty="0">
                <a:latin typeface="Calibri"/>
                <a:cs typeface="Calibri"/>
              </a:rPr>
              <a:t> </a:t>
            </a:r>
            <a:r>
              <a:rPr sz="1400" dirty="0">
                <a:latin typeface="Calibri"/>
                <a:cs typeface="Calibri"/>
              </a:rPr>
              <a:t>&amp;</a:t>
            </a:r>
            <a:r>
              <a:rPr sz="1400" spc="-35" dirty="0">
                <a:latin typeface="Calibri"/>
                <a:cs typeface="Calibri"/>
              </a:rPr>
              <a:t> </a:t>
            </a:r>
            <a:r>
              <a:rPr sz="1400" dirty="0">
                <a:latin typeface="Calibri"/>
                <a:cs typeface="Calibri"/>
              </a:rPr>
              <a:t>Fresh</a:t>
            </a:r>
            <a:r>
              <a:rPr sz="1400" spc="100" dirty="0">
                <a:latin typeface="Calibri"/>
                <a:cs typeface="Calibri"/>
              </a:rPr>
              <a:t> </a:t>
            </a:r>
            <a:r>
              <a:rPr sz="1400" dirty="0">
                <a:latin typeface="Calibri"/>
                <a:cs typeface="Calibri"/>
              </a:rPr>
              <a:t>Air</a:t>
            </a:r>
            <a:r>
              <a:rPr sz="1400" spc="175" dirty="0">
                <a:latin typeface="Calibri"/>
                <a:cs typeface="Calibri"/>
              </a:rPr>
              <a:t> </a:t>
            </a:r>
            <a:r>
              <a:rPr sz="1400" dirty="0">
                <a:latin typeface="Calibri"/>
                <a:cs typeface="Calibri"/>
              </a:rPr>
              <a:t>Vent</a:t>
            </a:r>
            <a:r>
              <a:rPr sz="1400" spc="80" dirty="0">
                <a:latin typeface="Calibri"/>
                <a:cs typeface="Calibri"/>
              </a:rPr>
              <a:t> </a:t>
            </a:r>
            <a:r>
              <a:rPr sz="1400" dirty="0">
                <a:latin typeface="Calibri"/>
                <a:cs typeface="Calibri"/>
              </a:rPr>
              <a:t>line,</a:t>
            </a:r>
            <a:r>
              <a:rPr sz="1400" spc="180" dirty="0">
                <a:latin typeface="Calibri"/>
                <a:cs typeface="Calibri"/>
              </a:rPr>
              <a:t> </a:t>
            </a:r>
            <a:r>
              <a:rPr sz="1400" spc="-25" dirty="0">
                <a:latin typeface="Calibri"/>
                <a:cs typeface="Calibri"/>
              </a:rPr>
              <a:t>and</a:t>
            </a:r>
            <a:endParaRPr sz="1400">
              <a:latin typeface="Calibri"/>
              <a:cs typeface="Calibri"/>
            </a:endParaRPr>
          </a:p>
          <a:p>
            <a:pPr marL="12700">
              <a:lnSpc>
                <a:spcPct val="100000"/>
              </a:lnSpc>
              <a:spcBef>
                <a:spcPts val="50"/>
              </a:spcBef>
            </a:pPr>
            <a:r>
              <a:rPr sz="1400" spc="60" dirty="0">
                <a:latin typeface="Calibri"/>
                <a:cs typeface="Calibri"/>
              </a:rPr>
              <a:t>through</a:t>
            </a:r>
            <a:r>
              <a:rPr sz="1400" spc="145" dirty="0">
                <a:latin typeface="Calibri"/>
                <a:cs typeface="Calibri"/>
              </a:rPr>
              <a:t> </a:t>
            </a:r>
            <a:r>
              <a:rPr sz="1400" dirty="0">
                <a:latin typeface="Calibri"/>
                <a:cs typeface="Calibri"/>
              </a:rPr>
              <a:t>the</a:t>
            </a:r>
            <a:r>
              <a:rPr sz="1400" spc="50" dirty="0">
                <a:latin typeface="Calibri"/>
                <a:cs typeface="Calibri"/>
              </a:rPr>
              <a:t> </a:t>
            </a:r>
            <a:r>
              <a:rPr sz="1400" dirty="0">
                <a:latin typeface="Calibri"/>
                <a:cs typeface="Calibri"/>
              </a:rPr>
              <a:t>vent</a:t>
            </a:r>
            <a:r>
              <a:rPr sz="1400" spc="70" dirty="0">
                <a:latin typeface="Calibri"/>
                <a:cs typeface="Calibri"/>
              </a:rPr>
              <a:t> </a:t>
            </a:r>
            <a:r>
              <a:rPr sz="1400" dirty="0">
                <a:latin typeface="Calibri"/>
                <a:cs typeface="Calibri"/>
              </a:rPr>
              <a:t>in</a:t>
            </a:r>
            <a:r>
              <a:rPr sz="1400" spc="8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Deck</a:t>
            </a:r>
            <a:r>
              <a:rPr sz="1400" spc="-5" dirty="0">
                <a:latin typeface="Calibri"/>
                <a:cs typeface="Calibri"/>
              </a:rPr>
              <a:t> </a:t>
            </a:r>
            <a:r>
              <a:rPr sz="1400" spc="-10" dirty="0">
                <a:latin typeface="Calibri"/>
                <a:cs typeface="Calibri"/>
              </a:rPr>
              <a:t>Inlet.</a:t>
            </a:r>
            <a:endParaRPr sz="1400">
              <a:latin typeface="Calibri"/>
              <a:cs typeface="Calibri"/>
            </a:endParaRPr>
          </a:p>
        </p:txBody>
      </p:sp>
      <p:sp>
        <p:nvSpPr>
          <p:cNvPr id="4" name="object 4"/>
          <p:cNvSpPr txBox="1"/>
          <p:nvPr/>
        </p:nvSpPr>
        <p:spPr>
          <a:xfrm>
            <a:off x="483819" y="1603747"/>
            <a:ext cx="3114675" cy="2751455"/>
          </a:xfrm>
          <a:prstGeom prst="rect">
            <a:avLst/>
          </a:prstGeom>
        </p:spPr>
        <p:txBody>
          <a:bodyPr vert="horz" wrap="square" lIns="0" tIns="99695" rIns="0" bIns="0" rtlCol="0">
            <a:spAutoFit/>
          </a:bodyPr>
          <a:lstStyle/>
          <a:p>
            <a:pPr marL="12700">
              <a:lnSpc>
                <a:spcPct val="100000"/>
              </a:lnSpc>
              <a:spcBef>
                <a:spcPts val="785"/>
              </a:spcBef>
            </a:pPr>
            <a:r>
              <a:rPr sz="1600" b="1" dirty="0">
                <a:latin typeface="Calibri"/>
                <a:cs typeface="Calibri"/>
              </a:rPr>
              <a:t>Fuel</a:t>
            </a:r>
            <a:r>
              <a:rPr sz="1600" b="1" spc="40" dirty="0">
                <a:latin typeface="Calibri"/>
                <a:cs typeface="Calibri"/>
              </a:rPr>
              <a:t> </a:t>
            </a:r>
            <a:r>
              <a:rPr sz="1600" b="1" dirty="0">
                <a:latin typeface="Calibri"/>
                <a:cs typeface="Calibri"/>
              </a:rPr>
              <a:t>/</a:t>
            </a:r>
            <a:r>
              <a:rPr sz="1600" b="1" spc="25" dirty="0">
                <a:latin typeface="Calibri"/>
                <a:cs typeface="Calibri"/>
              </a:rPr>
              <a:t> </a:t>
            </a:r>
            <a:r>
              <a:rPr sz="1600" b="1" dirty="0">
                <a:latin typeface="Calibri"/>
                <a:cs typeface="Calibri"/>
              </a:rPr>
              <a:t>Water</a:t>
            </a:r>
            <a:r>
              <a:rPr sz="1600" b="1" spc="50" dirty="0">
                <a:latin typeface="Calibri"/>
                <a:cs typeface="Calibri"/>
              </a:rPr>
              <a:t> </a:t>
            </a:r>
            <a:r>
              <a:rPr sz="1600" b="1" spc="-10" dirty="0">
                <a:latin typeface="Calibri"/>
                <a:cs typeface="Calibri"/>
              </a:rPr>
              <a:t>Separator:</a:t>
            </a:r>
            <a:endParaRPr sz="1600">
              <a:latin typeface="Calibri"/>
              <a:cs typeface="Calibri"/>
            </a:endParaRPr>
          </a:p>
          <a:p>
            <a:pPr marL="12700" marR="5080">
              <a:lnSpc>
                <a:spcPct val="102400"/>
              </a:lnSpc>
              <a:spcBef>
                <a:spcPts val="545"/>
              </a:spcBef>
            </a:pPr>
            <a:r>
              <a:rPr sz="1400" dirty="0">
                <a:latin typeface="Calibri"/>
                <a:cs typeface="Calibri"/>
              </a:rPr>
              <a:t>Every</a:t>
            </a:r>
            <a:r>
              <a:rPr sz="1400" spc="80" dirty="0">
                <a:latin typeface="Calibri"/>
                <a:cs typeface="Calibri"/>
              </a:rPr>
              <a:t> </a:t>
            </a:r>
            <a:r>
              <a:rPr sz="1400" i="1" dirty="0">
                <a:latin typeface="Calibri"/>
                <a:cs typeface="Calibri"/>
              </a:rPr>
              <a:t>SEA</a:t>
            </a:r>
            <a:r>
              <a:rPr sz="1400" i="1" spc="80" dirty="0">
                <a:latin typeface="Calibri"/>
                <a:cs typeface="Calibri"/>
              </a:rPr>
              <a:t> </a:t>
            </a:r>
            <a:r>
              <a:rPr sz="1400" i="1" dirty="0">
                <a:latin typeface="Calibri"/>
                <a:cs typeface="Calibri"/>
              </a:rPr>
              <a:t>PRO</a:t>
            </a:r>
            <a:r>
              <a:rPr sz="1400" i="1" spc="60" dirty="0">
                <a:latin typeface="Calibri"/>
                <a:cs typeface="Calibri"/>
              </a:rPr>
              <a:t> </a:t>
            </a:r>
            <a:r>
              <a:rPr sz="1400" dirty="0">
                <a:latin typeface="Calibri"/>
                <a:cs typeface="Calibri"/>
              </a:rPr>
              <a:t>boat</a:t>
            </a:r>
            <a:r>
              <a:rPr sz="1400" spc="85" dirty="0">
                <a:latin typeface="Calibri"/>
                <a:cs typeface="Calibri"/>
              </a:rPr>
              <a:t> </a:t>
            </a:r>
            <a:r>
              <a:rPr sz="1400" dirty="0">
                <a:latin typeface="Calibri"/>
                <a:cs typeface="Calibri"/>
              </a:rPr>
              <a:t>is</a:t>
            </a:r>
            <a:r>
              <a:rPr sz="1400" spc="100" dirty="0">
                <a:latin typeface="Calibri"/>
                <a:cs typeface="Calibri"/>
              </a:rPr>
              <a:t> </a:t>
            </a:r>
            <a:r>
              <a:rPr sz="1400" dirty="0">
                <a:latin typeface="Calibri"/>
                <a:cs typeface="Calibri"/>
              </a:rPr>
              <a:t>fitted</a:t>
            </a:r>
            <a:r>
              <a:rPr sz="1400" spc="140" dirty="0">
                <a:latin typeface="Calibri"/>
                <a:cs typeface="Calibri"/>
              </a:rPr>
              <a:t> </a:t>
            </a:r>
            <a:r>
              <a:rPr sz="1400" dirty="0">
                <a:latin typeface="Calibri"/>
                <a:cs typeface="Calibri"/>
              </a:rPr>
              <a:t>with</a:t>
            </a:r>
            <a:r>
              <a:rPr sz="1400" spc="135" dirty="0">
                <a:latin typeface="Calibri"/>
                <a:cs typeface="Calibri"/>
              </a:rPr>
              <a:t> </a:t>
            </a:r>
            <a:r>
              <a:rPr sz="1400" dirty="0">
                <a:latin typeface="Calibri"/>
                <a:cs typeface="Calibri"/>
              </a:rPr>
              <a:t>a</a:t>
            </a:r>
            <a:r>
              <a:rPr sz="1400" spc="100" dirty="0">
                <a:latin typeface="Calibri"/>
                <a:cs typeface="Calibri"/>
              </a:rPr>
              <a:t> </a:t>
            </a:r>
            <a:r>
              <a:rPr sz="1400" dirty="0">
                <a:latin typeface="Calibri"/>
                <a:cs typeface="Calibri"/>
              </a:rPr>
              <a:t>Fuel</a:t>
            </a:r>
            <a:r>
              <a:rPr sz="1400" spc="85" dirty="0">
                <a:latin typeface="Calibri"/>
                <a:cs typeface="Calibri"/>
              </a:rPr>
              <a:t> </a:t>
            </a:r>
            <a:r>
              <a:rPr sz="1400" spc="-50" dirty="0">
                <a:latin typeface="Calibri"/>
                <a:cs typeface="Calibri"/>
              </a:rPr>
              <a:t>/ </a:t>
            </a:r>
            <a:r>
              <a:rPr sz="1400" dirty="0">
                <a:latin typeface="Calibri"/>
                <a:cs typeface="Calibri"/>
              </a:rPr>
              <a:t>Water</a:t>
            </a:r>
            <a:r>
              <a:rPr sz="1400" spc="165" dirty="0">
                <a:latin typeface="Calibri"/>
                <a:cs typeface="Calibri"/>
              </a:rPr>
              <a:t> </a:t>
            </a:r>
            <a:r>
              <a:rPr sz="1400" dirty="0">
                <a:latin typeface="Calibri"/>
                <a:cs typeface="Calibri"/>
              </a:rPr>
              <a:t>Separator.</a:t>
            </a:r>
            <a:r>
              <a:rPr sz="1400" spc="180" dirty="0">
                <a:latin typeface="Calibri"/>
                <a:cs typeface="Calibri"/>
              </a:rPr>
              <a:t> </a:t>
            </a:r>
            <a:r>
              <a:rPr sz="1400" dirty="0">
                <a:latin typeface="Calibri"/>
                <a:cs typeface="Calibri"/>
              </a:rPr>
              <a:t>This</a:t>
            </a:r>
            <a:r>
              <a:rPr sz="1400" spc="160" dirty="0">
                <a:latin typeface="Calibri"/>
                <a:cs typeface="Calibri"/>
              </a:rPr>
              <a:t> </a:t>
            </a:r>
            <a:r>
              <a:rPr sz="1400" spc="65" dirty="0">
                <a:latin typeface="Calibri"/>
                <a:cs typeface="Calibri"/>
              </a:rPr>
              <a:t>filter</a:t>
            </a:r>
            <a:r>
              <a:rPr sz="1400" spc="220" dirty="0">
                <a:latin typeface="Calibri"/>
                <a:cs typeface="Calibri"/>
              </a:rPr>
              <a:t> </a:t>
            </a:r>
            <a:r>
              <a:rPr sz="1400" dirty="0">
                <a:latin typeface="Calibri"/>
                <a:cs typeface="Calibri"/>
              </a:rPr>
              <a:t>is</a:t>
            </a:r>
            <a:r>
              <a:rPr sz="1400" spc="175" dirty="0">
                <a:latin typeface="Calibri"/>
                <a:cs typeface="Calibri"/>
              </a:rPr>
              <a:t> </a:t>
            </a:r>
            <a:r>
              <a:rPr sz="1400" dirty="0">
                <a:latin typeface="Calibri"/>
                <a:cs typeface="Calibri"/>
              </a:rPr>
              <a:t>located</a:t>
            </a:r>
            <a:r>
              <a:rPr sz="1400" spc="195" dirty="0">
                <a:latin typeface="Calibri"/>
                <a:cs typeface="Calibri"/>
              </a:rPr>
              <a:t> </a:t>
            </a:r>
            <a:r>
              <a:rPr sz="1400" spc="-25" dirty="0">
                <a:latin typeface="Calibri"/>
                <a:cs typeface="Calibri"/>
              </a:rPr>
              <a:t>in </a:t>
            </a:r>
            <a:r>
              <a:rPr sz="1400" dirty="0">
                <a:latin typeface="Calibri"/>
                <a:cs typeface="Calibri"/>
              </a:rPr>
              <a:t>the</a:t>
            </a:r>
            <a:r>
              <a:rPr sz="1400" spc="20" dirty="0">
                <a:latin typeface="Calibri"/>
                <a:cs typeface="Calibri"/>
              </a:rPr>
              <a:t> </a:t>
            </a:r>
            <a:r>
              <a:rPr sz="1400" dirty="0">
                <a:latin typeface="Calibri"/>
                <a:cs typeface="Calibri"/>
              </a:rPr>
              <a:t>bilge</a:t>
            </a:r>
            <a:r>
              <a:rPr sz="1400" spc="105" dirty="0">
                <a:latin typeface="Calibri"/>
                <a:cs typeface="Calibri"/>
              </a:rPr>
              <a:t> </a:t>
            </a:r>
            <a:r>
              <a:rPr sz="1400" dirty="0">
                <a:latin typeface="Calibri"/>
                <a:cs typeface="Calibri"/>
              </a:rPr>
              <a:t>compartment,</a:t>
            </a:r>
            <a:r>
              <a:rPr sz="1400" spc="60" dirty="0">
                <a:latin typeface="Calibri"/>
                <a:cs typeface="Calibri"/>
              </a:rPr>
              <a:t> </a:t>
            </a:r>
            <a:r>
              <a:rPr sz="1400" dirty="0">
                <a:latin typeface="Calibri"/>
                <a:cs typeface="Calibri"/>
              </a:rPr>
              <a:t>and</a:t>
            </a:r>
            <a:r>
              <a:rPr sz="1400" spc="60" dirty="0">
                <a:latin typeface="Calibri"/>
                <a:cs typeface="Calibri"/>
              </a:rPr>
              <a:t> </a:t>
            </a:r>
            <a:r>
              <a:rPr sz="1400" spc="40" dirty="0">
                <a:latin typeface="Calibri"/>
                <a:cs typeface="Calibri"/>
              </a:rPr>
              <a:t>normally </a:t>
            </a:r>
            <a:r>
              <a:rPr sz="1400" dirty="0">
                <a:latin typeface="Calibri"/>
                <a:cs typeface="Calibri"/>
              </a:rPr>
              <a:t>mounted</a:t>
            </a:r>
            <a:r>
              <a:rPr sz="1400" spc="114" dirty="0">
                <a:latin typeface="Calibri"/>
                <a:cs typeface="Calibri"/>
              </a:rPr>
              <a:t> </a:t>
            </a:r>
            <a:r>
              <a:rPr sz="1400" dirty="0">
                <a:latin typeface="Calibri"/>
                <a:cs typeface="Calibri"/>
              </a:rPr>
              <a:t>to</a:t>
            </a:r>
            <a:r>
              <a:rPr sz="1400" spc="110" dirty="0">
                <a:latin typeface="Calibri"/>
                <a:cs typeface="Calibri"/>
              </a:rPr>
              <a:t> </a:t>
            </a:r>
            <a:r>
              <a:rPr sz="1400" dirty="0">
                <a:latin typeface="Calibri"/>
                <a:cs typeface="Calibri"/>
              </a:rPr>
              <a:t>a</a:t>
            </a:r>
            <a:r>
              <a:rPr sz="1400" spc="5" dirty="0">
                <a:latin typeface="Calibri"/>
                <a:cs typeface="Calibri"/>
              </a:rPr>
              <a:t> </a:t>
            </a:r>
            <a:r>
              <a:rPr sz="1400" spc="50" dirty="0">
                <a:latin typeface="Calibri"/>
                <a:cs typeface="Calibri"/>
              </a:rPr>
              <a:t>vertical</a:t>
            </a:r>
            <a:r>
              <a:rPr sz="1400" spc="75" dirty="0">
                <a:latin typeface="Calibri"/>
                <a:cs typeface="Calibri"/>
              </a:rPr>
              <a:t> </a:t>
            </a:r>
            <a:r>
              <a:rPr sz="1400" spc="55" dirty="0">
                <a:latin typeface="Calibri"/>
                <a:cs typeface="Calibri"/>
              </a:rPr>
              <a:t>wall</a:t>
            </a:r>
            <a:r>
              <a:rPr sz="1400" spc="165" dirty="0">
                <a:latin typeface="Calibri"/>
                <a:cs typeface="Calibri"/>
              </a:rPr>
              <a:t> </a:t>
            </a:r>
            <a:r>
              <a:rPr sz="1400" spc="65" dirty="0">
                <a:latin typeface="Calibri"/>
                <a:cs typeface="Calibri"/>
              </a:rPr>
              <a:t>or</a:t>
            </a:r>
            <a:r>
              <a:rPr sz="1400" spc="120" dirty="0">
                <a:latin typeface="Calibri"/>
                <a:cs typeface="Calibri"/>
              </a:rPr>
              <a:t> </a:t>
            </a:r>
            <a:r>
              <a:rPr sz="1400" spc="-10" dirty="0">
                <a:latin typeface="Calibri"/>
                <a:cs typeface="Calibri"/>
              </a:rPr>
              <a:t>surface.</a:t>
            </a:r>
            <a:endParaRPr sz="1400">
              <a:latin typeface="Calibri"/>
              <a:cs typeface="Calibri"/>
            </a:endParaRPr>
          </a:p>
          <a:p>
            <a:pPr marL="12700" marR="85090">
              <a:lnSpc>
                <a:spcPct val="102099"/>
              </a:lnSpc>
              <a:spcBef>
                <a:spcPts val="540"/>
              </a:spcBef>
            </a:pPr>
            <a:r>
              <a:rPr sz="1400" dirty="0">
                <a:latin typeface="Calibri"/>
                <a:cs typeface="Calibri"/>
              </a:rPr>
              <a:t>Water</a:t>
            </a:r>
            <a:r>
              <a:rPr sz="1400" spc="-5" dirty="0">
                <a:latin typeface="Calibri"/>
                <a:cs typeface="Calibri"/>
              </a:rPr>
              <a:t> </a:t>
            </a:r>
            <a:r>
              <a:rPr sz="1400" dirty="0">
                <a:latin typeface="Calibri"/>
                <a:cs typeface="Calibri"/>
              </a:rPr>
              <a:t>is</a:t>
            </a:r>
            <a:r>
              <a:rPr sz="1400" spc="15" dirty="0">
                <a:latin typeface="Calibri"/>
                <a:cs typeface="Calibri"/>
              </a:rPr>
              <a:t> </a:t>
            </a:r>
            <a:r>
              <a:rPr sz="1400" dirty="0">
                <a:latin typeface="Calibri"/>
                <a:cs typeface="Calibri"/>
              </a:rPr>
              <a:t>the</a:t>
            </a:r>
            <a:r>
              <a:rPr sz="1400" spc="55" dirty="0">
                <a:latin typeface="Calibri"/>
                <a:cs typeface="Calibri"/>
              </a:rPr>
              <a:t> </a:t>
            </a:r>
            <a:r>
              <a:rPr sz="1400" dirty="0">
                <a:latin typeface="Calibri"/>
                <a:cs typeface="Calibri"/>
              </a:rPr>
              <a:t>most</a:t>
            </a:r>
            <a:r>
              <a:rPr sz="1400" spc="90" dirty="0">
                <a:latin typeface="Calibri"/>
                <a:cs typeface="Calibri"/>
              </a:rPr>
              <a:t> </a:t>
            </a:r>
            <a:r>
              <a:rPr sz="1400" dirty="0">
                <a:latin typeface="Calibri"/>
                <a:cs typeface="Calibri"/>
              </a:rPr>
              <a:t>common </a:t>
            </a:r>
            <a:r>
              <a:rPr sz="1400" spc="-10" dirty="0">
                <a:latin typeface="Calibri"/>
                <a:cs typeface="Calibri"/>
              </a:rPr>
              <a:t>contaminant </a:t>
            </a:r>
            <a:r>
              <a:rPr sz="1400" dirty="0">
                <a:latin typeface="Calibri"/>
                <a:cs typeface="Calibri"/>
              </a:rPr>
              <a:t>found</a:t>
            </a:r>
            <a:r>
              <a:rPr sz="1400" spc="250" dirty="0">
                <a:latin typeface="Calibri"/>
                <a:cs typeface="Calibri"/>
              </a:rPr>
              <a:t> </a:t>
            </a:r>
            <a:r>
              <a:rPr sz="1400" dirty="0">
                <a:latin typeface="Calibri"/>
                <a:cs typeface="Calibri"/>
              </a:rPr>
              <a:t>in</a:t>
            </a:r>
            <a:r>
              <a:rPr sz="1400" spc="195" dirty="0">
                <a:latin typeface="Calibri"/>
                <a:cs typeface="Calibri"/>
              </a:rPr>
              <a:t> </a:t>
            </a:r>
            <a:r>
              <a:rPr sz="1400" dirty="0">
                <a:latin typeface="Calibri"/>
                <a:cs typeface="Calibri"/>
              </a:rPr>
              <a:t>fuel,</a:t>
            </a:r>
            <a:r>
              <a:rPr sz="1400" spc="280" dirty="0">
                <a:latin typeface="Calibri"/>
                <a:cs typeface="Calibri"/>
              </a:rPr>
              <a:t> </a:t>
            </a:r>
            <a:r>
              <a:rPr sz="1400" dirty="0">
                <a:latin typeface="Calibri"/>
                <a:cs typeface="Calibri"/>
              </a:rPr>
              <a:t>and</a:t>
            </a:r>
            <a:r>
              <a:rPr sz="1400" spc="225" dirty="0">
                <a:latin typeface="Calibri"/>
                <a:cs typeface="Calibri"/>
              </a:rPr>
              <a:t> </a:t>
            </a:r>
            <a:r>
              <a:rPr sz="1400" dirty="0">
                <a:latin typeface="Calibri"/>
                <a:cs typeface="Calibri"/>
              </a:rPr>
              <a:t>is</a:t>
            </a:r>
            <a:r>
              <a:rPr sz="1400" spc="120" dirty="0">
                <a:latin typeface="Calibri"/>
                <a:cs typeface="Calibri"/>
              </a:rPr>
              <a:t> </a:t>
            </a:r>
            <a:r>
              <a:rPr sz="1400" dirty="0">
                <a:latin typeface="Calibri"/>
                <a:cs typeface="Calibri"/>
              </a:rPr>
              <a:t>common</a:t>
            </a:r>
            <a:r>
              <a:rPr sz="1400" spc="95" dirty="0">
                <a:latin typeface="Calibri"/>
                <a:cs typeface="Calibri"/>
              </a:rPr>
              <a:t> </a:t>
            </a:r>
            <a:r>
              <a:rPr sz="1400" dirty="0">
                <a:latin typeface="Calibri"/>
                <a:cs typeface="Calibri"/>
              </a:rPr>
              <a:t>found</a:t>
            </a:r>
            <a:r>
              <a:rPr sz="1400" spc="229" dirty="0">
                <a:latin typeface="Calibri"/>
                <a:cs typeface="Calibri"/>
              </a:rPr>
              <a:t> </a:t>
            </a:r>
            <a:r>
              <a:rPr sz="1400" spc="-25" dirty="0">
                <a:latin typeface="Calibri"/>
                <a:cs typeface="Calibri"/>
              </a:rPr>
              <a:t>in </a:t>
            </a:r>
            <a:r>
              <a:rPr sz="1400" dirty="0">
                <a:latin typeface="Calibri"/>
                <a:cs typeface="Calibri"/>
              </a:rPr>
              <a:t>the</a:t>
            </a:r>
            <a:r>
              <a:rPr sz="1400" spc="150" dirty="0">
                <a:latin typeface="Calibri"/>
                <a:cs typeface="Calibri"/>
              </a:rPr>
              <a:t> </a:t>
            </a:r>
            <a:r>
              <a:rPr sz="1400" dirty="0">
                <a:latin typeface="Calibri"/>
                <a:cs typeface="Calibri"/>
              </a:rPr>
              <a:t>fuel</a:t>
            </a:r>
            <a:r>
              <a:rPr sz="1400" spc="204" dirty="0">
                <a:latin typeface="Calibri"/>
                <a:cs typeface="Calibri"/>
              </a:rPr>
              <a:t> </a:t>
            </a:r>
            <a:r>
              <a:rPr sz="1400" spc="-20" dirty="0">
                <a:latin typeface="Calibri"/>
                <a:cs typeface="Calibri"/>
              </a:rPr>
              <a:t>system</a:t>
            </a:r>
            <a:r>
              <a:rPr sz="1400" spc="80" dirty="0">
                <a:latin typeface="Calibri"/>
                <a:cs typeface="Calibri"/>
              </a:rPr>
              <a:t> </a:t>
            </a:r>
            <a:r>
              <a:rPr sz="1400" spc="55" dirty="0">
                <a:latin typeface="Calibri"/>
                <a:cs typeface="Calibri"/>
              </a:rPr>
              <a:t>of</a:t>
            </a:r>
            <a:r>
              <a:rPr sz="1400" spc="190" dirty="0">
                <a:latin typeface="Calibri"/>
                <a:cs typeface="Calibri"/>
              </a:rPr>
              <a:t> </a:t>
            </a:r>
            <a:r>
              <a:rPr sz="1400" dirty="0">
                <a:latin typeface="Calibri"/>
                <a:cs typeface="Calibri"/>
              </a:rPr>
              <a:t>recreational</a:t>
            </a:r>
            <a:r>
              <a:rPr sz="1400" spc="285" dirty="0">
                <a:latin typeface="Calibri"/>
                <a:cs typeface="Calibri"/>
              </a:rPr>
              <a:t> </a:t>
            </a:r>
            <a:r>
              <a:rPr sz="1400" spc="-10" dirty="0">
                <a:latin typeface="Calibri"/>
                <a:cs typeface="Calibri"/>
              </a:rPr>
              <a:t>vessels.</a:t>
            </a:r>
            <a:endParaRPr sz="1400">
              <a:latin typeface="Calibri"/>
              <a:cs typeface="Calibri"/>
            </a:endParaRPr>
          </a:p>
          <a:p>
            <a:pPr marL="582295" marR="151765" indent="-113030">
              <a:lnSpc>
                <a:spcPct val="101400"/>
              </a:lnSpc>
              <a:spcBef>
                <a:spcPts val="630"/>
              </a:spcBef>
              <a:buSzPct val="71428"/>
              <a:buFont typeface="Symbol"/>
              <a:buChar char=""/>
              <a:tabLst>
                <a:tab pos="582930" algn="l"/>
              </a:tabLst>
            </a:pPr>
            <a:r>
              <a:rPr sz="1400" dirty="0">
                <a:latin typeface="Calibri"/>
                <a:cs typeface="Calibri"/>
              </a:rPr>
              <a:t>Ethanol-boosted</a:t>
            </a:r>
            <a:r>
              <a:rPr sz="1400" spc="350" dirty="0">
                <a:latin typeface="Calibri"/>
                <a:cs typeface="Calibri"/>
              </a:rPr>
              <a:t> </a:t>
            </a:r>
            <a:r>
              <a:rPr sz="1400" dirty="0">
                <a:latin typeface="Calibri"/>
                <a:cs typeface="Calibri"/>
              </a:rPr>
              <a:t>gas</a:t>
            </a:r>
            <a:r>
              <a:rPr sz="1400" spc="375" dirty="0">
                <a:latin typeface="Calibri"/>
                <a:cs typeface="Calibri"/>
              </a:rPr>
              <a:t> </a:t>
            </a:r>
            <a:r>
              <a:rPr sz="1400" spc="-10" dirty="0">
                <a:latin typeface="Calibri"/>
                <a:cs typeface="Calibri"/>
              </a:rPr>
              <a:t>attracts </a:t>
            </a:r>
            <a:r>
              <a:rPr sz="1400" dirty="0">
                <a:latin typeface="Calibri"/>
                <a:cs typeface="Calibri"/>
              </a:rPr>
              <a:t>water</a:t>
            </a:r>
            <a:r>
              <a:rPr sz="1400" spc="110" dirty="0">
                <a:latin typeface="Calibri"/>
                <a:cs typeface="Calibri"/>
              </a:rPr>
              <a:t> </a:t>
            </a:r>
            <a:r>
              <a:rPr sz="1400" dirty="0">
                <a:latin typeface="Calibri"/>
                <a:cs typeface="Calibri"/>
              </a:rPr>
              <a:t>in</a:t>
            </a:r>
            <a:r>
              <a:rPr sz="1400" spc="110" dirty="0">
                <a:latin typeface="Calibri"/>
                <a:cs typeface="Calibri"/>
              </a:rPr>
              <a:t> </a:t>
            </a:r>
            <a:r>
              <a:rPr sz="1400" dirty="0">
                <a:latin typeface="Calibri"/>
                <a:cs typeface="Calibri"/>
              </a:rPr>
              <a:t>vessels</a:t>
            </a:r>
            <a:r>
              <a:rPr sz="1400" spc="85" dirty="0">
                <a:latin typeface="Calibri"/>
                <a:cs typeface="Calibri"/>
              </a:rPr>
              <a:t> </a:t>
            </a:r>
            <a:r>
              <a:rPr sz="1400" dirty="0">
                <a:latin typeface="Calibri"/>
                <a:cs typeface="Calibri"/>
              </a:rPr>
              <a:t>that</a:t>
            </a:r>
            <a:r>
              <a:rPr sz="1400" spc="200" dirty="0">
                <a:latin typeface="Calibri"/>
                <a:cs typeface="Calibri"/>
              </a:rPr>
              <a:t> </a:t>
            </a:r>
            <a:r>
              <a:rPr sz="1400" dirty="0">
                <a:latin typeface="Calibri"/>
                <a:cs typeface="Calibri"/>
              </a:rPr>
              <a:t>go</a:t>
            </a:r>
            <a:r>
              <a:rPr sz="1400" spc="130" dirty="0">
                <a:latin typeface="Calibri"/>
                <a:cs typeface="Calibri"/>
              </a:rPr>
              <a:t> </a:t>
            </a:r>
            <a:r>
              <a:rPr sz="1400" spc="-10" dirty="0">
                <a:latin typeface="Calibri"/>
                <a:cs typeface="Calibri"/>
              </a:rPr>
              <a:t>unused </a:t>
            </a:r>
            <a:r>
              <a:rPr sz="1400" spc="85" dirty="0">
                <a:latin typeface="Calibri"/>
                <a:cs typeface="Calibri"/>
              </a:rPr>
              <a:t>for</a:t>
            </a:r>
            <a:r>
              <a:rPr sz="1400" spc="215" dirty="0">
                <a:latin typeface="Calibri"/>
                <a:cs typeface="Calibri"/>
              </a:rPr>
              <a:t> </a:t>
            </a:r>
            <a:r>
              <a:rPr sz="1400" dirty="0">
                <a:latin typeface="Calibri"/>
                <a:cs typeface="Calibri"/>
              </a:rPr>
              <a:t>prolonged</a:t>
            </a:r>
            <a:r>
              <a:rPr sz="1400" spc="330" dirty="0">
                <a:latin typeface="Calibri"/>
                <a:cs typeface="Calibri"/>
              </a:rPr>
              <a:t> </a:t>
            </a:r>
            <a:r>
              <a:rPr sz="1400" spc="-10" dirty="0">
                <a:latin typeface="Calibri"/>
                <a:cs typeface="Calibri"/>
              </a:rPr>
              <a:t>periods.</a:t>
            </a:r>
            <a:endParaRPr sz="1400">
              <a:latin typeface="Calibri"/>
              <a:cs typeface="Calibri"/>
            </a:endParaRPr>
          </a:p>
        </p:txBody>
      </p:sp>
      <p:sp>
        <p:nvSpPr>
          <p:cNvPr id="5" name="object 5"/>
          <p:cNvSpPr txBox="1"/>
          <p:nvPr/>
        </p:nvSpPr>
        <p:spPr>
          <a:xfrm>
            <a:off x="483819" y="4412437"/>
            <a:ext cx="4382135" cy="2714625"/>
          </a:xfrm>
          <a:prstGeom prst="rect">
            <a:avLst/>
          </a:prstGeom>
        </p:spPr>
        <p:txBody>
          <a:bodyPr vert="horz" wrap="square" lIns="0" tIns="6985" rIns="0" bIns="0" rtlCol="0">
            <a:spAutoFit/>
          </a:bodyPr>
          <a:lstStyle/>
          <a:p>
            <a:pPr marL="582295" marR="5080" indent="-113030">
              <a:lnSpc>
                <a:spcPct val="102200"/>
              </a:lnSpc>
              <a:spcBef>
                <a:spcPts val="55"/>
              </a:spcBef>
              <a:buSzPct val="71428"/>
              <a:buFont typeface="Symbol"/>
              <a:buChar char=""/>
              <a:tabLst>
                <a:tab pos="582930" algn="l"/>
              </a:tabLst>
            </a:pPr>
            <a:r>
              <a:rPr sz="1400" spc="-20" dirty="0">
                <a:latin typeface="Calibri"/>
                <a:cs typeface="Calibri"/>
              </a:rPr>
              <a:t>The</a:t>
            </a:r>
            <a:r>
              <a:rPr sz="1400" spc="-5" dirty="0">
                <a:latin typeface="Calibri"/>
                <a:cs typeface="Calibri"/>
              </a:rPr>
              <a:t> </a:t>
            </a:r>
            <a:r>
              <a:rPr sz="1400" dirty="0">
                <a:latin typeface="Calibri"/>
                <a:cs typeface="Calibri"/>
              </a:rPr>
              <a:t>air</a:t>
            </a:r>
            <a:r>
              <a:rPr sz="1400" spc="155" dirty="0">
                <a:latin typeface="Calibri"/>
                <a:cs typeface="Calibri"/>
              </a:rPr>
              <a:t> </a:t>
            </a:r>
            <a:r>
              <a:rPr sz="1400" spc="-30" dirty="0">
                <a:latin typeface="Calibri"/>
                <a:cs typeface="Calibri"/>
              </a:rPr>
              <a:t>space</a:t>
            </a:r>
            <a:r>
              <a:rPr sz="1400" spc="-55" dirty="0">
                <a:latin typeface="Calibri"/>
                <a:cs typeface="Calibri"/>
              </a:rPr>
              <a:t> </a:t>
            </a:r>
            <a:r>
              <a:rPr sz="1400" dirty="0">
                <a:latin typeface="Calibri"/>
                <a:cs typeface="Calibri"/>
              </a:rPr>
              <a:t>inside</a:t>
            </a:r>
            <a:r>
              <a:rPr sz="1400" spc="125"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a</a:t>
            </a:r>
            <a:r>
              <a:rPr sz="1400" spc="80" dirty="0">
                <a:latin typeface="Calibri"/>
                <a:cs typeface="Calibri"/>
              </a:rPr>
              <a:t> </a:t>
            </a:r>
            <a:r>
              <a:rPr sz="1400" dirty="0">
                <a:latin typeface="Calibri"/>
                <a:cs typeface="Calibri"/>
              </a:rPr>
              <a:t>fuel</a:t>
            </a:r>
            <a:r>
              <a:rPr sz="1400" spc="130" dirty="0">
                <a:latin typeface="Calibri"/>
                <a:cs typeface="Calibri"/>
              </a:rPr>
              <a:t> </a:t>
            </a:r>
            <a:r>
              <a:rPr sz="1400" dirty="0">
                <a:latin typeface="Calibri"/>
                <a:cs typeface="Calibri"/>
              </a:rPr>
              <a:t>tank</a:t>
            </a:r>
            <a:r>
              <a:rPr sz="1400" spc="145" dirty="0">
                <a:latin typeface="Calibri"/>
                <a:cs typeface="Calibri"/>
              </a:rPr>
              <a:t> </a:t>
            </a:r>
            <a:r>
              <a:rPr sz="1400" dirty="0">
                <a:latin typeface="Calibri"/>
                <a:cs typeface="Calibri"/>
              </a:rPr>
              <a:t>that</a:t>
            </a:r>
            <a:r>
              <a:rPr sz="1400" spc="175" dirty="0">
                <a:latin typeface="Calibri"/>
                <a:cs typeface="Calibri"/>
              </a:rPr>
              <a:t> </a:t>
            </a:r>
            <a:r>
              <a:rPr sz="1400" dirty="0">
                <a:latin typeface="Calibri"/>
                <a:cs typeface="Calibri"/>
              </a:rPr>
              <a:t>is</a:t>
            </a:r>
            <a:r>
              <a:rPr sz="1400" spc="60" dirty="0">
                <a:latin typeface="Calibri"/>
                <a:cs typeface="Calibri"/>
              </a:rPr>
              <a:t> </a:t>
            </a:r>
            <a:r>
              <a:rPr sz="1400" dirty="0">
                <a:latin typeface="Calibri"/>
                <a:cs typeface="Calibri"/>
              </a:rPr>
              <a:t>less-</a:t>
            </a:r>
            <a:r>
              <a:rPr sz="1400" spc="-10" dirty="0">
                <a:latin typeface="Calibri"/>
                <a:cs typeface="Calibri"/>
              </a:rPr>
              <a:t>than- </a:t>
            </a:r>
            <a:r>
              <a:rPr sz="1400" spc="95" dirty="0">
                <a:latin typeface="Calibri"/>
                <a:cs typeface="Calibri"/>
              </a:rPr>
              <a:t>full</a:t>
            </a:r>
            <a:r>
              <a:rPr sz="1400" spc="375" dirty="0">
                <a:latin typeface="Calibri"/>
                <a:cs typeface="Calibri"/>
              </a:rPr>
              <a:t> </a:t>
            </a:r>
            <a:r>
              <a:rPr sz="1400" dirty="0">
                <a:latin typeface="Calibri"/>
                <a:cs typeface="Calibri"/>
              </a:rPr>
              <a:t>contains</a:t>
            </a:r>
            <a:r>
              <a:rPr sz="1400" spc="190" dirty="0">
                <a:latin typeface="Calibri"/>
                <a:cs typeface="Calibri"/>
              </a:rPr>
              <a:t> </a:t>
            </a:r>
            <a:r>
              <a:rPr sz="1400" dirty="0">
                <a:latin typeface="Calibri"/>
                <a:cs typeface="Calibri"/>
              </a:rPr>
              <a:t>moisture.</a:t>
            </a:r>
            <a:r>
              <a:rPr sz="1400" spc="250" dirty="0">
                <a:latin typeface="Calibri"/>
                <a:cs typeface="Calibri"/>
              </a:rPr>
              <a:t> </a:t>
            </a:r>
            <a:r>
              <a:rPr sz="1400" dirty="0">
                <a:latin typeface="Calibri"/>
                <a:cs typeface="Calibri"/>
              </a:rPr>
              <a:t>Over</a:t>
            </a:r>
            <a:r>
              <a:rPr sz="1400" spc="175" dirty="0">
                <a:latin typeface="Calibri"/>
                <a:cs typeface="Calibri"/>
              </a:rPr>
              <a:t> </a:t>
            </a:r>
            <a:r>
              <a:rPr sz="1400" dirty="0">
                <a:latin typeface="Calibri"/>
                <a:cs typeface="Calibri"/>
              </a:rPr>
              <a:t>time,</a:t>
            </a:r>
            <a:r>
              <a:rPr sz="1400" spc="25" dirty="0">
                <a:latin typeface="Calibri"/>
                <a:cs typeface="Calibri"/>
              </a:rPr>
              <a:t> </a:t>
            </a:r>
            <a:r>
              <a:rPr sz="1400" spc="-10" dirty="0">
                <a:latin typeface="Calibri"/>
                <a:cs typeface="Calibri"/>
              </a:rPr>
              <a:t>moisture </a:t>
            </a:r>
            <a:r>
              <a:rPr sz="1400" dirty="0">
                <a:latin typeface="Calibri"/>
                <a:cs typeface="Calibri"/>
              </a:rPr>
              <a:t>condenses</a:t>
            </a:r>
            <a:r>
              <a:rPr sz="1400" spc="-45" dirty="0">
                <a:latin typeface="Calibri"/>
                <a:cs typeface="Calibri"/>
              </a:rPr>
              <a:t> </a:t>
            </a:r>
            <a:r>
              <a:rPr sz="1400" dirty="0">
                <a:latin typeface="Calibri"/>
                <a:cs typeface="Calibri"/>
              </a:rPr>
              <a:t>inside</a:t>
            </a:r>
            <a:r>
              <a:rPr sz="1400" spc="80"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the</a:t>
            </a:r>
            <a:r>
              <a:rPr sz="1400" spc="55" dirty="0">
                <a:latin typeface="Calibri"/>
                <a:cs typeface="Calibri"/>
              </a:rPr>
              <a:t> </a:t>
            </a:r>
            <a:r>
              <a:rPr sz="1400" spc="-20" dirty="0">
                <a:latin typeface="Calibri"/>
                <a:cs typeface="Calibri"/>
              </a:rPr>
              <a:t>tank.</a:t>
            </a:r>
            <a:endParaRPr sz="1400">
              <a:latin typeface="Calibri"/>
              <a:cs typeface="Calibri"/>
            </a:endParaRPr>
          </a:p>
          <a:p>
            <a:pPr marL="582295" indent="-113030">
              <a:lnSpc>
                <a:spcPct val="100000"/>
              </a:lnSpc>
              <a:spcBef>
                <a:spcPts val="625"/>
              </a:spcBef>
              <a:buSzPct val="71428"/>
              <a:buFont typeface="Symbol"/>
              <a:buChar char=""/>
              <a:tabLst>
                <a:tab pos="582930" algn="l"/>
              </a:tabLst>
            </a:pPr>
            <a:r>
              <a:rPr sz="1400" dirty="0">
                <a:latin typeface="Calibri"/>
                <a:cs typeface="Calibri"/>
              </a:rPr>
              <a:t>Water</a:t>
            </a:r>
            <a:r>
              <a:rPr sz="1400" spc="70" dirty="0">
                <a:latin typeface="Calibri"/>
                <a:cs typeface="Calibri"/>
              </a:rPr>
              <a:t> </a:t>
            </a:r>
            <a:r>
              <a:rPr sz="1400" dirty="0">
                <a:latin typeface="Calibri"/>
                <a:cs typeface="Calibri"/>
              </a:rPr>
              <a:t>can</a:t>
            </a:r>
            <a:r>
              <a:rPr sz="1400" spc="75" dirty="0">
                <a:latin typeface="Calibri"/>
                <a:cs typeface="Calibri"/>
              </a:rPr>
              <a:t> </a:t>
            </a:r>
            <a:r>
              <a:rPr sz="1400" dirty="0">
                <a:latin typeface="Calibri"/>
                <a:cs typeface="Calibri"/>
              </a:rPr>
              <a:t>intrude</a:t>
            </a:r>
            <a:r>
              <a:rPr sz="1400" spc="275" dirty="0">
                <a:latin typeface="Calibri"/>
                <a:cs typeface="Calibri"/>
              </a:rPr>
              <a:t> </a:t>
            </a:r>
            <a:r>
              <a:rPr sz="1400" dirty="0">
                <a:latin typeface="Calibri"/>
                <a:cs typeface="Calibri"/>
              </a:rPr>
              <a:t>fuel</a:t>
            </a:r>
            <a:r>
              <a:rPr sz="1400" spc="170" dirty="0">
                <a:latin typeface="Calibri"/>
                <a:cs typeface="Calibri"/>
              </a:rPr>
              <a:t> </a:t>
            </a:r>
            <a:r>
              <a:rPr sz="1400" dirty="0">
                <a:latin typeface="Calibri"/>
                <a:cs typeface="Calibri"/>
              </a:rPr>
              <a:t>storage</a:t>
            </a:r>
            <a:r>
              <a:rPr sz="1400" spc="250" dirty="0">
                <a:latin typeface="Calibri"/>
                <a:cs typeface="Calibri"/>
              </a:rPr>
              <a:t> </a:t>
            </a:r>
            <a:r>
              <a:rPr sz="1400" dirty="0">
                <a:latin typeface="Calibri"/>
                <a:cs typeface="Calibri"/>
              </a:rPr>
              <a:t>tanks</a:t>
            </a:r>
            <a:r>
              <a:rPr sz="1400" spc="185" dirty="0">
                <a:latin typeface="Calibri"/>
                <a:cs typeface="Calibri"/>
              </a:rPr>
              <a:t> </a:t>
            </a:r>
            <a:r>
              <a:rPr sz="1400" spc="50" dirty="0">
                <a:latin typeface="Calibri"/>
                <a:cs typeface="Calibri"/>
              </a:rPr>
              <a:t>through</a:t>
            </a:r>
            <a:endParaRPr sz="1400">
              <a:latin typeface="Calibri"/>
              <a:cs typeface="Calibri"/>
            </a:endParaRPr>
          </a:p>
          <a:p>
            <a:pPr marL="582295">
              <a:lnSpc>
                <a:spcPct val="100000"/>
              </a:lnSpc>
              <a:spcBef>
                <a:spcPts val="25"/>
              </a:spcBef>
            </a:pPr>
            <a:r>
              <a:rPr sz="1400" dirty="0">
                <a:latin typeface="Calibri"/>
                <a:cs typeface="Calibri"/>
              </a:rPr>
              <a:t>poorly</a:t>
            </a:r>
            <a:r>
              <a:rPr sz="1400" spc="170" dirty="0">
                <a:latin typeface="Calibri"/>
                <a:cs typeface="Calibri"/>
              </a:rPr>
              <a:t> </a:t>
            </a:r>
            <a:r>
              <a:rPr sz="1400" dirty="0">
                <a:latin typeface="Calibri"/>
                <a:cs typeface="Calibri"/>
              </a:rPr>
              <a:t>sealed</a:t>
            </a:r>
            <a:r>
              <a:rPr sz="1400" spc="150" dirty="0">
                <a:latin typeface="Calibri"/>
                <a:cs typeface="Calibri"/>
              </a:rPr>
              <a:t> </a:t>
            </a:r>
            <a:r>
              <a:rPr sz="1400" dirty="0">
                <a:latin typeface="Calibri"/>
                <a:cs typeface="Calibri"/>
              </a:rPr>
              <a:t>fuel</a:t>
            </a:r>
            <a:r>
              <a:rPr sz="1400" spc="150" dirty="0">
                <a:latin typeface="Calibri"/>
                <a:cs typeface="Calibri"/>
              </a:rPr>
              <a:t> </a:t>
            </a:r>
            <a:r>
              <a:rPr sz="1400" dirty="0">
                <a:latin typeface="Calibri"/>
                <a:cs typeface="Calibri"/>
              </a:rPr>
              <a:t>caps</a:t>
            </a:r>
            <a:r>
              <a:rPr sz="1400" spc="80" dirty="0">
                <a:latin typeface="Calibri"/>
                <a:cs typeface="Calibri"/>
              </a:rPr>
              <a:t> </a:t>
            </a:r>
            <a:r>
              <a:rPr sz="1400" dirty="0">
                <a:latin typeface="Calibri"/>
                <a:cs typeface="Calibri"/>
              </a:rPr>
              <a:t>and</a:t>
            </a:r>
            <a:r>
              <a:rPr sz="1400" spc="120" dirty="0">
                <a:latin typeface="Calibri"/>
                <a:cs typeface="Calibri"/>
              </a:rPr>
              <a:t> </a:t>
            </a:r>
            <a:r>
              <a:rPr sz="1400" spc="-10" dirty="0">
                <a:latin typeface="Calibri"/>
                <a:cs typeface="Calibri"/>
              </a:rPr>
              <a:t>vents.</a:t>
            </a:r>
            <a:endParaRPr sz="1400">
              <a:latin typeface="Calibri"/>
              <a:cs typeface="Calibri"/>
            </a:endParaRPr>
          </a:p>
          <a:p>
            <a:pPr marL="582295" indent="-113030">
              <a:lnSpc>
                <a:spcPct val="100000"/>
              </a:lnSpc>
              <a:spcBef>
                <a:spcPts val="650"/>
              </a:spcBef>
              <a:buSzPct val="71428"/>
              <a:buFont typeface="Symbol"/>
              <a:buChar char=""/>
              <a:tabLst>
                <a:tab pos="582930" algn="l"/>
              </a:tabLst>
            </a:pPr>
            <a:r>
              <a:rPr sz="1400" dirty="0">
                <a:latin typeface="Calibri"/>
                <a:cs typeface="Calibri"/>
              </a:rPr>
              <a:t>Water</a:t>
            </a:r>
            <a:r>
              <a:rPr sz="1400" spc="100" dirty="0">
                <a:latin typeface="Calibri"/>
                <a:cs typeface="Calibri"/>
              </a:rPr>
              <a:t> </a:t>
            </a:r>
            <a:r>
              <a:rPr sz="1400" dirty="0">
                <a:latin typeface="Calibri"/>
                <a:cs typeface="Calibri"/>
              </a:rPr>
              <a:t>can</a:t>
            </a:r>
            <a:r>
              <a:rPr sz="1400" spc="105" dirty="0">
                <a:latin typeface="Calibri"/>
                <a:cs typeface="Calibri"/>
              </a:rPr>
              <a:t> </a:t>
            </a:r>
            <a:r>
              <a:rPr sz="1400" spc="-45" dirty="0">
                <a:latin typeface="Calibri"/>
                <a:cs typeface="Calibri"/>
              </a:rPr>
              <a:t>be</a:t>
            </a:r>
            <a:r>
              <a:rPr sz="1400" spc="-5" dirty="0">
                <a:latin typeface="Calibri"/>
                <a:cs typeface="Calibri"/>
              </a:rPr>
              <a:t> </a:t>
            </a:r>
            <a:r>
              <a:rPr sz="1400" dirty="0">
                <a:latin typeface="Calibri"/>
                <a:cs typeface="Calibri"/>
              </a:rPr>
              <a:t>introduced</a:t>
            </a:r>
            <a:r>
              <a:rPr sz="1400" spc="265" dirty="0">
                <a:latin typeface="Calibri"/>
                <a:cs typeface="Calibri"/>
              </a:rPr>
              <a:t> </a:t>
            </a:r>
            <a:r>
              <a:rPr sz="1400" dirty="0">
                <a:latin typeface="Calibri"/>
                <a:cs typeface="Calibri"/>
              </a:rPr>
              <a:t>into</a:t>
            </a:r>
            <a:r>
              <a:rPr sz="1400" spc="275"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fuel</a:t>
            </a:r>
            <a:r>
              <a:rPr sz="1400" spc="200" dirty="0">
                <a:latin typeface="Calibri"/>
                <a:cs typeface="Calibri"/>
              </a:rPr>
              <a:t> </a:t>
            </a:r>
            <a:r>
              <a:rPr sz="1400" dirty="0">
                <a:latin typeface="Calibri"/>
                <a:cs typeface="Calibri"/>
              </a:rPr>
              <a:t>directly</a:t>
            </a:r>
            <a:r>
              <a:rPr sz="1400" spc="225" dirty="0">
                <a:latin typeface="Calibri"/>
                <a:cs typeface="Calibri"/>
              </a:rPr>
              <a:t> </a:t>
            </a:r>
            <a:r>
              <a:rPr sz="1400" spc="-25" dirty="0">
                <a:latin typeface="Calibri"/>
                <a:cs typeface="Calibri"/>
              </a:rPr>
              <a:t>by</a:t>
            </a:r>
            <a:endParaRPr sz="1400">
              <a:latin typeface="Calibri"/>
              <a:cs typeface="Calibri"/>
            </a:endParaRPr>
          </a:p>
          <a:p>
            <a:pPr marL="582295">
              <a:lnSpc>
                <a:spcPct val="100000"/>
              </a:lnSpc>
              <a:spcBef>
                <a:spcPts val="25"/>
              </a:spcBef>
            </a:pPr>
            <a:r>
              <a:rPr sz="1400" dirty="0">
                <a:latin typeface="Calibri"/>
                <a:cs typeface="Calibri"/>
              </a:rPr>
              <a:t>the</a:t>
            </a:r>
            <a:r>
              <a:rPr sz="1400" spc="50" dirty="0">
                <a:latin typeface="Calibri"/>
                <a:cs typeface="Calibri"/>
              </a:rPr>
              <a:t> </a:t>
            </a:r>
            <a:r>
              <a:rPr sz="1400" spc="-10" dirty="0">
                <a:latin typeface="Calibri"/>
                <a:cs typeface="Calibri"/>
              </a:rPr>
              <a:t>supplier.</a:t>
            </a:r>
            <a:endParaRPr sz="1400">
              <a:latin typeface="Calibri"/>
              <a:cs typeface="Calibri"/>
            </a:endParaRPr>
          </a:p>
          <a:p>
            <a:pPr marL="12700" marR="393700">
              <a:lnSpc>
                <a:spcPct val="102800"/>
              </a:lnSpc>
              <a:spcBef>
                <a:spcPts val="580"/>
              </a:spcBef>
            </a:pPr>
            <a:r>
              <a:rPr sz="1400" dirty="0">
                <a:latin typeface="Calibri"/>
                <a:cs typeface="Calibri"/>
              </a:rPr>
              <a:t>Water</a:t>
            </a:r>
            <a:r>
              <a:rPr sz="1400" spc="60" dirty="0">
                <a:latin typeface="Calibri"/>
                <a:cs typeface="Calibri"/>
              </a:rPr>
              <a:t> </a:t>
            </a:r>
            <a:r>
              <a:rPr sz="1400" dirty="0">
                <a:latin typeface="Calibri"/>
                <a:cs typeface="Calibri"/>
              </a:rPr>
              <a:t>is</a:t>
            </a:r>
            <a:r>
              <a:rPr sz="1400" spc="75" dirty="0">
                <a:latin typeface="Calibri"/>
                <a:cs typeface="Calibri"/>
              </a:rPr>
              <a:t> </a:t>
            </a:r>
            <a:r>
              <a:rPr sz="1400" dirty="0">
                <a:latin typeface="Calibri"/>
                <a:cs typeface="Calibri"/>
              </a:rPr>
              <a:t>heavier</a:t>
            </a:r>
            <a:r>
              <a:rPr sz="1400" spc="140" dirty="0">
                <a:latin typeface="Calibri"/>
                <a:cs typeface="Calibri"/>
              </a:rPr>
              <a:t> </a:t>
            </a:r>
            <a:r>
              <a:rPr sz="1400" dirty="0">
                <a:latin typeface="Calibri"/>
                <a:cs typeface="Calibri"/>
              </a:rPr>
              <a:t>than</a:t>
            </a:r>
            <a:r>
              <a:rPr sz="1400" spc="210" dirty="0">
                <a:latin typeface="Calibri"/>
                <a:cs typeface="Calibri"/>
              </a:rPr>
              <a:t> </a:t>
            </a:r>
            <a:r>
              <a:rPr sz="1400" dirty="0">
                <a:latin typeface="Calibri"/>
                <a:cs typeface="Calibri"/>
              </a:rPr>
              <a:t>fuel,</a:t>
            </a:r>
            <a:r>
              <a:rPr sz="1400" spc="229" dirty="0">
                <a:latin typeface="Calibri"/>
                <a:cs typeface="Calibri"/>
              </a:rPr>
              <a:t> </a:t>
            </a:r>
            <a:r>
              <a:rPr sz="1400" dirty="0">
                <a:latin typeface="Calibri"/>
                <a:cs typeface="Calibri"/>
              </a:rPr>
              <a:t>and</a:t>
            </a:r>
            <a:r>
              <a:rPr sz="1400" spc="130" dirty="0">
                <a:latin typeface="Calibri"/>
                <a:cs typeface="Calibri"/>
              </a:rPr>
              <a:t> </a:t>
            </a:r>
            <a:r>
              <a:rPr sz="1400" dirty="0">
                <a:latin typeface="Calibri"/>
                <a:cs typeface="Calibri"/>
              </a:rPr>
              <a:t>over</a:t>
            </a:r>
            <a:r>
              <a:rPr sz="1400" spc="215" dirty="0">
                <a:latin typeface="Calibri"/>
                <a:cs typeface="Calibri"/>
              </a:rPr>
              <a:t> </a:t>
            </a:r>
            <a:r>
              <a:rPr sz="1400" dirty="0">
                <a:latin typeface="Calibri"/>
                <a:cs typeface="Calibri"/>
              </a:rPr>
              <a:t>time,</a:t>
            </a:r>
            <a:r>
              <a:rPr sz="1400" spc="5" dirty="0">
                <a:latin typeface="Calibri"/>
                <a:cs typeface="Calibri"/>
              </a:rPr>
              <a:t> </a:t>
            </a:r>
            <a:r>
              <a:rPr sz="1400" dirty="0">
                <a:latin typeface="Calibri"/>
                <a:cs typeface="Calibri"/>
              </a:rPr>
              <a:t>water</a:t>
            </a:r>
            <a:r>
              <a:rPr sz="1400" spc="140" dirty="0">
                <a:latin typeface="Calibri"/>
                <a:cs typeface="Calibri"/>
              </a:rPr>
              <a:t> </a:t>
            </a:r>
            <a:r>
              <a:rPr sz="1400" spc="-25" dirty="0">
                <a:latin typeface="Calibri"/>
                <a:cs typeface="Calibri"/>
              </a:rPr>
              <a:t>can </a:t>
            </a:r>
            <a:r>
              <a:rPr sz="1400" spc="75" dirty="0">
                <a:latin typeface="Calibri"/>
                <a:cs typeface="Calibri"/>
              </a:rPr>
              <a:t>collect</a:t>
            </a:r>
            <a:r>
              <a:rPr sz="1400" spc="140" dirty="0">
                <a:latin typeface="Calibri"/>
                <a:cs typeface="Calibri"/>
              </a:rPr>
              <a:t> </a:t>
            </a:r>
            <a:r>
              <a:rPr sz="1400" dirty="0">
                <a:latin typeface="Calibri"/>
                <a:cs typeface="Calibri"/>
              </a:rPr>
              <a:t>at</a:t>
            </a:r>
            <a:r>
              <a:rPr sz="1400" spc="11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bottom</a:t>
            </a:r>
            <a:r>
              <a:rPr sz="1400" spc="170" dirty="0">
                <a:latin typeface="Calibri"/>
                <a:cs typeface="Calibri"/>
              </a:rPr>
              <a:t> </a:t>
            </a:r>
            <a:r>
              <a:rPr sz="1400" spc="55" dirty="0">
                <a:latin typeface="Calibri"/>
                <a:cs typeface="Calibri"/>
              </a:rPr>
              <a:t>of</a:t>
            </a:r>
            <a:r>
              <a:rPr sz="1400" spc="260" dirty="0">
                <a:latin typeface="Calibri"/>
                <a:cs typeface="Calibri"/>
              </a:rPr>
              <a:t> </a:t>
            </a:r>
            <a:r>
              <a:rPr sz="1400" dirty="0">
                <a:latin typeface="Calibri"/>
                <a:cs typeface="Calibri"/>
              </a:rPr>
              <a:t>the</a:t>
            </a:r>
            <a:r>
              <a:rPr sz="1400" spc="125" dirty="0">
                <a:latin typeface="Calibri"/>
                <a:cs typeface="Calibri"/>
              </a:rPr>
              <a:t> </a:t>
            </a:r>
            <a:r>
              <a:rPr sz="1400" dirty="0">
                <a:latin typeface="Calibri"/>
                <a:cs typeface="Calibri"/>
              </a:rPr>
              <a:t>fuel</a:t>
            </a:r>
            <a:r>
              <a:rPr sz="1400" spc="225" dirty="0">
                <a:latin typeface="Calibri"/>
                <a:cs typeface="Calibri"/>
              </a:rPr>
              <a:t> </a:t>
            </a:r>
            <a:r>
              <a:rPr sz="1400" dirty="0">
                <a:latin typeface="Calibri"/>
                <a:cs typeface="Calibri"/>
              </a:rPr>
              <a:t>tank</a:t>
            </a:r>
            <a:r>
              <a:rPr sz="1400" spc="165" dirty="0">
                <a:latin typeface="Calibri"/>
                <a:cs typeface="Calibri"/>
              </a:rPr>
              <a:t> </a:t>
            </a:r>
            <a:r>
              <a:rPr sz="1400" dirty="0">
                <a:latin typeface="Calibri"/>
                <a:cs typeface="Calibri"/>
              </a:rPr>
              <a:t>with</a:t>
            </a:r>
            <a:r>
              <a:rPr sz="1400" spc="215" dirty="0">
                <a:latin typeface="Calibri"/>
                <a:cs typeface="Calibri"/>
              </a:rPr>
              <a:t> </a:t>
            </a:r>
            <a:r>
              <a:rPr sz="1400" dirty="0">
                <a:latin typeface="Calibri"/>
                <a:cs typeface="Calibri"/>
              </a:rPr>
              <a:t>the</a:t>
            </a:r>
            <a:r>
              <a:rPr sz="1400" spc="130" dirty="0">
                <a:latin typeface="Calibri"/>
                <a:cs typeface="Calibri"/>
              </a:rPr>
              <a:t> </a:t>
            </a:r>
            <a:r>
              <a:rPr sz="1400" spc="-20" dirty="0">
                <a:latin typeface="Calibri"/>
                <a:cs typeface="Calibri"/>
              </a:rPr>
              <a:t>fuel</a:t>
            </a:r>
            <a:endParaRPr sz="1400">
              <a:latin typeface="Calibri"/>
              <a:cs typeface="Calibri"/>
            </a:endParaRPr>
          </a:p>
          <a:p>
            <a:pPr marL="12700" marR="40640">
              <a:lnSpc>
                <a:spcPct val="100000"/>
              </a:lnSpc>
              <a:spcBef>
                <a:spcPts val="20"/>
              </a:spcBef>
            </a:pPr>
            <a:r>
              <a:rPr sz="1400" spc="45" dirty="0">
                <a:latin typeface="Calibri"/>
                <a:cs typeface="Calibri"/>
              </a:rPr>
              <a:t>floating</a:t>
            </a:r>
            <a:r>
              <a:rPr sz="1400" spc="200" dirty="0">
                <a:latin typeface="Calibri"/>
                <a:cs typeface="Calibri"/>
              </a:rPr>
              <a:t> </a:t>
            </a:r>
            <a:r>
              <a:rPr sz="1400" dirty="0">
                <a:latin typeface="Calibri"/>
                <a:cs typeface="Calibri"/>
              </a:rPr>
              <a:t>on</a:t>
            </a:r>
            <a:r>
              <a:rPr sz="1400" spc="85" dirty="0">
                <a:latin typeface="Calibri"/>
                <a:cs typeface="Calibri"/>
              </a:rPr>
              <a:t> </a:t>
            </a:r>
            <a:r>
              <a:rPr sz="1400" spc="-10" dirty="0">
                <a:latin typeface="Calibri"/>
                <a:cs typeface="Calibri"/>
              </a:rPr>
              <a:t>top.</a:t>
            </a:r>
            <a:r>
              <a:rPr sz="1400" spc="80" dirty="0">
                <a:latin typeface="Calibri"/>
                <a:cs typeface="Calibri"/>
              </a:rPr>
              <a:t> </a:t>
            </a:r>
            <a:r>
              <a:rPr sz="1400" dirty="0">
                <a:latin typeface="Calibri"/>
                <a:cs typeface="Calibri"/>
              </a:rPr>
              <a:t>This</a:t>
            </a:r>
            <a:r>
              <a:rPr sz="1400" spc="75" dirty="0">
                <a:latin typeface="Calibri"/>
                <a:cs typeface="Calibri"/>
              </a:rPr>
              <a:t> </a:t>
            </a:r>
            <a:r>
              <a:rPr sz="1400" dirty="0">
                <a:latin typeface="Calibri"/>
                <a:cs typeface="Calibri"/>
              </a:rPr>
              <a:t>water</a:t>
            </a:r>
            <a:r>
              <a:rPr sz="1400" spc="85" dirty="0">
                <a:latin typeface="Calibri"/>
                <a:cs typeface="Calibri"/>
              </a:rPr>
              <a:t> </a:t>
            </a:r>
            <a:r>
              <a:rPr sz="1400" spc="75" dirty="0">
                <a:latin typeface="Calibri"/>
                <a:cs typeface="Calibri"/>
              </a:rPr>
              <a:t>will</a:t>
            </a:r>
            <a:r>
              <a:rPr sz="1400" spc="195" dirty="0">
                <a:latin typeface="Calibri"/>
                <a:cs typeface="Calibri"/>
              </a:rPr>
              <a:t> </a:t>
            </a:r>
            <a:r>
              <a:rPr sz="1400" dirty="0">
                <a:latin typeface="Calibri"/>
                <a:cs typeface="Calibri"/>
              </a:rPr>
              <a:t>enter</a:t>
            </a:r>
            <a:r>
              <a:rPr sz="1400" spc="70"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fuel</a:t>
            </a:r>
            <a:r>
              <a:rPr sz="1400" spc="120" dirty="0">
                <a:latin typeface="Calibri"/>
                <a:cs typeface="Calibri"/>
              </a:rPr>
              <a:t> </a:t>
            </a:r>
            <a:r>
              <a:rPr sz="1400" dirty="0">
                <a:latin typeface="Calibri"/>
                <a:cs typeface="Calibri"/>
              </a:rPr>
              <a:t>lines</a:t>
            </a:r>
            <a:r>
              <a:rPr sz="1400" spc="155" dirty="0">
                <a:latin typeface="Calibri"/>
                <a:cs typeface="Calibri"/>
              </a:rPr>
              <a:t> </a:t>
            </a:r>
            <a:r>
              <a:rPr sz="1400" spc="-10" dirty="0">
                <a:latin typeface="Calibri"/>
                <a:cs typeface="Calibri"/>
              </a:rPr>
              <a:t>going </a:t>
            </a:r>
            <a:r>
              <a:rPr sz="1400" dirty="0">
                <a:latin typeface="Calibri"/>
                <a:cs typeface="Calibri"/>
              </a:rPr>
              <a:t>to</a:t>
            </a:r>
            <a:r>
              <a:rPr sz="1400" spc="135"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engine</a:t>
            </a:r>
            <a:r>
              <a:rPr sz="1400" spc="80" dirty="0">
                <a:latin typeface="Calibri"/>
                <a:cs typeface="Calibri"/>
              </a:rPr>
              <a:t> </a:t>
            </a:r>
            <a:r>
              <a:rPr sz="1400" dirty="0">
                <a:latin typeface="Calibri"/>
                <a:cs typeface="Calibri"/>
              </a:rPr>
              <a:t>and</a:t>
            </a:r>
            <a:r>
              <a:rPr sz="1400" spc="85" dirty="0">
                <a:latin typeface="Calibri"/>
                <a:cs typeface="Calibri"/>
              </a:rPr>
              <a:t> </a:t>
            </a:r>
            <a:r>
              <a:rPr sz="1400" dirty="0">
                <a:latin typeface="Calibri"/>
                <a:cs typeface="Calibri"/>
              </a:rPr>
              <a:t>must</a:t>
            </a:r>
            <a:r>
              <a:rPr sz="1400" spc="95" dirty="0">
                <a:latin typeface="Calibri"/>
                <a:cs typeface="Calibri"/>
              </a:rPr>
              <a:t> </a:t>
            </a:r>
            <a:r>
              <a:rPr sz="1400" spc="-40" dirty="0">
                <a:latin typeface="Calibri"/>
                <a:cs typeface="Calibri"/>
              </a:rPr>
              <a:t>be</a:t>
            </a:r>
            <a:r>
              <a:rPr sz="1400" spc="-25" dirty="0">
                <a:latin typeface="Calibri"/>
                <a:cs typeface="Calibri"/>
              </a:rPr>
              <a:t> </a:t>
            </a:r>
            <a:r>
              <a:rPr sz="1400" dirty="0">
                <a:latin typeface="Calibri"/>
                <a:cs typeface="Calibri"/>
              </a:rPr>
              <a:t>removed</a:t>
            </a:r>
            <a:r>
              <a:rPr sz="1400" spc="15" dirty="0">
                <a:latin typeface="Calibri"/>
                <a:cs typeface="Calibri"/>
              </a:rPr>
              <a:t> </a:t>
            </a:r>
            <a:r>
              <a:rPr sz="1400" dirty="0">
                <a:latin typeface="Calibri"/>
                <a:cs typeface="Calibri"/>
              </a:rPr>
              <a:t>in</a:t>
            </a:r>
            <a:r>
              <a:rPr sz="1400" spc="120" dirty="0">
                <a:latin typeface="Calibri"/>
                <a:cs typeface="Calibri"/>
              </a:rPr>
              <a:t> </a:t>
            </a:r>
            <a:r>
              <a:rPr sz="1400" dirty="0">
                <a:latin typeface="Calibri"/>
                <a:cs typeface="Calibri"/>
              </a:rPr>
              <a:t>order</a:t>
            </a:r>
            <a:r>
              <a:rPr sz="1400" spc="150" dirty="0">
                <a:latin typeface="Calibri"/>
                <a:cs typeface="Calibri"/>
              </a:rPr>
              <a:t> </a:t>
            </a:r>
            <a:r>
              <a:rPr sz="1400" dirty="0">
                <a:latin typeface="Calibri"/>
                <a:cs typeface="Calibri"/>
              </a:rPr>
              <a:t>to</a:t>
            </a:r>
            <a:r>
              <a:rPr sz="1400" spc="140" dirty="0">
                <a:latin typeface="Calibri"/>
                <a:cs typeface="Calibri"/>
              </a:rPr>
              <a:t> </a:t>
            </a:r>
            <a:r>
              <a:rPr sz="1400" spc="-10" dirty="0">
                <a:latin typeface="Calibri"/>
                <a:cs typeface="Calibri"/>
              </a:rPr>
              <a:t>protect</a:t>
            </a:r>
            <a:r>
              <a:rPr sz="1900" spc="-10" dirty="0">
                <a:latin typeface="Calibri"/>
                <a:cs typeface="Calibri"/>
              </a:rPr>
              <a:t>.</a:t>
            </a:r>
            <a:endParaRPr sz="1900">
              <a:latin typeface="Calibri"/>
              <a:cs typeface="Calibri"/>
            </a:endParaRPr>
          </a:p>
        </p:txBody>
      </p:sp>
      <p:sp>
        <p:nvSpPr>
          <p:cNvPr id="6" name="object 6"/>
          <p:cNvSpPr txBox="1"/>
          <p:nvPr/>
        </p:nvSpPr>
        <p:spPr>
          <a:xfrm>
            <a:off x="5136007" y="454609"/>
            <a:ext cx="4334510" cy="6568440"/>
          </a:xfrm>
          <a:prstGeom prst="rect">
            <a:avLst/>
          </a:prstGeom>
        </p:spPr>
        <p:txBody>
          <a:bodyPr vert="horz" wrap="square" lIns="0" tIns="7620" rIns="0" bIns="0" rtlCol="0">
            <a:spAutoFit/>
          </a:bodyPr>
          <a:lstStyle/>
          <a:p>
            <a:pPr marL="12700" marR="55244">
              <a:lnSpc>
                <a:spcPct val="101899"/>
              </a:lnSpc>
              <a:spcBef>
                <a:spcPts val="60"/>
              </a:spcBef>
            </a:pPr>
            <a:r>
              <a:rPr sz="1400" dirty="0">
                <a:latin typeface="Calibri"/>
                <a:cs typeface="Calibri"/>
              </a:rPr>
              <a:t>the</a:t>
            </a:r>
            <a:r>
              <a:rPr sz="1400" spc="85" dirty="0">
                <a:latin typeface="Calibri"/>
                <a:cs typeface="Calibri"/>
              </a:rPr>
              <a:t> </a:t>
            </a:r>
            <a:r>
              <a:rPr sz="1400" dirty="0">
                <a:latin typeface="Calibri"/>
                <a:cs typeface="Calibri"/>
              </a:rPr>
              <a:t>engine.</a:t>
            </a:r>
            <a:r>
              <a:rPr sz="1400" spc="440" dirty="0">
                <a:latin typeface="Calibri"/>
                <a:cs typeface="Calibri"/>
              </a:rPr>
              <a:t> </a:t>
            </a:r>
            <a:r>
              <a:rPr sz="1400" dirty="0">
                <a:latin typeface="Calibri"/>
                <a:cs typeface="Calibri"/>
              </a:rPr>
              <a:t>Water</a:t>
            </a:r>
            <a:r>
              <a:rPr sz="1400" spc="60" dirty="0">
                <a:latin typeface="Calibri"/>
                <a:cs typeface="Calibri"/>
              </a:rPr>
              <a:t> </a:t>
            </a:r>
            <a:r>
              <a:rPr sz="1400" dirty="0">
                <a:latin typeface="Calibri"/>
                <a:cs typeface="Calibri"/>
              </a:rPr>
              <a:t>can</a:t>
            </a:r>
            <a:r>
              <a:rPr sz="1400" spc="75" dirty="0">
                <a:latin typeface="Calibri"/>
                <a:cs typeface="Calibri"/>
              </a:rPr>
              <a:t> </a:t>
            </a:r>
            <a:r>
              <a:rPr sz="1400" spc="50" dirty="0">
                <a:latin typeface="Calibri"/>
                <a:cs typeface="Calibri"/>
              </a:rPr>
              <a:t>rust</a:t>
            </a:r>
            <a:r>
              <a:rPr sz="1400" spc="195" dirty="0">
                <a:latin typeface="Calibri"/>
                <a:cs typeface="Calibri"/>
              </a:rPr>
              <a:t> </a:t>
            </a:r>
            <a:r>
              <a:rPr sz="1400" dirty="0">
                <a:latin typeface="Calibri"/>
                <a:cs typeface="Calibri"/>
              </a:rPr>
              <a:t>and</a:t>
            </a:r>
            <a:r>
              <a:rPr sz="1400" spc="105" dirty="0">
                <a:latin typeface="Calibri"/>
                <a:cs typeface="Calibri"/>
              </a:rPr>
              <a:t> </a:t>
            </a:r>
            <a:r>
              <a:rPr sz="1400" spc="45" dirty="0">
                <a:latin typeface="Calibri"/>
                <a:cs typeface="Calibri"/>
              </a:rPr>
              <a:t>corrode</a:t>
            </a:r>
            <a:r>
              <a:rPr sz="1400" spc="155" dirty="0">
                <a:latin typeface="Calibri"/>
                <a:cs typeface="Calibri"/>
              </a:rPr>
              <a:t> </a:t>
            </a:r>
            <a:r>
              <a:rPr sz="1400" dirty="0">
                <a:latin typeface="Calibri"/>
                <a:cs typeface="Calibri"/>
              </a:rPr>
              <a:t>internal</a:t>
            </a:r>
            <a:r>
              <a:rPr sz="1400" spc="235" dirty="0">
                <a:latin typeface="Calibri"/>
                <a:cs typeface="Calibri"/>
              </a:rPr>
              <a:t> </a:t>
            </a:r>
            <a:r>
              <a:rPr sz="1400" spc="-10" dirty="0">
                <a:latin typeface="Calibri"/>
                <a:cs typeface="Calibri"/>
              </a:rPr>
              <a:t>engine </a:t>
            </a:r>
            <a:r>
              <a:rPr sz="1400" dirty="0">
                <a:latin typeface="Calibri"/>
                <a:cs typeface="Calibri"/>
              </a:rPr>
              <a:t>parts.</a:t>
            </a:r>
            <a:r>
              <a:rPr sz="1400" spc="120" dirty="0">
                <a:latin typeface="Calibri"/>
                <a:cs typeface="Calibri"/>
              </a:rPr>
              <a:t> </a:t>
            </a:r>
            <a:r>
              <a:rPr sz="1400" dirty="0">
                <a:latin typeface="Calibri"/>
                <a:cs typeface="Calibri"/>
              </a:rPr>
              <a:t>Microbes</a:t>
            </a:r>
            <a:r>
              <a:rPr sz="1400" spc="155" dirty="0">
                <a:latin typeface="Calibri"/>
                <a:cs typeface="Calibri"/>
              </a:rPr>
              <a:t> </a:t>
            </a:r>
            <a:r>
              <a:rPr sz="1400" dirty="0">
                <a:latin typeface="Calibri"/>
                <a:cs typeface="Calibri"/>
              </a:rPr>
              <a:t>can</a:t>
            </a:r>
            <a:r>
              <a:rPr sz="1400" spc="70" dirty="0">
                <a:latin typeface="Calibri"/>
                <a:cs typeface="Calibri"/>
              </a:rPr>
              <a:t> grow</a:t>
            </a:r>
            <a:r>
              <a:rPr sz="1400" spc="245" dirty="0">
                <a:latin typeface="Calibri"/>
                <a:cs typeface="Calibri"/>
              </a:rPr>
              <a:t> </a:t>
            </a:r>
            <a:r>
              <a:rPr sz="1400" dirty="0">
                <a:latin typeface="Calibri"/>
                <a:cs typeface="Calibri"/>
              </a:rPr>
              <a:t>in</a:t>
            </a:r>
            <a:r>
              <a:rPr sz="1400" spc="125"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presence</a:t>
            </a:r>
            <a:r>
              <a:rPr sz="1400" spc="60" dirty="0">
                <a:latin typeface="Calibri"/>
                <a:cs typeface="Calibri"/>
              </a:rPr>
              <a:t> </a:t>
            </a:r>
            <a:r>
              <a:rPr sz="1400" spc="55" dirty="0">
                <a:latin typeface="Calibri"/>
                <a:cs typeface="Calibri"/>
              </a:rPr>
              <a:t>of</a:t>
            </a:r>
            <a:r>
              <a:rPr sz="1400" spc="235" dirty="0">
                <a:latin typeface="Calibri"/>
                <a:cs typeface="Calibri"/>
              </a:rPr>
              <a:t> </a:t>
            </a:r>
            <a:r>
              <a:rPr sz="1400" spc="-10" dirty="0">
                <a:latin typeface="Calibri"/>
                <a:cs typeface="Calibri"/>
              </a:rPr>
              <a:t>water, </a:t>
            </a:r>
            <a:r>
              <a:rPr sz="1400" dirty="0">
                <a:latin typeface="Calibri"/>
                <a:cs typeface="Calibri"/>
              </a:rPr>
              <a:t>creating</a:t>
            </a:r>
            <a:r>
              <a:rPr sz="1400" spc="235" dirty="0">
                <a:latin typeface="Calibri"/>
                <a:cs typeface="Calibri"/>
              </a:rPr>
              <a:t> </a:t>
            </a:r>
            <a:r>
              <a:rPr sz="1400" dirty="0">
                <a:latin typeface="Calibri"/>
                <a:cs typeface="Calibri"/>
              </a:rPr>
              <a:t>sludge</a:t>
            </a:r>
            <a:r>
              <a:rPr sz="1400" spc="245" dirty="0">
                <a:latin typeface="Calibri"/>
                <a:cs typeface="Calibri"/>
              </a:rPr>
              <a:t> </a:t>
            </a:r>
            <a:r>
              <a:rPr sz="1400" dirty="0">
                <a:latin typeface="Calibri"/>
                <a:cs typeface="Calibri"/>
              </a:rPr>
              <a:t>and</a:t>
            </a:r>
            <a:r>
              <a:rPr sz="1400" spc="160" dirty="0">
                <a:latin typeface="Calibri"/>
                <a:cs typeface="Calibri"/>
              </a:rPr>
              <a:t> </a:t>
            </a:r>
            <a:r>
              <a:rPr sz="1400" spc="75" dirty="0">
                <a:latin typeface="Calibri"/>
                <a:cs typeface="Calibri"/>
              </a:rPr>
              <a:t>clogging</a:t>
            </a:r>
            <a:r>
              <a:rPr sz="1400" spc="315"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engine</a:t>
            </a:r>
            <a:r>
              <a:rPr sz="1400" spc="100" dirty="0">
                <a:latin typeface="Calibri"/>
                <a:cs typeface="Calibri"/>
              </a:rPr>
              <a:t> </a:t>
            </a:r>
            <a:r>
              <a:rPr sz="1400" dirty="0">
                <a:latin typeface="Calibri"/>
                <a:cs typeface="Calibri"/>
              </a:rPr>
              <a:t>and</a:t>
            </a:r>
            <a:r>
              <a:rPr sz="1400" spc="160" dirty="0">
                <a:latin typeface="Calibri"/>
                <a:cs typeface="Calibri"/>
              </a:rPr>
              <a:t> </a:t>
            </a:r>
            <a:r>
              <a:rPr sz="1400" spc="-20" dirty="0">
                <a:latin typeface="Calibri"/>
                <a:cs typeface="Calibri"/>
              </a:rPr>
              <a:t>it’s </a:t>
            </a:r>
            <a:r>
              <a:rPr sz="1400" spc="-10" dirty="0">
                <a:latin typeface="Calibri"/>
                <a:cs typeface="Calibri"/>
              </a:rPr>
              <a:t>components.</a:t>
            </a:r>
            <a:endParaRPr sz="1400">
              <a:latin typeface="Calibri"/>
              <a:cs typeface="Calibri"/>
            </a:endParaRPr>
          </a:p>
          <a:p>
            <a:pPr marL="12700">
              <a:lnSpc>
                <a:spcPct val="100000"/>
              </a:lnSpc>
              <a:spcBef>
                <a:spcPts val="625"/>
              </a:spcBef>
            </a:pPr>
            <a:r>
              <a:rPr sz="1400" spc="-30" dirty="0">
                <a:latin typeface="Calibri"/>
                <a:cs typeface="Calibri"/>
              </a:rPr>
              <a:t>The</a:t>
            </a:r>
            <a:r>
              <a:rPr sz="1400" dirty="0">
                <a:latin typeface="Calibri"/>
                <a:cs typeface="Calibri"/>
              </a:rPr>
              <a:t> fuel</a:t>
            </a:r>
            <a:r>
              <a:rPr sz="1400" spc="210" dirty="0">
                <a:latin typeface="Calibri"/>
                <a:cs typeface="Calibri"/>
              </a:rPr>
              <a:t> </a:t>
            </a:r>
            <a:r>
              <a:rPr sz="1400" dirty="0">
                <a:latin typeface="Calibri"/>
                <a:cs typeface="Calibri"/>
              </a:rPr>
              <a:t>travels</a:t>
            </a:r>
            <a:r>
              <a:rPr sz="1400" spc="290" dirty="0">
                <a:latin typeface="Calibri"/>
                <a:cs typeface="Calibri"/>
              </a:rPr>
              <a:t> </a:t>
            </a:r>
            <a:r>
              <a:rPr sz="1400" dirty="0">
                <a:latin typeface="Calibri"/>
                <a:cs typeface="Calibri"/>
              </a:rPr>
              <a:t>into</a:t>
            </a:r>
            <a:r>
              <a:rPr sz="1400" spc="260"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Fuel</a:t>
            </a:r>
            <a:r>
              <a:rPr sz="1400" spc="160" dirty="0">
                <a:latin typeface="Calibri"/>
                <a:cs typeface="Calibri"/>
              </a:rPr>
              <a:t> </a:t>
            </a:r>
            <a:r>
              <a:rPr sz="1400" dirty="0">
                <a:latin typeface="Calibri"/>
                <a:cs typeface="Calibri"/>
              </a:rPr>
              <a:t>/</a:t>
            </a:r>
            <a:r>
              <a:rPr sz="1400" spc="40" dirty="0">
                <a:latin typeface="Calibri"/>
                <a:cs typeface="Calibri"/>
              </a:rPr>
              <a:t> </a:t>
            </a:r>
            <a:r>
              <a:rPr sz="1400" dirty="0">
                <a:latin typeface="Calibri"/>
                <a:cs typeface="Calibri"/>
              </a:rPr>
              <a:t>Water</a:t>
            </a:r>
            <a:r>
              <a:rPr sz="1400" spc="85" dirty="0">
                <a:latin typeface="Calibri"/>
                <a:cs typeface="Calibri"/>
              </a:rPr>
              <a:t> </a:t>
            </a:r>
            <a:r>
              <a:rPr sz="1400" dirty="0">
                <a:latin typeface="Calibri"/>
                <a:cs typeface="Calibri"/>
              </a:rPr>
              <a:t>Separator</a:t>
            </a:r>
            <a:r>
              <a:rPr sz="1400" spc="165" dirty="0">
                <a:latin typeface="Calibri"/>
                <a:cs typeface="Calibri"/>
              </a:rPr>
              <a:t> </a:t>
            </a:r>
            <a:r>
              <a:rPr sz="1400" spc="-25" dirty="0">
                <a:latin typeface="Calibri"/>
                <a:cs typeface="Calibri"/>
              </a:rPr>
              <a:t>and</a:t>
            </a:r>
            <a:endParaRPr sz="1400">
              <a:latin typeface="Calibri"/>
              <a:cs typeface="Calibri"/>
            </a:endParaRPr>
          </a:p>
          <a:p>
            <a:pPr marL="12700">
              <a:lnSpc>
                <a:spcPct val="100000"/>
              </a:lnSpc>
              <a:spcBef>
                <a:spcPts val="50"/>
              </a:spcBef>
            </a:pPr>
            <a:r>
              <a:rPr sz="1400" spc="60" dirty="0">
                <a:latin typeface="Calibri"/>
                <a:cs typeface="Calibri"/>
              </a:rPr>
              <a:t>through</a:t>
            </a:r>
            <a:r>
              <a:rPr sz="1400" spc="285" dirty="0">
                <a:latin typeface="Calibri"/>
                <a:cs typeface="Calibri"/>
              </a:rPr>
              <a:t> </a:t>
            </a:r>
            <a:r>
              <a:rPr sz="1400" dirty="0">
                <a:latin typeface="Calibri"/>
                <a:cs typeface="Calibri"/>
              </a:rPr>
              <a:t>a</a:t>
            </a:r>
            <a:r>
              <a:rPr sz="1400" spc="135" dirty="0">
                <a:latin typeface="Calibri"/>
                <a:cs typeface="Calibri"/>
              </a:rPr>
              <a:t> </a:t>
            </a:r>
            <a:r>
              <a:rPr sz="1400" dirty="0">
                <a:latin typeface="Calibri"/>
                <a:cs typeface="Calibri"/>
              </a:rPr>
              <a:t>coalescing</a:t>
            </a:r>
            <a:r>
              <a:rPr sz="1400" spc="110" dirty="0">
                <a:latin typeface="Calibri"/>
                <a:cs typeface="Calibri"/>
              </a:rPr>
              <a:t> </a:t>
            </a:r>
            <a:r>
              <a:rPr sz="1400" dirty="0">
                <a:latin typeface="Calibri"/>
                <a:cs typeface="Calibri"/>
              </a:rPr>
              <a:t>micron</a:t>
            </a:r>
            <a:r>
              <a:rPr sz="1400" spc="254" dirty="0">
                <a:latin typeface="Calibri"/>
                <a:cs typeface="Calibri"/>
              </a:rPr>
              <a:t> </a:t>
            </a:r>
            <a:r>
              <a:rPr sz="1400" dirty="0">
                <a:latin typeface="Calibri"/>
                <a:cs typeface="Calibri"/>
              </a:rPr>
              <a:t>filter</a:t>
            </a:r>
            <a:r>
              <a:rPr sz="1400" spc="320" dirty="0">
                <a:latin typeface="Calibri"/>
                <a:cs typeface="Calibri"/>
              </a:rPr>
              <a:t> </a:t>
            </a:r>
            <a:r>
              <a:rPr sz="1400" dirty="0">
                <a:latin typeface="Calibri"/>
                <a:cs typeface="Calibri"/>
              </a:rPr>
              <a:t>that</a:t>
            </a:r>
            <a:r>
              <a:rPr sz="1400" spc="280" dirty="0">
                <a:latin typeface="Calibri"/>
                <a:cs typeface="Calibri"/>
              </a:rPr>
              <a:t> </a:t>
            </a:r>
            <a:r>
              <a:rPr sz="1400" dirty="0">
                <a:latin typeface="Calibri"/>
                <a:cs typeface="Calibri"/>
              </a:rPr>
              <a:t>changes</a:t>
            </a:r>
            <a:r>
              <a:rPr sz="1400" spc="280" dirty="0">
                <a:latin typeface="Calibri"/>
                <a:cs typeface="Calibri"/>
              </a:rPr>
              <a:t> </a:t>
            </a:r>
            <a:r>
              <a:rPr sz="1400" spc="40" dirty="0">
                <a:latin typeface="Calibri"/>
                <a:cs typeface="Calibri"/>
              </a:rPr>
              <a:t>small</a:t>
            </a:r>
            <a:endParaRPr sz="1400">
              <a:latin typeface="Calibri"/>
              <a:cs typeface="Calibri"/>
            </a:endParaRPr>
          </a:p>
          <a:p>
            <a:pPr marL="12700" marR="31115">
              <a:lnSpc>
                <a:spcPct val="102200"/>
              </a:lnSpc>
              <a:spcBef>
                <a:spcPts val="585"/>
              </a:spcBef>
            </a:pPr>
            <a:r>
              <a:rPr sz="1400" dirty="0">
                <a:latin typeface="Calibri"/>
                <a:cs typeface="Calibri"/>
              </a:rPr>
              <a:t>water</a:t>
            </a:r>
            <a:r>
              <a:rPr sz="1400" spc="180" dirty="0">
                <a:latin typeface="Calibri"/>
                <a:cs typeface="Calibri"/>
              </a:rPr>
              <a:t> </a:t>
            </a:r>
            <a:r>
              <a:rPr sz="1400" dirty="0">
                <a:latin typeface="Calibri"/>
                <a:cs typeface="Calibri"/>
              </a:rPr>
              <a:t>particles</a:t>
            </a:r>
            <a:r>
              <a:rPr sz="1400" spc="265" dirty="0">
                <a:latin typeface="Calibri"/>
                <a:cs typeface="Calibri"/>
              </a:rPr>
              <a:t> </a:t>
            </a:r>
            <a:r>
              <a:rPr sz="1400" dirty="0">
                <a:latin typeface="Calibri"/>
                <a:cs typeface="Calibri"/>
              </a:rPr>
              <a:t>into</a:t>
            </a:r>
            <a:r>
              <a:rPr sz="1400" spc="310" dirty="0">
                <a:latin typeface="Calibri"/>
                <a:cs typeface="Calibri"/>
              </a:rPr>
              <a:t> </a:t>
            </a:r>
            <a:r>
              <a:rPr sz="1400" spc="60" dirty="0">
                <a:latin typeface="Calibri"/>
                <a:cs typeface="Calibri"/>
              </a:rPr>
              <a:t>larger</a:t>
            </a:r>
            <a:r>
              <a:rPr sz="1400" spc="380" dirty="0">
                <a:latin typeface="Calibri"/>
                <a:cs typeface="Calibri"/>
              </a:rPr>
              <a:t> </a:t>
            </a:r>
            <a:r>
              <a:rPr sz="1400" dirty="0">
                <a:latin typeface="Calibri"/>
                <a:cs typeface="Calibri"/>
              </a:rPr>
              <a:t>droplets.</a:t>
            </a:r>
            <a:r>
              <a:rPr sz="1400" spc="210" dirty="0">
                <a:latin typeface="Calibri"/>
                <a:cs typeface="Calibri"/>
              </a:rPr>
              <a:t> </a:t>
            </a:r>
            <a:r>
              <a:rPr sz="1400" dirty="0">
                <a:latin typeface="Calibri"/>
                <a:cs typeface="Calibri"/>
              </a:rPr>
              <a:t>Being</a:t>
            </a:r>
            <a:r>
              <a:rPr sz="1400" spc="150" dirty="0">
                <a:latin typeface="Calibri"/>
                <a:cs typeface="Calibri"/>
              </a:rPr>
              <a:t> </a:t>
            </a:r>
            <a:r>
              <a:rPr sz="1400" dirty="0">
                <a:latin typeface="Calibri"/>
                <a:cs typeface="Calibri"/>
              </a:rPr>
              <a:t>that</a:t>
            </a:r>
            <a:r>
              <a:rPr sz="1400" spc="290" dirty="0">
                <a:latin typeface="Calibri"/>
                <a:cs typeface="Calibri"/>
              </a:rPr>
              <a:t> </a:t>
            </a:r>
            <a:r>
              <a:rPr sz="1400" dirty="0">
                <a:latin typeface="Calibri"/>
                <a:cs typeface="Calibri"/>
              </a:rPr>
              <a:t>water</a:t>
            </a:r>
            <a:r>
              <a:rPr sz="1400" spc="180" dirty="0">
                <a:latin typeface="Calibri"/>
                <a:cs typeface="Calibri"/>
              </a:rPr>
              <a:t> </a:t>
            </a:r>
            <a:r>
              <a:rPr sz="1400" spc="-25" dirty="0">
                <a:latin typeface="Calibri"/>
                <a:cs typeface="Calibri"/>
              </a:rPr>
              <a:t>is </a:t>
            </a:r>
            <a:r>
              <a:rPr sz="1400" dirty="0">
                <a:latin typeface="Calibri"/>
                <a:cs typeface="Calibri"/>
              </a:rPr>
              <a:t>heavier</a:t>
            </a:r>
            <a:r>
              <a:rPr sz="1400" spc="145" dirty="0">
                <a:latin typeface="Calibri"/>
                <a:cs typeface="Calibri"/>
              </a:rPr>
              <a:t> </a:t>
            </a:r>
            <a:r>
              <a:rPr sz="1400" dirty="0">
                <a:latin typeface="Calibri"/>
                <a:cs typeface="Calibri"/>
              </a:rPr>
              <a:t>than</a:t>
            </a:r>
            <a:r>
              <a:rPr sz="1400" spc="235" dirty="0">
                <a:latin typeface="Calibri"/>
                <a:cs typeface="Calibri"/>
              </a:rPr>
              <a:t> </a:t>
            </a:r>
            <a:r>
              <a:rPr sz="1400" dirty="0">
                <a:latin typeface="Calibri"/>
                <a:cs typeface="Calibri"/>
              </a:rPr>
              <a:t>fuel,</a:t>
            </a:r>
            <a:r>
              <a:rPr sz="1400" spc="254" dirty="0">
                <a:latin typeface="Calibri"/>
                <a:cs typeface="Calibri"/>
              </a:rPr>
              <a:t> </a:t>
            </a:r>
            <a:r>
              <a:rPr sz="1400" dirty="0">
                <a:latin typeface="Calibri"/>
                <a:cs typeface="Calibri"/>
              </a:rPr>
              <a:t>these</a:t>
            </a:r>
            <a:r>
              <a:rPr sz="1400" spc="55" dirty="0">
                <a:latin typeface="Calibri"/>
                <a:cs typeface="Calibri"/>
              </a:rPr>
              <a:t> </a:t>
            </a:r>
            <a:r>
              <a:rPr sz="1400" dirty="0">
                <a:latin typeface="Calibri"/>
                <a:cs typeface="Calibri"/>
              </a:rPr>
              <a:t>droplets</a:t>
            </a:r>
            <a:r>
              <a:rPr sz="1400" spc="295" dirty="0">
                <a:latin typeface="Calibri"/>
                <a:cs typeface="Calibri"/>
              </a:rPr>
              <a:t> </a:t>
            </a:r>
            <a:r>
              <a:rPr sz="1400" spc="75" dirty="0">
                <a:latin typeface="Calibri"/>
                <a:cs typeface="Calibri"/>
              </a:rPr>
              <a:t>fall</a:t>
            </a:r>
            <a:r>
              <a:rPr sz="1400" spc="229" dirty="0">
                <a:latin typeface="Calibri"/>
                <a:cs typeface="Calibri"/>
              </a:rPr>
              <a:t> </a:t>
            </a:r>
            <a:r>
              <a:rPr sz="1400" spc="-45" dirty="0">
                <a:latin typeface="Calibri"/>
                <a:cs typeface="Calibri"/>
              </a:rPr>
              <a:t>by</a:t>
            </a:r>
            <a:r>
              <a:rPr sz="1400" spc="-40" dirty="0">
                <a:latin typeface="Calibri"/>
                <a:cs typeface="Calibri"/>
              </a:rPr>
              <a:t> </a:t>
            </a:r>
            <a:r>
              <a:rPr sz="1400" dirty="0">
                <a:latin typeface="Calibri"/>
                <a:cs typeface="Calibri"/>
              </a:rPr>
              <a:t>gravity,</a:t>
            </a:r>
            <a:r>
              <a:rPr sz="1400" spc="225" dirty="0">
                <a:latin typeface="Calibri"/>
                <a:cs typeface="Calibri"/>
              </a:rPr>
              <a:t> </a:t>
            </a:r>
            <a:r>
              <a:rPr sz="1400" dirty="0">
                <a:latin typeface="Calibri"/>
                <a:cs typeface="Calibri"/>
              </a:rPr>
              <a:t>to</a:t>
            </a:r>
            <a:r>
              <a:rPr sz="1400" spc="215" dirty="0">
                <a:latin typeface="Calibri"/>
                <a:cs typeface="Calibri"/>
              </a:rPr>
              <a:t> </a:t>
            </a:r>
            <a:r>
              <a:rPr sz="1400" spc="-25" dirty="0">
                <a:latin typeface="Calibri"/>
                <a:cs typeface="Calibri"/>
              </a:rPr>
              <a:t>the </a:t>
            </a:r>
            <a:r>
              <a:rPr sz="1400" dirty="0">
                <a:latin typeface="Calibri"/>
                <a:cs typeface="Calibri"/>
              </a:rPr>
              <a:t>lower</a:t>
            </a:r>
            <a:r>
              <a:rPr sz="1400" spc="245" dirty="0">
                <a:latin typeface="Calibri"/>
                <a:cs typeface="Calibri"/>
              </a:rPr>
              <a:t> </a:t>
            </a:r>
            <a:r>
              <a:rPr sz="1400" dirty="0">
                <a:latin typeface="Calibri"/>
                <a:cs typeface="Calibri"/>
              </a:rPr>
              <a:t>part</a:t>
            </a:r>
            <a:r>
              <a:rPr sz="1400" spc="215" dirty="0">
                <a:latin typeface="Calibri"/>
                <a:cs typeface="Calibri"/>
              </a:rPr>
              <a:t> </a:t>
            </a:r>
            <a:r>
              <a:rPr sz="1400" spc="55" dirty="0">
                <a:latin typeface="Calibri"/>
                <a:cs typeface="Calibri"/>
              </a:rPr>
              <a:t>of</a:t>
            </a:r>
            <a:r>
              <a:rPr sz="1400" spc="165" dirty="0">
                <a:latin typeface="Calibri"/>
                <a:cs typeface="Calibri"/>
              </a:rPr>
              <a:t> </a:t>
            </a:r>
            <a:r>
              <a:rPr sz="1400" dirty="0">
                <a:latin typeface="Calibri"/>
                <a:cs typeface="Calibri"/>
              </a:rPr>
              <a:t>the</a:t>
            </a:r>
            <a:r>
              <a:rPr sz="1400" spc="155" dirty="0">
                <a:latin typeface="Calibri"/>
                <a:cs typeface="Calibri"/>
              </a:rPr>
              <a:t> </a:t>
            </a:r>
            <a:r>
              <a:rPr sz="1400" dirty="0">
                <a:latin typeface="Calibri"/>
                <a:cs typeface="Calibri"/>
              </a:rPr>
              <a:t>filter,</a:t>
            </a:r>
            <a:r>
              <a:rPr sz="1400" spc="210" dirty="0">
                <a:latin typeface="Calibri"/>
                <a:cs typeface="Calibri"/>
              </a:rPr>
              <a:t> </a:t>
            </a:r>
            <a:r>
              <a:rPr sz="1400" dirty="0">
                <a:latin typeface="Calibri"/>
                <a:cs typeface="Calibri"/>
              </a:rPr>
              <a:t>with</a:t>
            </a:r>
            <a:r>
              <a:rPr sz="1400" spc="175"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clean</a:t>
            </a:r>
            <a:r>
              <a:rPr sz="1400" spc="120" dirty="0">
                <a:latin typeface="Calibri"/>
                <a:cs typeface="Calibri"/>
              </a:rPr>
              <a:t> </a:t>
            </a:r>
            <a:r>
              <a:rPr sz="1400" dirty="0">
                <a:latin typeface="Calibri"/>
                <a:cs typeface="Calibri"/>
              </a:rPr>
              <a:t>fuel</a:t>
            </a:r>
            <a:r>
              <a:rPr sz="1400" spc="180" dirty="0">
                <a:latin typeface="Calibri"/>
                <a:cs typeface="Calibri"/>
              </a:rPr>
              <a:t> </a:t>
            </a:r>
            <a:r>
              <a:rPr sz="1400" spc="45" dirty="0">
                <a:latin typeface="Calibri"/>
                <a:cs typeface="Calibri"/>
              </a:rPr>
              <a:t>floating</a:t>
            </a:r>
            <a:r>
              <a:rPr sz="1400" spc="280" dirty="0">
                <a:latin typeface="Calibri"/>
                <a:cs typeface="Calibri"/>
              </a:rPr>
              <a:t> </a:t>
            </a:r>
            <a:r>
              <a:rPr sz="1400" spc="-25" dirty="0">
                <a:latin typeface="Calibri"/>
                <a:cs typeface="Calibri"/>
              </a:rPr>
              <a:t>on </a:t>
            </a:r>
            <a:r>
              <a:rPr sz="1400" spc="-20" dirty="0">
                <a:latin typeface="Calibri"/>
                <a:cs typeface="Calibri"/>
              </a:rPr>
              <a:t>top.</a:t>
            </a:r>
            <a:r>
              <a:rPr sz="1400" spc="25" dirty="0">
                <a:latin typeface="Calibri"/>
                <a:cs typeface="Calibri"/>
              </a:rPr>
              <a:t> </a:t>
            </a:r>
            <a:r>
              <a:rPr sz="1400" spc="-30" dirty="0">
                <a:latin typeface="Calibri"/>
                <a:cs typeface="Calibri"/>
              </a:rPr>
              <a:t>The</a:t>
            </a:r>
            <a:r>
              <a:rPr sz="1400" spc="-10" dirty="0">
                <a:latin typeface="Calibri"/>
                <a:cs typeface="Calibri"/>
              </a:rPr>
              <a:t> </a:t>
            </a:r>
            <a:r>
              <a:rPr sz="1400" dirty="0">
                <a:latin typeface="Calibri"/>
                <a:cs typeface="Calibri"/>
              </a:rPr>
              <a:t>clean</a:t>
            </a:r>
            <a:r>
              <a:rPr sz="1400" spc="90" dirty="0">
                <a:latin typeface="Calibri"/>
                <a:cs typeface="Calibri"/>
              </a:rPr>
              <a:t> </a:t>
            </a:r>
            <a:r>
              <a:rPr sz="1400" dirty="0">
                <a:latin typeface="Calibri"/>
                <a:cs typeface="Calibri"/>
              </a:rPr>
              <a:t>fuel</a:t>
            </a:r>
            <a:r>
              <a:rPr sz="1400" spc="220" dirty="0">
                <a:latin typeface="Calibri"/>
                <a:cs typeface="Calibri"/>
              </a:rPr>
              <a:t> </a:t>
            </a:r>
            <a:r>
              <a:rPr sz="1400" dirty="0">
                <a:latin typeface="Calibri"/>
                <a:cs typeface="Calibri"/>
              </a:rPr>
              <a:t>exits</a:t>
            </a:r>
            <a:r>
              <a:rPr sz="1400" spc="105" dirty="0">
                <a:latin typeface="Calibri"/>
                <a:cs typeface="Calibri"/>
              </a:rPr>
              <a:t> </a:t>
            </a:r>
            <a:r>
              <a:rPr sz="1400" dirty="0">
                <a:latin typeface="Calibri"/>
                <a:cs typeface="Calibri"/>
              </a:rPr>
              <a:t>the</a:t>
            </a:r>
            <a:r>
              <a:rPr sz="1400" spc="130" dirty="0">
                <a:latin typeface="Calibri"/>
                <a:cs typeface="Calibri"/>
              </a:rPr>
              <a:t> </a:t>
            </a:r>
            <a:r>
              <a:rPr sz="1400" dirty="0">
                <a:latin typeface="Calibri"/>
                <a:cs typeface="Calibri"/>
              </a:rPr>
              <a:t>top</a:t>
            </a:r>
            <a:r>
              <a:rPr sz="1400" spc="105" dirty="0">
                <a:latin typeface="Calibri"/>
                <a:cs typeface="Calibri"/>
              </a:rPr>
              <a:t> </a:t>
            </a:r>
            <a:r>
              <a:rPr sz="1400" spc="55" dirty="0">
                <a:latin typeface="Calibri"/>
                <a:cs typeface="Calibri"/>
              </a:rPr>
              <a:t>of</a:t>
            </a:r>
            <a:r>
              <a:rPr sz="1400" spc="229"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separator</a:t>
            </a:r>
            <a:r>
              <a:rPr sz="1400" spc="225" dirty="0">
                <a:latin typeface="Calibri"/>
                <a:cs typeface="Calibri"/>
              </a:rPr>
              <a:t> </a:t>
            </a:r>
            <a:r>
              <a:rPr sz="1400" dirty="0">
                <a:latin typeface="Calibri"/>
                <a:cs typeface="Calibri"/>
              </a:rPr>
              <a:t>and</a:t>
            </a:r>
            <a:r>
              <a:rPr sz="1400" spc="135" dirty="0">
                <a:latin typeface="Calibri"/>
                <a:cs typeface="Calibri"/>
              </a:rPr>
              <a:t> </a:t>
            </a:r>
            <a:r>
              <a:rPr sz="1400" spc="-25" dirty="0">
                <a:latin typeface="Calibri"/>
                <a:cs typeface="Calibri"/>
              </a:rPr>
              <a:t>on </a:t>
            </a:r>
            <a:r>
              <a:rPr sz="1400" dirty="0">
                <a:latin typeface="Calibri"/>
                <a:cs typeface="Calibri"/>
              </a:rPr>
              <a:t>to</a:t>
            </a:r>
            <a:r>
              <a:rPr sz="1400" spc="110" dirty="0">
                <a:latin typeface="Calibri"/>
                <a:cs typeface="Calibri"/>
              </a:rPr>
              <a:t> </a:t>
            </a:r>
            <a:r>
              <a:rPr sz="1400" dirty="0">
                <a:latin typeface="Calibri"/>
                <a:cs typeface="Calibri"/>
              </a:rPr>
              <a:t>the</a:t>
            </a:r>
            <a:r>
              <a:rPr sz="1400" spc="50" dirty="0">
                <a:latin typeface="Calibri"/>
                <a:cs typeface="Calibri"/>
              </a:rPr>
              <a:t> </a:t>
            </a:r>
            <a:r>
              <a:rPr sz="1400" spc="-10" dirty="0">
                <a:latin typeface="Calibri"/>
                <a:cs typeface="Calibri"/>
              </a:rPr>
              <a:t>engine.</a:t>
            </a:r>
            <a:endParaRPr sz="1400">
              <a:latin typeface="Calibri"/>
              <a:cs typeface="Calibri"/>
            </a:endParaRPr>
          </a:p>
          <a:p>
            <a:pPr marL="12700" marR="5080">
              <a:lnSpc>
                <a:spcPct val="102099"/>
              </a:lnSpc>
              <a:spcBef>
                <a:spcPts val="595"/>
              </a:spcBef>
            </a:pPr>
            <a:r>
              <a:rPr sz="1400" dirty="0">
                <a:latin typeface="Calibri"/>
                <a:cs typeface="Calibri"/>
              </a:rPr>
              <a:t>It</a:t>
            </a:r>
            <a:r>
              <a:rPr sz="1400" spc="120" dirty="0">
                <a:latin typeface="Calibri"/>
                <a:cs typeface="Calibri"/>
              </a:rPr>
              <a:t> </a:t>
            </a:r>
            <a:r>
              <a:rPr sz="1400" dirty="0">
                <a:latin typeface="Calibri"/>
                <a:cs typeface="Calibri"/>
              </a:rPr>
              <a:t>is</a:t>
            </a:r>
            <a:r>
              <a:rPr sz="1400" spc="45" dirty="0">
                <a:latin typeface="Calibri"/>
                <a:cs typeface="Calibri"/>
              </a:rPr>
              <a:t> </a:t>
            </a:r>
            <a:r>
              <a:rPr sz="1400" spc="-10" dirty="0">
                <a:latin typeface="Calibri"/>
                <a:cs typeface="Calibri"/>
              </a:rPr>
              <a:t>imperative</a:t>
            </a:r>
            <a:r>
              <a:rPr sz="1400" spc="135" dirty="0">
                <a:latin typeface="Calibri"/>
                <a:cs typeface="Calibri"/>
              </a:rPr>
              <a:t> </a:t>
            </a:r>
            <a:r>
              <a:rPr sz="1400" dirty="0">
                <a:latin typeface="Calibri"/>
                <a:cs typeface="Calibri"/>
              </a:rPr>
              <a:t>to</a:t>
            </a:r>
            <a:r>
              <a:rPr sz="1400" spc="190" dirty="0">
                <a:latin typeface="Calibri"/>
                <a:cs typeface="Calibri"/>
              </a:rPr>
              <a:t> </a:t>
            </a:r>
            <a:r>
              <a:rPr sz="1400" spc="70" dirty="0">
                <a:latin typeface="Calibri"/>
                <a:cs typeface="Calibri"/>
              </a:rPr>
              <a:t>regularly</a:t>
            </a:r>
            <a:r>
              <a:rPr sz="1400" spc="215" dirty="0">
                <a:latin typeface="Calibri"/>
                <a:cs typeface="Calibri"/>
              </a:rPr>
              <a:t> </a:t>
            </a:r>
            <a:r>
              <a:rPr sz="1400" dirty="0">
                <a:latin typeface="Calibri"/>
                <a:cs typeface="Calibri"/>
              </a:rPr>
              <a:t>inspect</a:t>
            </a:r>
            <a:r>
              <a:rPr sz="1400" spc="3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bowl,</a:t>
            </a:r>
            <a:r>
              <a:rPr sz="1400" spc="225" dirty="0">
                <a:latin typeface="Calibri"/>
                <a:cs typeface="Calibri"/>
              </a:rPr>
              <a:t> </a:t>
            </a:r>
            <a:r>
              <a:rPr sz="1400" spc="65" dirty="0">
                <a:latin typeface="Calibri"/>
                <a:cs typeface="Calibri"/>
              </a:rPr>
              <a:t>or</a:t>
            </a:r>
            <a:r>
              <a:rPr sz="1400" spc="305" dirty="0">
                <a:latin typeface="Calibri"/>
                <a:cs typeface="Calibri"/>
              </a:rPr>
              <a:t> </a:t>
            </a:r>
            <a:r>
              <a:rPr sz="1400" spc="-10" dirty="0">
                <a:latin typeface="Calibri"/>
                <a:cs typeface="Calibri"/>
              </a:rPr>
              <a:t>lower </a:t>
            </a:r>
            <a:r>
              <a:rPr sz="1400" dirty="0">
                <a:latin typeface="Calibri"/>
                <a:cs typeface="Calibri"/>
              </a:rPr>
              <a:t>part,</a:t>
            </a:r>
            <a:r>
              <a:rPr sz="1400" spc="70" dirty="0">
                <a:latin typeface="Calibri"/>
                <a:cs typeface="Calibri"/>
              </a:rPr>
              <a:t> </a:t>
            </a:r>
            <a:r>
              <a:rPr sz="1400" spc="55" dirty="0">
                <a:latin typeface="Calibri"/>
                <a:cs typeface="Calibri"/>
              </a:rPr>
              <a:t>of</a:t>
            </a:r>
            <a:r>
              <a:rPr sz="1400" spc="21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separator.</a:t>
            </a:r>
            <a:r>
              <a:rPr sz="1400" spc="155" dirty="0">
                <a:latin typeface="Calibri"/>
                <a:cs typeface="Calibri"/>
              </a:rPr>
              <a:t> </a:t>
            </a:r>
            <a:r>
              <a:rPr sz="1400" dirty="0">
                <a:latin typeface="Calibri"/>
                <a:cs typeface="Calibri"/>
              </a:rPr>
              <a:t>As</a:t>
            </a:r>
            <a:r>
              <a:rPr sz="1400" spc="4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separator</a:t>
            </a:r>
            <a:r>
              <a:rPr sz="1400" spc="190" dirty="0">
                <a:latin typeface="Calibri"/>
                <a:cs typeface="Calibri"/>
              </a:rPr>
              <a:t> </a:t>
            </a:r>
            <a:r>
              <a:rPr sz="1400" dirty="0">
                <a:latin typeface="Calibri"/>
                <a:cs typeface="Calibri"/>
              </a:rPr>
              <a:t>performs</a:t>
            </a:r>
            <a:r>
              <a:rPr sz="1400" spc="114" dirty="0">
                <a:latin typeface="Calibri"/>
                <a:cs typeface="Calibri"/>
              </a:rPr>
              <a:t> </a:t>
            </a:r>
            <a:r>
              <a:rPr sz="1400" dirty="0">
                <a:latin typeface="Calibri"/>
                <a:cs typeface="Calibri"/>
              </a:rPr>
              <a:t>it’s</a:t>
            </a:r>
            <a:r>
              <a:rPr sz="1400" spc="185" dirty="0">
                <a:latin typeface="Calibri"/>
                <a:cs typeface="Calibri"/>
              </a:rPr>
              <a:t> </a:t>
            </a:r>
            <a:r>
              <a:rPr sz="1400" spc="-20" dirty="0">
                <a:latin typeface="Calibri"/>
                <a:cs typeface="Calibri"/>
              </a:rPr>
              <a:t>job, </a:t>
            </a:r>
            <a:r>
              <a:rPr sz="1400" dirty="0">
                <a:latin typeface="Calibri"/>
                <a:cs typeface="Calibri"/>
              </a:rPr>
              <a:t>water</a:t>
            </a:r>
            <a:r>
              <a:rPr sz="1400" spc="125" dirty="0">
                <a:latin typeface="Calibri"/>
                <a:cs typeface="Calibri"/>
              </a:rPr>
              <a:t> </a:t>
            </a:r>
            <a:r>
              <a:rPr sz="1400" spc="75" dirty="0">
                <a:latin typeface="Calibri"/>
                <a:cs typeface="Calibri"/>
              </a:rPr>
              <a:t>will</a:t>
            </a:r>
            <a:r>
              <a:rPr sz="1400" spc="200" dirty="0">
                <a:latin typeface="Calibri"/>
                <a:cs typeface="Calibri"/>
              </a:rPr>
              <a:t> </a:t>
            </a:r>
            <a:r>
              <a:rPr sz="1400" dirty="0">
                <a:latin typeface="Calibri"/>
                <a:cs typeface="Calibri"/>
              </a:rPr>
              <a:t>continue</a:t>
            </a:r>
            <a:r>
              <a:rPr sz="1400" spc="125" dirty="0">
                <a:latin typeface="Calibri"/>
                <a:cs typeface="Calibri"/>
              </a:rPr>
              <a:t> </a:t>
            </a:r>
            <a:r>
              <a:rPr sz="1400" dirty="0">
                <a:latin typeface="Calibri"/>
                <a:cs typeface="Calibri"/>
              </a:rPr>
              <a:t>to</a:t>
            </a:r>
            <a:r>
              <a:rPr sz="1400" spc="190" dirty="0">
                <a:latin typeface="Calibri"/>
                <a:cs typeface="Calibri"/>
              </a:rPr>
              <a:t> </a:t>
            </a:r>
            <a:r>
              <a:rPr sz="1400" spc="55" dirty="0">
                <a:latin typeface="Calibri"/>
                <a:cs typeface="Calibri"/>
              </a:rPr>
              <a:t>collect</a:t>
            </a:r>
            <a:r>
              <a:rPr sz="1400" spc="180" dirty="0">
                <a:latin typeface="Calibri"/>
                <a:cs typeface="Calibri"/>
              </a:rPr>
              <a:t> </a:t>
            </a:r>
            <a:r>
              <a:rPr sz="1400" dirty="0">
                <a:latin typeface="Calibri"/>
                <a:cs typeface="Calibri"/>
              </a:rPr>
              <a:t>in</a:t>
            </a:r>
            <a:r>
              <a:rPr sz="1400" spc="105"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lower</a:t>
            </a:r>
            <a:r>
              <a:rPr sz="1400" spc="210" dirty="0">
                <a:latin typeface="Calibri"/>
                <a:cs typeface="Calibri"/>
              </a:rPr>
              <a:t> </a:t>
            </a:r>
            <a:r>
              <a:rPr sz="1400" spc="-10" dirty="0">
                <a:latin typeface="Calibri"/>
                <a:cs typeface="Calibri"/>
              </a:rPr>
              <a:t>unit.</a:t>
            </a:r>
            <a:endParaRPr sz="1400">
              <a:latin typeface="Calibri"/>
              <a:cs typeface="Calibri"/>
            </a:endParaRPr>
          </a:p>
          <a:p>
            <a:pPr marL="12700" marR="59690">
              <a:lnSpc>
                <a:spcPct val="101000"/>
              </a:lnSpc>
              <a:spcBef>
                <a:spcPts val="30"/>
              </a:spcBef>
            </a:pPr>
            <a:r>
              <a:rPr sz="1400" dirty="0">
                <a:latin typeface="Calibri"/>
                <a:cs typeface="Calibri"/>
              </a:rPr>
              <a:t>Eventually,</a:t>
            </a:r>
            <a:r>
              <a:rPr sz="1400" spc="135" dirty="0">
                <a:latin typeface="Calibri"/>
                <a:cs typeface="Calibri"/>
              </a:rPr>
              <a:t> </a:t>
            </a:r>
            <a:r>
              <a:rPr sz="1400" dirty="0">
                <a:latin typeface="Calibri"/>
                <a:cs typeface="Calibri"/>
              </a:rPr>
              <a:t>if</a:t>
            </a:r>
            <a:r>
              <a:rPr sz="1400" spc="12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water</a:t>
            </a:r>
            <a:r>
              <a:rPr sz="1400" spc="90" dirty="0">
                <a:latin typeface="Calibri"/>
                <a:cs typeface="Calibri"/>
              </a:rPr>
              <a:t> </a:t>
            </a:r>
            <a:r>
              <a:rPr sz="1400" dirty="0">
                <a:latin typeface="Calibri"/>
                <a:cs typeface="Calibri"/>
              </a:rPr>
              <a:t>is</a:t>
            </a:r>
            <a:r>
              <a:rPr sz="1400" spc="20" dirty="0">
                <a:latin typeface="Calibri"/>
                <a:cs typeface="Calibri"/>
              </a:rPr>
              <a:t> </a:t>
            </a:r>
            <a:r>
              <a:rPr sz="1400" dirty="0">
                <a:latin typeface="Calibri"/>
                <a:cs typeface="Calibri"/>
              </a:rPr>
              <a:t>not</a:t>
            </a:r>
            <a:r>
              <a:rPr sz="1400" spc="105" dirty="0">
                <a:latin typeface="Calibri"/>
                <a:cs typeface="Calibri"/>
              </a:rPr>
              <a:t> </a:t>
            </a:r>
            <a:r>
              <a:rPr sz="1400" dirty="0">
                <a:latin typeface="Calibri"/>
                <a:cs typeface="Calibri"/>
              </a:rPr>
              <a:t>drained</a:t>
            </a:r>
            <a:r>
              <a:rPr sz="1400" spc="165" dirty="0">
                <a:latin typeface="Calibri"/>
                <a:cs typeface="Calibri"/>
              </a:rPr>
              <a:t> </a:t>
            </a:r>
            <a:r>
              <a:rPr sz="1400" spc="55" dirty="0">
                <a:latin typeface="Calibri"/>
                <a:cs typeface="Calibri"/>
              </a:rPr>
              <a:t>from</a:t>
            </a:r>
            <a:r>
              <a:rPr sz="1400" spc="6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unit,</a:t>
            </a:r>
            <a:r>
              <a:rPr sz="1400" spc="110" dirty="0">
                <a:latin typeface="Calibri"/>
                <a:cs typeface="Calibri"/>
              </a:rPr>
              <a:t> </a:t>
            </a:r>
            <a:r>
              <a:rPr sz="1400" spc="-25" dirty="0">
                <a:latin typeface="Calibri"/>
                <a:cs typeface="Calibri"/>
              </a:rPr>
              <a:t>and </a:t>
            </a:r>
            <a:r>
              <a:rPr sz="1400" dirty="0">
                <a:latin typeface="Calibri"/>
                <a:cs typeface="Calibri"/>
              </a:rPr>
              <a:t>it</a:t>
            </a:r>
            <a:r>
              <a:rPr sz="1400" spc="175" dirty="0">
                <a:latin typeface="Calibri"/>
                <a:cs typeface="Calibri"/>
              </a:rPr>
              <a:t> </a:t>
            </a:r>
            <a:r>
              <a:rPr sz="1400" spc="55" dirty="0">
                <a:latin typeface="Calibri"/>
                <a:cs typeface="Calibri"/>
              </a:rPr>
              <a:t>collects</a:t>
            </a:r>
            <a:r>
              <a:rPr sz="1400" spc="195" dirty="0">
                <a:latin typeface="Calibri"/>
                <a:cs typeface="Calibri"/>
              </a:rPr>
              <a:t> </a:t>
            </a:r>
            <a:r>
              <a:rPr sz="1400" dirty="0">
                <a:latin typeface="Calibri"/>
                <a:cs typeface="Calibri"/>
              </a:rPr>
              <a:t>to</a:t>
            </a:r>
            <a:r>
              <a:rPr sz="1400" spc="24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top</a:t>
            </a:r>
            <a:r>
              <a:rPr sz="1400" spc="105" dirty="0">
                <a:latin typeface="Calibri"/>
                <a:cs typeface="Calibri"/>
              </a:rPr>
              <a:t> </a:t>
            </a:r>
            <a:r>
              <a:rPr sz="1400" spc="55" dirty="0">
                <a:latin typeface="Calibri"/>
                <a:cs typeface="Calibri"/>
              </a:rPr>
              <a:t>of</a:t>
            </a:r>
            <a:r>
              <a:rPr sz="1400" spc="254"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exiting</a:t>
            </a:r>
            <a:r>
              <a:rPr sz="1400" spc="140" dirty="0">
                <a:latin typeface="Calibri"/>
                <a:cs typeface="Calibri"/>
              </a:rPr>
              <a:t> </a:t>
            </a:r>
            <a:r>
              <a:rPr sz="1400" spc="-10" dirty="0">
                <a:latin typeface="Calibri"/>
                <a:cs typeface="Calibri"/>
              </a:rPr>
              <a:t>connection, </a:t>
            </a:r>
            <a:r>
              <a:rPr sz="1400" dirty="0">
                <a:latin typeface="Calibri"/>
                <a:cs typeface="Calibri"/>
              </a:rPr>
              <a:t>contaminated</a:t>
            </a:r>
            <a:r>
              <a:rPr sz="1400" spc="150" dirty="0">
                <a:latin typeface="Calibri"/>
                <a:cs typeface="Calibri"/>
              </a:rPr>
              <a:t> </a:t>
            </a:r>
            <a:r>
              <a:rPr sz="1400" dirty="0">
                <a:latin typeface="Calibri"/>
                <a:cs typeface="Calibri"/>
              </a:rPr>
              <a:t>fuel</a:t>
            </a:r>
            <a:r>
              <a:rPr sz="1400" spc="150" dirty="0">
                <a:latin typeface="Calibri"/>
                <a:cs typeface="Calibri"/>
              </a:rPr>
              <a:t> </a:t>
            </a:r>
            <a:r>
              <a:rPr sz="1400" spc="75" dirty="0">
                <a:latin typeface="Calibri"/>
                <a:cs typeface="Calibri"/>
              </a:rPr>
              <a:t>will</a:t>
            </a:r>
            <a:r>
              <a:rPr sz="1400" spc="210" dirty="0">
                <a:latin typeface="Calibri"/>
                <a:cs typeface="Calibri"/>
              </a:rPr>
              <a:t> </a:t>
            </a:r>
            <a:r>
              <a:rPr sz="1400" dirty="0">
                <a:latin typeface="Calibri"/>
                <a:cs typeface="Calibri"/>
              </a:rPr>
              <a:t>begin</a:t>
            </a:r>
            <a:r>
              <a:rPr sz="1400" spc="85" dirty="0">
                <a:latin typeface="Calibri"/>
                <a:cs typeface="Calibri"/>
              </a:rPr>
              <a:t> </a:t>
            </a:r>
            <a:r>
              <a:rPr sz="1400" dirty="0">
                <a:latin typeface="Calibri"/>
                <a:cs typeface="Calibri"/>
              </a:rPr>
              <a:t>to</a:t>
            </a:r>
            <a:r>
              <a:rPr sz="1400" spc="165" dirty="0">
                <a:latin typeface="Calibri"/>
                <a:cs typeface="Calibri"/>
              </a:rPr>
              <a:t> </a:t>
            </a:r>
            <a:r>
              <a:rPr sz="1400" dirty="0">
                <a:latin typeface="Calibri"/>
                <a:cs typeface="Calibri"/>
              </a:rPr>
              <a:t>travel</a:t>
            </a:r>
            <a:r>
              <a:rPr sz="1400" spc="155" dirty="0">
                <a:latin typeface="Calibri"/>
                <a:cs typeface="Calibri"/>
              </a:rPr>
              <a:t> </a:t>
            </a:r>
            <a:r>
              <a:rPr sz="1400" dirty="0">
                <a:latin typeface="Calibri"/>
                <a:cs typeface="Calibri"/>
              </a:rPr>
              <a:t>to</a:t>
            </a:r>
            <a:r>
              <a:rPr sz="1400" spc="165" dirty="0">
                <a:latin typeface="Calibri"/>
                <a:cs typeface="Calibri"/>
              </a:rPr>
              <a:t> </a:t>
            </a:r>
            <a:r>
              <a:rPr sz="1400" dirty="0">
                <a:latin typeface="Calibri"/>
                <a:cs typeface="Calibri"/>
              </a:rPr>
              <a:t>the</a:t>
            </a:r>
            <a:r>
              <a:rPr sz="1400" spc="105" dirty="0">
                <a:latin typeface="Calibri"/>
                <a:cs typeface="Calibri"/>
              </a:rPr>
              <a:t> </a:t>
            </a:r>
            <a:r>
              <a:rPr sz="1400" spc="-10" dirty="0">
                <a:latin typeface="Calibri"/>
                <a:cs typeface="Calibri"/>
              </a:rPr>
              <a:t>engine </a:t>
            </a:r>
            <a:r>
              <a:rPr sz="1400" dirty="0">
                <a:latin typeface="Calibri"/>
                <a:cs typeface="Calibri"/>
              </a:rPr>
              <a:t>causing</a:t>
            </a:r>
            <a:r>
              <a:rPr sz="1400" spc="195" dirty="0">
                <a:latin typeface="Calibri"/>
                <a:cs typeface="Calibri"/>
              </a:rPr>
              <a:t> </a:t>
            </a:r>
            <a:r>
              <a:rPr sz="1400" dirty="0">
                <a:latin typeface="Calibri"/>
                <a:cs typeface="Calibri"/>
              </a:rPr>
              <a:t>performance</a:t>
            </a:r>
            <a:r>
              <a:rPr sz="1400" spc="245" dirty="0">
                <a:latin typeface="Calibri"/>
                <a:cs typeface="Calibri"/>
              </a:rPr>
              <a:t> </a:t>
            </a:r>
            <a:r>
              <a:rPr sz="1400" dirty="0">
                <a:latin typeface="Calibri"/>
                <a:cs typeface="Calibri"/>
              </a:rPr>
              <a:t>issues</a:t>
            </a:r>
            <a:r>
              <a:rPr sz="1400" spc="185"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potential</a:t>
            </a:r>
            <a:r>
              <a:rPr sz="1400" spc="170" dirty="0">
                <a:latin typeface="Calibri"/>
                <a:cs typeface="Calibri"/>
              </a:rPr>
              <a:t> </a:t>
            </a:r>
            <a:r>
              <a:rPr sz="1400" spc="-10" dirty="0">
                <a:latin typeface="Calibri"/>
                <a:cs typeface="Calibri"/>
              </a:rPr>
              <a:t>damage.</a:t>
            </a:r>
            <a:endParaRPr sz="1400">
              <a:latin typeface="Calibri"/>
              <a:cs typeface="Calibri"/>
            </a:endParaRPr>
          </a:p>
          <a:p>
            <a:pPr marL="12700">
              <a:lnSpc>
                <a:spcPct val="100000"/>
              </a:lnSpc>
              <a:spcBef>
                <a:spcPts val="630"/>
              </a:spcBef>
            </a:pPr>
            <a:r>
              <a:rPr sz="1400" dirty="0">
                <a:latin typeface="Calibri"/>
                <a:cs typeface="Calibri"/>
              </a:rPr>
              <a:t>It</a:t>
            </a:r>
            <a:r>
              <a:rPr sz="1400" spc="150" dirty="0">
                <a:latin typeface="Calibri"/>
                <a:cs typeface="Calibri"/>
              </a:rPr>
              <a:t> </a:t>
            </a:r>
            <a:r>
              <a:rPr sz="1400" dirty="0">
                <a:latin typeface="Calibri"/>
                <a:cs typeface="Calibri"/>
              </a:rPr>
              <a:t>is</a:t>
            </a:r>
            <a:r>
              <a:rPr sz="1400" spc="60" dirty="0">
                <a:latin typeface="Calibri"/>
                <a:cs typeface="Calibri"/>
              </a:rPr>
              <a:t> </a:t>
            </a:r>
            <a:r>
              <a:rPr sz="1400" dirty="0">
                <a:latin typeface="Calibri"/>
                <a:cs typeface="Calibri"/>
              </a:rPr>
              <a:t>also</a:t>
            </a:r>
            <a:r>
              <a:rPr sz="1400" spc="204" dirty="0">
                <a:latin typeface="Calibri"/>
                <a:cs typeface="Calibri"/>
              </a:rPr>
              <a:t> </a:t>
            </a:r>
            <a:r>
              <a:rPr sz="1400" dirty="0">
                <a:latin typeface="Calibri"/>
                <a:cs typeface="Calibri"/>
              </a:rPr>
              <a:t>recommended</a:t>
            </a:r>
            <a:r>
              <a:rPr sz="1400" spc="155" dirty="0">
                <a:latin typeface="Calibri"/>
                <a:cs typeface="Calibri"/>
              </a:rPr>
              <a:t> </a:t>
            </a:r>
            <a:r>
              <a:rPr sz="1400" dirty="0">
                <a:latin typeface="Calibri"/>
                <a:cs typeface="Calibri"/>
              </a:rPr>
              <a:t>to</a:t>
            </a:r>
            <a:r>
              <a:rPr sz="1400" spc="225" dirty="0">
                <a:latin typeface="Calibri"/>
                <a:cs typeface="Calibri"/>
              </a:rPr>
              <a:t> </a:t>
            </a:r>
            <a:r>
              <a:rPr sz="1400" dirty="0">
                <a:latin typeface="Calibri"/>
                <a:cs typeface="Calibri"/>
              </a:rPr>
              <a:t>change</a:t>
            </a:r>
            <a:r>
              <a:rPr sz="1400" spc="220" dirty="0">
                <a:latin typeface="Calibri"/>
                <a:cs typeface="Calibri"/>
              </a:rPr>
              <a:t> </a:t>
            </a:r>
            <a:r>
              <a:rPr sz="1400" dirty="0">
                <a:latin typeface="Calibri"/>
                <a:cs typeface="Calibri"/>
              </a:rPr>
              <a:t>your</a:t>
            </a:r>
            <a:r>
              <a:rPr sz="1400" spc="215" dirty="0">
                <a:latin typeface="Calibri"/>
                <a:cs typeface="Calibri"/>
              </a:rPr>
              <a:t> </a:t>
            </a:r>
            <a:r>
              <a:rPr sz="1400" dirty="0">
                <a:latin typeface="Calibri"/>
                <a:cs typeface="Calibri"/>
              </a:rPr>
              <a:t>Fuel</a:t>
            </a:r>
            <a:r>
              <a:rPr sz="1400" spc="130" dirty="0">
                <a:latin typeface="Calibri"/>
                <a:cs typeface="Calibri"/>
              </a:rPr>
              <a:t> </a:t>
            </a:r>
            <a:r>
              <a:rPr sz="1400" dirty="0">
                <a:latin typeface="Calibri"/>
                <a:cs typeface="Calibri"/>
              </a:rPr>
              <a:t>/</a:t>
            </a:r>
            <a:r>
              <a:rPr sz="1400" spc="15" dirty="0">
                <a:latin typeface="Calibri"/>
                <a:cs typeface="Calibri"/>
              </a:rPr>
              <a:t> </a:t>
            </a:r>
            <a:r>
              <a:rPr sz="1400" spc="-10" dirty="0">
                <a:latin typeface="Calibri"/>
                <a:cs typeface="Calibri"/>
              </a:rPr>
              <a:t>Water</a:t>
            </a:r>
            <a:endParaRPr sz="1400">
              <a:latin typeface="Calibri"/>
              <a:cs typeface="Calibri"/>
            </a:endParaRPr>
          </a:p>
          <a:p>
            <a:pPr marL="12700">
              <a:lnSpc>
                <a:spcPct val="100000"/>
              </a:lnSpc>
              <a:spcBef>
                <a:spcPts val="45"/>
              </a:spcBef>
            </a:pPr>
            <a:r>
              <a:rPr sz="1400" dirty="0">
                <a:latin typeface="Calibri"/>
                <a:cs typeface="Calibri"/>
              </a:rPr>
              <a:t>Separator’s</a:t>
            </a:r>
            <a:r>
              <a:rPr sz="1400" spc="150" dirty="0">
                <a:latin typeface="Calibri"/>
                <a:cs typeface="Calibri"/>
              </a:rPr>
              <a:t> </a:t>
            </a:r>
            <a:r>
              <a:rPr sz="1400" dirty="0">
                <a:latin typeface="Calibri"/>
                <a:cs typeface="Calibri"/>
              </a:rPr>
              <a:t>filter</a:t>
            </a:r>
            <a:r>
              <a:rPr sz="1400" spc="275" dirty="0">
                <a:latin typeface="Calibri"/>
                <a:cs typeface="Calibri"/>
              </a:rPr>
              <a:t> </a:t>
            </a:r>
            <a:r>
              <a:rPr sz="1400" spc="-10" dirty="0">
                <a:latin typeface="Calibri"/>
                <a:cs typeface="Calibri"/>
              </a:rPr>
              <a:t>media</a:t>
            </a:r>
            <a:r>
              <a:rPr sz="1400" spc="160" dirty="0">
                <a:latin typeface="Calibri"/>
                <a:cs typeface="Calibri"/>
              </a:rPr>
              <a:t> </a:t>
            </a:r>
            <a:r>
              <a:rPr sz="1400" dirty="0">
                <a:latin typeface="Calibri"/>
                <a:cs typeface="Calibri"/>
              </a:rPr>
              <a:t>during</a:t>
            </a:r>
            <a:r>
              <a:rPr sz="1400" spc="295" dirty="0">
                <a:latin typeface="Calibri"/>
                <a:cs typeface="Calibri"/>
              </a:rPr>
              <a:t> </a:t>
            </a:r>
            <a:r>
              <a:rPr sz="1400" spc="65" dirty="0">
                <a:latin typeface="Calibri"/>
                <a:cs typeface="Calibri"/>
              </a:rPr>
              <a:t>regular</a:t>
            </a:r>
            <a:r>
              <a:rPr sz="1400" spc="250" dirty="0">
                <a:latin typeface="Calibri"/>
                <a:cs typeface="Calibri"/>
              </a:rPr>
              <a:t> </a:t>
            </a:r>
            <a:r>
              <a:rPr sz="1400" dirty="0">
                <a:latin typeface="Calibri"/>
                <a:cs typeface="Calibri"/>
              </a:rPr>
              <a:t>service</a:t>
            </a:r>
            <a:r>
              <a:rPr sz="1400" spc="114" dirty="0">
                <a:latin typeface="Calibri"/>
                <a:cs typeface="Calibri"/>
              </a:rPr>
              <a:t> </a:t>
            </a:r>
            <a:r>
              <a:rPr sz="1400" spc="-10" dirty="0">
                <a:latin typeface="Calibri"/>
                <a:cs typeface="Calibri"/>
              </a:rPr>
              <a:t>intervals.</a:t>
            </a:r>
            <a:endParaRPr sz="1400">
              <a:latin typeface="Calibri"/>
              <a:cs typeface="Calibri"/>
            </a:endParaRPr>
          </a:p>
          <a:p>
            <a:pPr marL="12700" marR="141605" algn="just">
              <a:lnSpc>
                <a:spcPct val="102200"/>
              </a:lnSpc>
              <a:spcBef>
                <a:spcPts val="590"/>
              </a:spcBef>
            </a:pPr>
            <a:r>
              <a:rPr sz="1400" dirty="0">
                <a:latin typeface="Calibri"/>
                <a:cs typeface="Calibri"/>
              </a:rPr>
              <a:t>It</a:t>
            </a:r>
            <a:r>
              <a:rPr sz="1400" spc="120" dirty="0">
                <a:latin typeface="Calibri"/>
                <a:cs typeface="Calibri"/>
              </a:rPr>
              <a:t> </a:t>
            </a:r>
            <a:r>
              <a:rPr sz="1400" dirty="0">
                <a:latin typeface="Calibri"/>
                <a:cs typeface="Calibri"/>
              </a:rPr>
              <a:t>is</a:t>
            </a:r>
            <a:r>
              <a:rPr sz="1400" spc="145" dirty="0">
                <a:latin typeface="Calibri"/>
                <a:cs typeface="Calibri"/>
              </a:rPr>
              <a:t> </a:t>
            </a:r>
            <a:r>
              <a:rPr sz="1400" spc="-10" dirty="0">
                <a:latin typeface="Calibri"/>
                <a:cs typeface="Calibri"/>
              </a:rPr>
              <a:t>YOUR</a:t>
            </a:r>
            <a:r>
              <a:rPr sz="1400" spc="90" dirty="0">
                <a:latin typeface="Calibri"/>
                <a:cs typeface="Calibri"/>
              </a:rPr>
              <a:t> </a:t>
            </a:r>
            <a:r>
              <a:rPr sz="1400" dirty="0">
                <a:latin typeface="Calibri"/>
                <a:cs typeface="Calibri"/>
              </a:rPr>
              <a:t>responsibility</a:t>
            </a:r>
            <a:r>
              <a:rPr sz="1400" spc="140" dirty="0">
                <a:latin typeface="Calibri"/>
                <a:cs typeface="Calibri"/>
              </a:rPr>
              <a:t> </a:t>
            </a:r>
            <a:r>
              <a:rPr sz="1400" dirty="0">
                <a:latin typeface="Calibri"/>
                <a:cs typeface="Calibri"/>
              </a:rPr>
              <a:t>to</a:t>
            </a:r>
            <a:r>
              <a:rPr sz="1400" spc="250" dirty="0">
                <a:latin typeface="Calibri"/>
                <a:cs typeface="Calibri"/>
              </a:rPr>
              <a:t> </a:t>
            </a:r>
            <a:r>
              <a:rPr sz="1400" dirty="0">
                <a:latin typeface="Calibri"/>
                <a:cs typeface="Calibri"/>
              </a:rPr>
              <a:t>determine</a:t>
            </a:r>
            <a:r>
              <a:rPr sz="1400" spc="125" dirty="0">
                <a:latin typeface="Calibri"/>
                <a:cs typeface="Calibri"/>
              </a:rPr>
              <a:t> </a:t>
            </a:r>
            <a:r>
              <a:rPr sz="1400" dirty="0">
                <a:latin typeface="Calibri"/>
                <a:cs typeface="Calibri"/>
              </a:rPr>
              <a:t>maintenance</a:t>
            </a:r>
            <a:r>
              <a:rPr sz="1400" spc="150" dirty="0">
                <a:latin typeface="Calibri"/>
                <a:cs typeface="Calibri"/>
              </a:rPr>
              <a:t> </a:t>
            </a:r>
            <a:r>
              <a:rPr sz="1400" spc="-25" dirty="0">
                <a:latin typeface="Calibri"/>
                <a:cs typeface="Calibri"/>
              </a:rPr>
              <a:t>and </a:t>
            </a:r>
            <a:r>
              <a:rPr sz="1400" dirty="0">
                <a:latin typeface="Calibri"/>
                <a:cs typeface="Calibri"/>
              </a:rPr>
              <a:t>care</a:t>
            </a:r>
            <a:r>
              <a:rPr sz="1400" spc="145" dirty="0">
                <a:latin typeface="Calibri"/>
                <a:cs typeface="Calibri"/>
              </a:rPr>
              <a:t> </a:t>
            </a:r>
            <a:r>
              <a:rPr sz="1400" dirty="0">
                <a:latin typeface="Calibri"/>
                <a:cs typeface="Calibri"/>
              </a:rPr>
              <a:t>intervals</a:t>
            </a:r>
            <a:r>
              <a:rPr sz="1400" spc="190" dirty="0">
                <a:latin typeface="Calibri"/>
                <a:cs typeface="Calibri"/>
              </a:rPr>
              <a:t> </a:t>
            </a:r>
            <a:r>
              <a:rPr sz="1400" dirty="0">
                <a:latin typeface="Calibri"/>
                <a:cs typeface="Calibri"/>
              </a:rPr>
              <a:t>based</a:t>
            </a:r>
            <a:r>
              <a:rPr sz="1400" spc="75" dirty="0">
                <a:latin typeface="Calibri"/>
                <a:cs typeface="Calibri"/>
              </a:rPr>
              <a:t> </a:t>
            </a:r>
            <a:r>
              <a:rPr sz="1400" dirty="0">
                <a:latin typeface="Calibri"/>
                <a:cs typeface="Calibri"/>
              </a:rPr>
              <a:t>on</a:t>
            </a:r>
            <a:r>
              <a:rPr sz="1400" spc="185" dirty="0">
                <a:latin typeface="Calibri"/>
                <a:cs typeface="Calibri"/>
              </a:rPr>
              <a:t> </a:t>
            </a:r>
            <a:r>
              <a:rPr sz="1400" dirty="0">
                <a:latin typeface="Calibri"/>
                <a:cs typeface="Calibri"/>
              </a:rPr>
              <a:t>your</a:t>
            </a:r>
            <a:r>
              <a:rPr sz="1400" spc="190" dirty="0">
                <a:latin typeface="Calibri"/>
                <a:cs typeface="Calibri"/>
              </a:rPr>
              <a:t> </a:t>
            </a:r>
            <a:r>
              <a:rPr sz="1400" dirty="0">
                <a:latin typeface="Calibri"/>
                <a:cs typeface="Calibri"/>
              </a:rPr>
              <a:t>usage</a:t>
            </a:r>
            <a:r>
              <a:rPr sz="1400" spc="125" dirty="0">
                <a:latin typeface="Calibri"/>
                <a:cs typeface="Calibri"/>
              </a:rPr>
              <a:t> </a:t>
            </a:r>
            <a:r>
              <a:rPr sz="1400" spc="55" dirty="0">
                <a:latin typeface="Calibri"/>
                <a:cs typeface="Calibri"/>
              </a:rPr>
              <a:t>of</a:t>
            </a:r>
            <a:r>
              <a:rPr sz="1400" spc="23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boat</a:t>
            </a:r>
            <a:r>
              <a:rPr sz="1400" spc="135" dirty="0">
                <a:latin typeface="Calibri"/>
                <a:cs typeface="Calibri"/>
              </a:rPr>
              <a:t> </a:t>
            </a:r>
            <a:r>
              <a:rPr sz="1400" dirty="0">
                <a:latin typeface="Calibri"/>
                <a:cs typeface="Calibri"/>
              </a:rPr>
              <a:t>and</a:t>
            </a:r>
            <a:r>
              <a:rPr sz="1400" spc="135" dirty="0">
                <a:latin typeface="Calibri"/>
                <a:cs typeface="Calibri"/>
              </a:rPr>
              <a:t> </a:t>
            </a:r>
            <a:r>
              <a:rPr sz="1400" spc="-25" dirty="0">
                <a:latin typeface="Calibri"/>
                <a:cs typeface="Calibri"/>
              </a:rPr>
              <a:t>the </a:t>
            </a:r>
            <a:r>
              <a:rPr sz="1400" dirty="0">
                <a:latin typeface="Calibri"/>
                <a:cs typeface="Calibri"/>
              </a:rPr>
              <a:t>operating</a:t>
            </a:r>
            <a:r>
              <a:rPr sz="1400" spc="240" dirty="0">
                <a:latin typeface="Calibri"/>
                <a:cs typeface="Calibri"/>
              </a:rPr>
              <a:t> </a:t>
            </a:r>
            <a:r>
              <a:rPr sz="1400" spc="-10" dirty="0">
                <a:latin typeface="Calibri"/>
                <a:cs typeface="Calibri"/>
              </a:rPr>
              <a:t>environment.</a:t>
            </a:r>
            <a:endParaRPr sz="1400">
              <a:latin typeface="Calibri"/>
              <a:cs typeface="Calibri"/>
            </a:endParaRPr>
          </a:p>
          <a:p>
            <a:pPr marL="12700" marR="145415">
              <a:lnSpc>
                <a:spcPct val="102200"/>
              </a:lnSpc>
              <a:spcBef>
                <a:spcPts val="585"/>
              </a:spcBef>
            </a:pPr>
            <a:r>
              <a:rPr sz="1400" dirty="0">
                <a:latin typeface="Calibri"/>
                <a:cs typeface="Calibri"/>
              </a:rPr>
              <a:t>Refer</a:t>
            </a:r>
            <a:r>
              <a:rPr sz="1400" spc="160" dirty="0">
                <a:latin typeface="Calibri"/>
                <a:cs typeface="Calibri"/>
              </a:rPr>
              <a:t> </a:t>
            </a:r>
            <a:r>
              <a:rPr sz="1400" dirty="0">
                <a:latin typeface="Calibri"/>
                <a:cs typeface="Calibri"/>
              </a:rPr>
              <a:t>to</a:t>
            </a:r>
            <a:r>
              <a:rPr sz="1400" spc="210"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Engine</a:t>
            </a:r>
            <a:r>
              <a:rPr sz="1400" spc="235" dirty="0">
                <a:latin typeface="Calibri"/>
                <a:cs typeface="Calibri"/>
              </a:rPr>
              <a:t> </a:t>
            </a:r>
            <a:r>
              <a:rPr sz="1400" dirty="0">
                <a:latin typeface="Calibri"/>
                <a:cs typeface="Calibri"/>
              </a:rPr>
              <a:t>Manufacturer</a:t>
            </a:r>
            <a:r>
              <a:rPr sz="1400" spc="300" dirty="0">
                <a:latin typeface="Calibri"/>
                <a:cs typeface="Calibri"/>
              </a:rPr>
              <a:t> </a:t>
            </a:r>
            <a:r>
              <a:rPr sz="1400" dirty="0">
                <a:latin typeface="Calibri"/>
                <a:cs typeface="Calibri"/>
              </a:rPr>
              <a:t>Owner’s</a:t>
            </a:r>
            <a:r>
              <a:rPr sz="1400" spc="155" dirty="0">
                <a:latin typeface="Calibri"/>
                <a:cs typeface="Calibri"/>
              </a:rPr>
              <a:t> </a:t>
            </a:r>
            <a:r>
              <a:rPr sz="1400" dirty="0">
                <a:latin typeface="Calibri"/>
                <a:cs typeface="Calibri"/>
              </a:rPr>
              <a:t>Manual</a:t>
            </a:r>
            <a:r>
              <a:rPr sz="1400" spc="265" dirty="0">
                <a:latin typeface="Calibri"/>
                <a:cs typeface="Calibri"/>
              </a:rPr>
              <a:t> </a:t>
            </a:r>
            <a:r>
              <a:rPr sz="1400" spc="40" dirty="0">
                <a:latin typeface="Calibri"/>
                <a:cs typeface="Calibri"/>
              </a:rPr>
              <a:t>for </a:t>
            </a:r>
            <a:r>
              <a:rPr sz="1400" spc="65" dirty="0">
                <a:latin typeface="Calibri"/>
                <a:cs typeface="Calibri"/>
              </a:rPr>
              <a:t>further</a:t>
            </a:r>
            <a:r>
              <a:rPr sz="1400" spc="395" dirty="0">
                <a:latin typeface="Calibri"/>
                <a:cs typeface="Calibri"/>
              </a:rPr>
              <a:t> </a:t>
            </a:r>
            <a:r>
              <a:rPr sz="1400" dirty="0">
                <a:latin typeface="Calibri"/>
                <a:cs typeface="Calibri"/>
              </a:rPr>
              <a:t>instructions,</a:t>
            </a:r>
            <a:r>
              <a:rPr sz="1400" spc="430" dirty="0">
                <a:latin typeface="Calibri"/>
                <a:cs typeface="Calibri"/>
              </a:rPr>
              <a:t> </a:t>
            </a:r>
            <a:r>
              <a:rPr sz="1400" dirty="0">
                <a:latin typeface="Calibri"/>
                <a:cs typeface="Calibri"/>
              </a:rPr>
              <a:t>maintenance,</a:t>
            </a:r>
            <a:r>
              <a:rPr sz="1400" spc="175" dirty="0">
                <a:latin typeface="Calibri"/>
                <a:cs typeface="Calibri"/>
              </a:rPr>
              <a:t> </a:t>
            </a:r>
            <a:r>
              <a:rPr sz="1400" dirty="0">
                <a:latin typeface="Calibri"/>
                <a:cs typeface="Calibri"/>
              </a:rPr>
              <a:t>and</a:t>
            </a:r>
            <a:r>
              <a:rPr sz="1400" spc="280" dirty="0">
                <a:latin typeface="Calibri"/>
                <a:cs typeface="Calibri"/>
              </a:rPr>
              <a:t> </a:t>
            </a:r>
            <a:r>
              <a:rPr sz="1400" spc="-10" dirty="0">
                <a:latin typeface="Calibri"/>
                <a:cs typeface="Calibri"/>
              </a:rPr>
              <a:t>specification </a:t>
            </a:r>
            <a:r>
              <a:rPr sz="1400" dirty="0">
                <a:latin typeface="Calibri"/>
                <a:cs typeface="Calibri"/>
              </a:rPr>
              <a:t>information,</a:t>
            </a:r>
            <a:r>
              <a:rPr sz="1400" spc="235" dirty="0">
                <a:latin typeface="Calibri"/>
                <a:cs typeface="Calibri"/>
              </a:rPr>
              <a:t> </a:t>
            </a:r>
            <a:r>
              <a:rPr sz="1400" spc="65" dirty="0">
                <a:latin typeface="Calibri"/>
                <a:cs typeface="Calibri"/>
              </a:rPr>
              <a:t>or</a:t>
            </a:r>
            <a:r>
              <a:rPr sz="1400" spc="200" dirty="0">
                <a:latin typeface="Calibri"/>
                <a:cs typeface="Calibri"/>
              </a:rPr>
              <a:t> </a:t>
            </a:r>
            <a:r>
              <a:rPr sz="1400" dirty="0">
                <a:latin typeface="Calibri"/>
                <a:cs typeface="Calibri"/>
              </a:rPr>
              <a:t>contact</a:t>
            </a:r>
            <a:r>
              <a:rPr sz="1400" spc="265" dirty="0">
                <a:latin typeface="Calibri"/>
                <a:cs typeface="Calibri"/>
              </a:rPr>
              <a:t> </a:t>
            </a:r>
            <a:r>
              <a:rPr sz="1400" dirty="0">
                <a:latin typeface="Calibri"/>
                <a:cs typeface="Calibri"/>
              </a:rPr>
              <a:t>your</a:t>
            </a:r>
            <a:r>
              <a:rPr sz="1400" spc="145" dirty="0">
                <a:latin typeface="Calibri"/>
                <a:cs typeface="Calibri"/>
              </a:rPr>
              <a:t> </a:t>
            </a:r>
            <a:r>
              <a:rPr sz="1400" spc="70" dirty="0">
                <a:latin typeface="Calibri"/>
                <a:cs typeface="Calibri"/>
              </a:rPr>
              <a:t>local</a:t>
            </a:r>
            <a:r>
              <a:rPr sz="1400" spc="235" dirty="0">
                <a:latin typeface="Calibri"/>
                <a:cs typeface="Calibri"/>
              </a:rPr>
              <a:t> </a:t>
            </a:r>
            <a:r>
              <a:rPr sz="1400" i="1" dirty="0">
                <a:latin typeface="Calibri"/>
                <a:cs typeface="Calibri"/>
              </a:rPr>
              <a:t>SEA</a:t>
            </a:r>
            <a:r>
              <a:rPr sz="1400" i="1" spc="70" dirty="0">
                <a:latin typeface="Calibri"/>
                <a:cs typeface="Calibri"/>
              </a:rPr>
              <a:t> </a:t>
            </a:r>
            <a:r>
              <a:rPr sz="1400" i="1" dirty="0">
                <a:latin typeface="Calibri"/>
                <a:cs typeface="Calibri"/>
              </a:rPr>
              <a:t>PRO</a:t>
            </a:r>
            <a:r>
              <a:rPr sz="1400" i="1" spc="35" dirty="0">
                <a:latin typeface="Calibri"/>
                <a:cs typeface="Calibri"/>
              </a:rPr>
              <a:t> </a:t>
            </a:r>
            <a:r>
              <a:rPr sz="1400" i="1" spc="-10" dirty="0">
                <a:latin typeface="Calibri"/>
                <a:cs typeface="Calibri"/>
              </a:rPr>
              <a:t>BOATS </a:t>
            </a:r>
            <a:r>
              <a:rPr sz="1400" dirty="0">
                <a:latin typeface="Calibri"/>
                <a:cs typeface="Calibri"/>
              </a:rPr>
              <a:t>authorized</a:t>
            </a:r>
            <a:r>
              <a:rPr sz="1400" spc="245" dirty="0">
                <a:latin typeface="Calibri"/>
                <a:cs typeface="Calibri"/>
              </a:rPr>
              <a:t> </a:t>
            </a:r>
            <a:r>
              <a:rPr sz="1400" dirty="0">
                <a:latin typeface="Calibri"/>
                <a:cs typeface="Calibri"/>
              </a:rPr>
              <a:t>dealer</a:t>
            </a:r>
            <a:r>
              <a:rPr sz="1400" spc="155" dirty="0">
                <a:latin typeface="Calibri"/>
                <a:cs typeface="Calibri"/>
              </a:rPr>
              <a:t> </a:t>
            </a:r>
            <a:r>
              <a:rPr sz="1400" spc="65" dirty="0">
                <a:latin typeface="Calibri"/>
                <a:cs typeface="Calibri"/>
              </a:rPr>
              <a:t>for</a:t>
            </a:r>
            <a:r>
              <a:rPr sz="1400" spc="210" dirty="0">
                <a:latin typeface="Calibri"/>
                <a:cs typeface="Calibri"/>
              </a:rPr>
              <a:t> </a:t>
            </a:r>
            <a:r>
              <a:rPr sz="1400" dirty="0">
                <a:latin typeface="Calibri"/>
                <a:cs typeface="Calibri"/>
              </a:rPr>
              <a:t>assistance</a:t>
            </a:r>
            <a:r>
              <a:rPr sz="1400" spc="145" dirty="0">
                <a:latin typeface="Calibri"/>
                <a:cs typeface="Calibri"/>
              </a:rPr>
              <a:t> </a:t>
            </a:r>
            <a:r>
              <a:rPr sz="1400" dirty="0">
                <a:latin typeface="Calibri"/>
                <a:cs typeface="Calibri"/>
              </a:rPr>
              <a:t>and</a:t>
            </a:r>
            <a:r>
              <a:rPr sz="1400" spc="175" dirty="0">
                <a:latin typeface="Calibri"/>
                <a:cs typeface="Calibri"/>
              </a:rPr>
              <a:t> </a:t>
            </a:r>
            <a:r>
              <a:rPr sz="1400" spc="55" dirty="0">
                <a:latin typeface="Calibri"/>
                <a:cs typeface="Calibri"/>
              </a:rPr>
              <a:t>further </a:t>
            </a:r>
            <a:r>
              <a:rPr sz="1400" spc="-10" dirty="0">
                <a:latin typeface="Calibri"/>
                <a:cs typeface="Calibri"/>
              </a:rPr>
              <a:t>information.</a:t>
            </a:r>
            <a:endParaRPr sz="1400">
              <a:latin typeface="Calibri"/>
              <a:cs typeface="Calibri"/>
            </a:endParaRPr>
          </a:p>
        </p:txBody>
      </p:sp>
      <p:sp>
        <p:nvSpPr>
          <p:cNvPr id="7" name="object 7"/>
          <p:cNvSpPr txBox="1"/>
          <p:nvPr/>
        </p:nvSpPr>
        <p:spPr>
          <a:xfrm>
            <a:off x="447128" y="130251"/>
            <a:ext cx="9160510" cy="300355"/>
          </a:xfrm>
          <a:prstGeom prst="rect">
            <a:avLst/>
          </a:prstGeom>
        </p:spPr>
        <p:txBody>
          <a:bodyPr vert="horz" wrap="square" lIns="0" tIns="12700" rIns="0" bIns="0" rtlCol="0">
            <a:spAutoFit/>
          </a:bodyPr>
          <a:lstStyle/>
          <a:p>
            <a:pPr marL="12700">
              <a:lnSpc>
                <a:spcPct val="100000"/>
              </a:lnSpc>
              <a:spcBef>
                <a:spcPts val="100"/>
              </a:spcBef>
              <a:tabLst>
                <a:tab pos="3350895" algn="l"/>
                <a:tab pos="9147175" algn="l"/>
              </a:tabLst>
            </a:pPr>
            <a:r>
              <a:rPr sz="1800" u="sng" dirty="0">
                <a:uFill>
                  <a:solidFill>
                    <a:srgbClr val="000000"/>
                  </a:solidFill>
                </a:uFill>
                <a:latin typeface="Calibri"/>
                <a:cs typeface="Calibri"/>
              </a:rPr>
              <a:t>	</a:t>
            </a:r>
            <a:r>
              <a:rPr sz="1800" u="sng" spc="-10" dirty="0">
                <a:uFill>
                  <a:solidFill>
                    <a:srgbClr val="000000"/>
                  </a:solidFill>
                </a:uFill>
                <a:latin typeface="Calibri"/>
                <a:cs typeface="Calibri"/>
              </a:rPr>
              <a:t>SYSTEMS</a:t>
            </a:r>
            <a:r>
              <a:rPr sz="1800" u="sng" spc="-100" dirty="0">
                <a:uFill>
                  <a:solidFill>
                    <a:srgbClr val="000000"/>
                  </a:solidFill>
                </a:uFill>
                <a:latin typeface="Calibri"/>
                <a:cs typeface="Calibri"/>
              </a:rPr>
              <a:t> </a:t>
            </a:r>
            <a:r>
              <a:rPr sz="1800" u="sng" dirty="0">
                <a:uFill>
                  <a:solidFill>
                    <a:srgbClr val="000000"/>
                  </a:solidFill>
                </a:uFill>
                <a:latin typeface="Calibri"/>
                <a:cs typeface="Calibri"/>
              </a:rPr>
              <a:t>&amp;</a:t>
            </a:r>
            <a:r>
              <a:rPr sz="1800" u="sng" spc="5" dirty="0">
                <a:uFill>
                  <a:solidFill>
                    <a:srgbClr val="000000"/>
                  </a:solidFill>
                </a:uFill>
                <a:latin typeface="Calibri"/>
                <a:cs typeface="Calibri"/>
              </a:rPr>
              <a:t> </a:t>
            </a:r>
            <a:r>
              <a:rPr sz="1800" u="sng" spc="-10" dirty="0">
                <a:uFill>
                  <a:solidFill>
                    <a:srgbClr val="000000"/>
                  </a:solidFill>
                </a:uFill>
                <a:latin typeface="Calibri"/>
                <a:cs typeface="Calibri"/>
              </a:rPr>
              <a:t>COMPONENTS</a:t>
            </a:r>
            <a:r>
              <a:rPr sz="1800" u="sng" dirty="0">
                <a:uFill>
                  <a:solidFill>
                    <a:srgbClr val="000000"/>
                  </a:solidFill>
                </a:uFill>
                <a:latin typeface="Calibri"/>
                <a:cs typeface="Calibri"/>
              </a:rPr>
              <a:t>	</a:t>
            </a:r>
            <a:endParaRPr sz="1800">
              <a:latin typeface="Calibri"/>
              <a:cs typeface="Calibri"/>
            </a:endParaRPr>
          </a:p>
        </p:txBody>
      </p:sp>
      <p:grpSp>
        <p:nvGrpSpPr>
          <p:cNvPr id="8" name="object 8"/>
          <p:cNvGrpSpPr/>
          <p:nvPr/>
        </p:nvGrpSpPr>
        <p:grpSpPr>
          <a:xfrm>
            <a:off x="3736466" y="1864995"/>
            <a:ext cx="1119505" cy="2045970"/>
            <a:chOff x="3736466" y="1864995"/>
            <a:chExt cx="1119505" cy="2045970"/>
          </a:xfrm>
        </p:grpSpPr>
        <p:pic>
          <p:nvPicPr>
            <p:cNvPr id="9" name="object 9"/>
            <p:cNvPicPr/>
            <p:nvPr/>
          </p:nvPicPr>
          <p:blipFill>
            <a:blip r:embed="rId4" cstate="print"/>
            <a:stretch>
              <a:fillRect/>
            </a:stretch>
          </p:blipFill>
          <p:spPr>
            <a:xfrm>
              <a:off x="3745991" y="1874520"/>
              <a:ext cx="1100327" cy="2026919"/>
            </a:xfrm>
            <a:prstGeom prst="rect">
              <a:avLst/>
            </a:prstGeom>
          </p:spPr>
        </p:pic>
        <p:sp>
          <p:nvSpPr>
            <p:cNvPr id="10" name="object 10"/>
            <p:cNvSpPr/>
            <p:nvPr/>
          </p:nvSpPr>
          <p:spPr>
            <a:xfrm>
              <a:off x="3745991" y="1874520"/>
              <a:ext cx="1100455" cy="2026920"/>
            </a:xfrm>
            <a:custGeom>
              <a:avLst/>
              <a:gdLst/>
              <a:ahLst/>
              <a:cxnLst/>
              <a:rect l="l" t="t" r="r" b="b"/>
              <a:pathLst>
                <a:path w="1100454" h="2026920">
                  <a:moveTo>
                    <a:pt x="0" y="2026792"/>
                  </a:moveTo>
                  <a:lnTo>
                    <a:pt x="1099997" y="2026792"/>
                  </a:lnTo>
                  <a:lnTo>
                    <a:pt x="1099997" y="0"/>
                  </a:lnTo>
                  <a:lnTo>
                    <a:pt x="0" y="0"/>
                  </a:lnTo>
                  <a:lnTo>
                    <a:pt x="0" y="2026792"/>
                  </a:lnTo>
                  <a:close/>
                </a:path>
              </a:pathLst>
            </a:custGeom>
            <a:ln w="19050">
              <a:solidFill>
                <a:srgbClr val="000000"/>
              </a:solidFill>
            </a:ln>
          </p:spPr>
          <p:txBody>
            <a:bodyPr wrap="square" lIns="0" tIns="0" rIns="0" bIns="0" rtlCol="0"/>
            <a:lstStyle/>
            <a:p>
              <a:endParaRPr/>
            </a:p>
          </p:txBody>
        </p:sp>
      </p:grpSp>
      <p:sp>
        <p:nvSpPr>
          <p:cNvPr id="11" name="object 11"/>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
        <p:nvSpPr>
          <p:cNvPr id="12" name="object 12"/>
          <p:cNvSpPr txBox="1"/>
          <p:nvPr/>
        </p:nvSpPr>
        <p:spPr>
          <a:xfrm>
            <a:off x="503631" y="7338466"/>
            <a:ext cx="16573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Calibri"/>
                <a:cs typeface="Calibri"/>
              </a:rPr>
              <a:t>34</a:t>
            </a:r>
            <a:endParaRPr sz="11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B9B07921-713C-A428-E690-25BFF18DCFF9}"/>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9455911" y="7338466"/>
            <a:ext cx="147955" cy="364843"/>
          </a:xfrm>
          <a:prstGeom prst="rect">
            <a:avLst/>
          </a:prstGeom>
        </p:spPr>
        <p:txBody>
          <a:bodyPr vert="horz" wrap="square" lIns="0" tIns="13335" rIns="0" bIns="0" rtlCol="0">
            <a:spAutoFit/>
          </a:bodyPr>
          <a:lstStyle/>
          <a:p>
            <a:pPr marL="12700">
              <a:lnSpc>
                <a:spcPct val="100000"/>
              </a:lnSpc>
              <a:spcBef>
                <a:spcPts val="105"/>
              </a:spcBef>
            </a:pPr>
            <a:r>
              <a:rPr lang="en-US" sz="1100" spc="-60" dirty="0">
                <a:latin typeface="Calibri"/>
                <a:cs typeface="Calibri"/>
              </a:rPr>
              <a:t>35</a:t>
            </a:r>
          </a:p>
          <a:p>
            <a:pPr marL="12700">
              <a:lnSpc>
                <a:spcPct val="100000"/>
              </a:lnSpc>
              <a:spcBef>
                <a:spcPts val="105"/>
              </a:spcBef>
            </a:pPr>
            <a:endParaRPr sz="1100" dirty="0">
              <a:latin typeface="Calibri"/>
              <a:cs typeface="Calibri"/>
            </a:endParaRPr>
          </a:p>
        </p:txBody>
      </p:sp>
      <p:sp>
        <p:nvSpPr>
          <p:cNvPr id="3" name="object 3"/>
          <p:cNvSpPr txBox="1"/>
          <p:nvPr/>
        </p:nvSpPr>
        <p:spPr>
          <a:xfrm>
            <a:off x="454253" y="7338466"/>
            <a:ext cx="107315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
        <p:nvSpPr>
          <p:cNvPr id="4" name="object 4"/>
          <p:cNvSpPr txBox="1"/>
          <p:nvPr/>
        </p:nvSpPr>
        <p:spPr>
          <a:xfrm>
            <a:off x="454037" y="125678"/>
            <a:ext cx="9160510" cy="300355"/>
          </a:xfrm>
          <a:prstGeom prst="rect">
            <a:avLst/>
          </a:prstGeom>
        </p:spPr>
        <p:txBody>
          <a:bodyPr vert="horz" wrap="square" lIns="0" tIns="12700" rIns="0" bIns="0" rtlCol="0">
            <a:spAutoFit/>
          </a:bodyPr>
          <a:lstStyle/>
          <a:p>
            <a:pPr marL="12700">
              <a:lnSpc>
                <a:spcPct val="100000"/>
              </a:lnSpc>
              <a:spcBef>
                <a:spcPts val="100"/>
              </a:spcBef>
              <a:tabLst>
                <a:tab pos="2948940" algn="l"/>
                <a:tab pos="9147175" algn="l"/>
              </a:tabLst>
            </a:pPr>
            <a:r>
              <a:rPr sz="1800" u="sng" dirty="0">
                <a:uFill>
                  <a:solidFill>
                    <a:srgbClr val="000000"/>
                  </a:solidFill>
                </a:uFill>
                <a:latin typeface="Calibri"/>
                <a:cs typeface="Calibri"/>
              </a:rPr>
              <a:t>	</a:t>
            </a:r>
            <a:r>
              <a:rPr sz="1800" u="sng" spc="-35" dirty="0">
                <a:uFill>
                  <a:solidFill>
                    <a:srgbClr val="000000"/>
                  </a:solidFill>
                </a:uFill>
                <a:latin typeface="Calibri"/>
                <a:cs typeface="Calibri"/>
              </a:rPr>
              <a:t>SCHEMATICS</a:t>
            </a:r>
            <a:r>
              <a:rPr sz="1800" u="sng" spc="-40" dirty="0">
                <a:uFill>
                  <a:solidFill>
                    <a:srgbClr val="000000"/>
                  </a:solidFill>
                </a:uFill>
                <a:latin typeface="Calibri"/>
                <a:cs typeface="Calibri"/>
              </a:rPr>
              <a:t> </a:t>
            </a:r>
            <a:r>
              <a:rPr sz="1800" u="sng" dirty="0">
                <a:uFill>
                  <a:solidFill>
                    <a:srgbClr val="000000"/>
                  </a:solidFill>
                </a:uFill>
                <a:latin typeface="Calibri"/>
                <a:cs typeface="Calibri"/>
              </a:rPr>
              <a:t>&amp;</a:t>
            </a:r>
            <a:r>
              <a:rPr sz="1800" u="sng" spc="-20" dirty="0">
                <a:uFill>
                  <a:solidFill>
                    <a:srgbClr val="000000"/>
                  </a:solidFill>
                </a:uFill>
                <a:latin typeface="Calibri"/>
                <a:cs typeface="Calibri"/>
              </a:rPr>
              <a:t> </a:t>
            </a:r>
            <a:r>
              <a:rPr sz="1800" u="sng" dirty="0">
                <a:uFill>
                  <a:solidFill>
                    <a:srgbClr val="000000"/>
                  </a:solidFill>
                </a:uFill>
                <a:latin typeface="Calibri"/>
                <a:cs typeface="Calibri"/>
              </a:rPr>
              <a:t>WIRING</a:t>
            </a:r>
            <a:r>
              <a:rPr sz="1800" u="sng" spc="-65" dirty="0">
                <a:uFill>
                  <a:solidFill>
                    <a:srgbClr val="000000"/>
                  </a:solidFill>
                </a:uFill>
                <a:latin typeface="Calibri"/>
                <a:cs typeface="Calibri"/>
              </a:rPr>
              <a:t> </a:t>
            </a:r>
            <a:r>
              <a:rPr sz="1800" u="sng" spc="-10" dirty="0">
                <a:uFill>
                  <a:solidFill>
                    <a:srgbClr val="000000"/>
                  </a:solidFill>
                </a:uFill>
                <a:latin typeface="Calibri"/>
                <a:cs typeface="Calibri"/>
              </a:rPr>
              <a:t>DIAGRAMS</a:t>
            </a:r>
            <a:r>
              <a:rPr sz="1800" u="sng" dirty="0">
                <a:uFill>
                  <a:solidFill>
                    <a:srgbClr val="000000"/>
                  </a:solidFill>
                </a:uFill>
                <a:latin typeface="Calibri"/>
                <a:cs typeface="Calibri"/>
              </a:rPr>
              <a:t>	</a:t>
            </a:r>
            <a:endParaRPr sz="1800">
              <a:latin typeface="Calibri"/>
              <a:cs typeface="Calibri"/>
            </a:endParaRPr>
          </a:p>
        </p:txBody>
      </p:sp>
      <p:graphicFrame>
        <p:nvGraphicFramePr>
          <p:cNvPr id="5" name="object 5"/>
          <p:cNvGraphicFramePr>
            <a:graphicFrameLocks noGrp="1"/>
          </p:cNvGraphicFramePr>
          <p:nvPr/>
        </p:nvGraphicFramePr>
        <p:xfrm>
          <a:off x="2924175" y="882840"/>
          <a:ext cx="4170679" cy="5906135"/>
        </p:xfrm>
        <a:graphic>
          <a:graphicData uri="http://schemas.openxmlformats.org/drawingml/2006/table">
            <a:tbl>
              <a:tblPr firstRow="1" bandRow="1">
                <a:tableStyleId>{2D5ABB26-0587-4C30-8999-92F81FD0307C}</a:tableStyleId>
              </a:tblPr>
              <a:tblGrid>
                <a:gridCol w="2087245">
                  <a:extLst>
                    <a:ext uri="{9D8B030D-6E8A-4147-A177-3AD203B41FA5}">
                      <a16:colId xmlns:a16="http://schemas.microsoft.com/office/drawing/2014/main" val="20000"/>
                    </a:ext>
                  </a:extLst>
                </a:gridCol>
                <a:gridCol w="2083434">
                  <a:extLst>
                    <a:ext uri="{9D8B030D-6E8A-4147-A177-3AD203B41FA5}">
                      <a16:colId xmlns:a16="http://schemas.microsoft.com/office/drawing/2014/main" val="20001"/>
                    </a:ext>
                  </a:extLst>
                </a:gridCol>
              </a:tblGrid>
              <a:tr h="266700">
                <a:tc gridSpan="2">
                  <a:txBody>
                    <a:bodyPr/>
                    <a:lstStyle/>
                    <a:p>
                      <a:pPr marL="34290">
                        <a:lnSpc>
                          <a:spcPts val="1839"/>
                        </a:lnSpc>
                      </a:pPr>
                      <a:r>
                        <a:rPr sz="1600" b="1" u="sng" spc="-20" dirty="0">
                          <a:uFill>
                            <a:solidFill>
                              <a:srgbClr val="000000"/>
                            </a:solidFill>
                          </a:uFill>
                          <a:latin typeface="Calibri"/>
                          <a:cs typeface="Calibri"/>
                        </a:rPr>
                        <a:t>WIRING</a:t>
                      </a:r>
                      <a:r>
                        <a:rPr sz="1600" b="1" u="sng" spc="-70" dirty="0">
                          <a:uFill>
                            <a:solidFill>
                              <a:srgbClr val="000000"/>
                            </a:solidFill>
                          </a:uFill>
                          <a:latin typeface="Calibri"/>
                          <a:cs typeface="Calibri"/>
                        </a:rPr>
                        <a:t> </a:t>
                      </a:r>
                      <a:r>
                        <a:rPr sz="1600" b="1" u="sng" spc="-20" dirty="0">
                          <a:uFill>
                            <a:solidFill>
                              <a:srgbClr val="000000"/>
                            </a:solidFill>
                          </a:uFill>
                          <a:latin typeface="Calibri"/>
                          <a:cs typeface="Calibri"/>
                        </a:rPr>
                        <a:t>COLOR</a:t>
                      </a:r>
                      <a:r>
                        <a:rPr sz="1600" b="1" u="sng" spc="-40" dirty="0">
                          <a:uFill>
                            <a:solidFill>
                              <a:srgbClr val="000000"/>
                            </a:solidFill>
                          </a:uFill>
                          <a:latin typeface="Calibri"/>
                          <a:cs typeface="Calibri"/>
                        </a:rPr>
                        <a:t> </a:t>
                      </a:r>
                      <a:r>
                        <a:rPr sz="1600" b="1" u="sng" spc="-10" dirty="0">
                          <a:uFill>
                            <a:solidFill>
                              <a:srgbClr val="000000"/>
                            </a:solidFill>
                          </a:uFill>
                          <a:latin typeface="Calibri"/>
                          <a:cs typeface="Calibri"/>
                        </a:rPr>
                        <a:t>CODES:</a:t>
                      </a:r>
                      <a:endParaRPr sz="1600">
                        <a:latin typeface="Calibri"/>
                        <a:cs typeface="Calibri"/>
                      </a:endParaRPr>
                    </a:p>
                  </a:txBody>
                  <a:tcPr marL="0" marR="0" marT="0" marB="0">
                    <a:lnL w="9525">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9235">
                <a:tc>
                  <a:txBody>
                    <a:bodyPr/>
                    <a:lstStyle/>
                    <a:p>
                      <a:pPr marL="27940">
                        <a:lnSpc>
                          <a:spcPts val="1614"/>
                        </a:lnSpc>
                      </a:pPr>
                      <a:r>
                        <a:rPr sz="1350" spc="-10" dirty="0">
                          <a:latin typeface="Calibri"/>
                          <a:cs typeface="Calibri"/>
                        </a:rPr>
                        <a:t>ANC</a:t>
                      </a:r>
                      <a:r>
                        <a:rPr sz="1350" spc="-55" dirty="0">
                          <a:latin typeface="Calibri"/>
                          <a:cs typeface="Calibri"/>
                        </a:rPr>
                        <a:t> </a:t>
                      </a:r>
                      <a:r>
                        <a:rPr sz="1350" spc="-10" dirty="0">
                          <a:latin typeface="Calibri"/>
                          <a:cs typeface="Calibri"/>
                        </a:rPr>
                        <a:t>LIGHT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28575">
                        <a:lnSpc>
                          <a:spcPts val="1614"/>
                        </a:lnSpc>
                      </a:pPr>
                      <a:r>
                        <a:rPr sz="1350" spc="-10" dirty="0">
                          <a:latin typeface="Calibri"/>
                          <a:cs typeface="Calibri"/>
                        </a:rPr>
                        <a:t>GRAY/WHITE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25425">
                <a:tc>
                  <a:txBody>
                    <a:bodyPr/>
                    <a:lstStyle/>
                    <a:p>
                      <a:pPr marL="27940">
                        <a:lnSpc>
                          <a:spcPts val="1585"/>
                        </a:lnSpc>
                      </a:pPr>
                      <a:r>
                        <a:rPr sz="1350" dirty="0">
                          <a:latin typeface="Calibri"/>
                          <a:cs typeface="Calibri"/>
                        </a:rPr>
                        <a:t>BILGE</a:t>
                      </a:r>
                      <a:r>
                        <a:rPr sz="1350" spc="20" dirty="0">
                          <a:latin typeface="Calibri"/>
                          <a:cs typeface="Calibri"/>
                        </a:rPr>
                        <a:t> </a:t>
                      </a:r>
                      <a:r>
                        <a:rPr sz="1350" spc="-10" dirty="0">
                          <a:latin typeface="Calibri"/>
                          <a:cs typeface="Calibri"/>
                        </a:rPr>
                        <a:t>(AUTO)</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85"/>
                        </a:lnSpc>
                      </a:pPr>
                      <a:r>
                        <a:rPr sz="1350" spc="-10" dirty="0">
                          <a:latin typeface="Calibri"/>
                          <a:cs typeface="Calibri"/>
                        </a:rPr>
                        <a:t>BROWN/ORANGE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25425">
                <a:tc>
                  <a:txBody>
                    <a:bodyPr/>
                    <a:lstStyle/>
                    <a:p>
                      <a:pPr marL="27940">
                        <a:lnSpc>
                          <a:spcPts val="1590"/>
                        </a:lnSpc>
                      </a:pPr>
                      <a:r>
                        <a:rPr sz="1350" dirty="0">
                          <a:latin typeface="Calibri"/>
                          <a:cs typeface="Calibri"/>
                        </a:rPr>
                        <a:t>BILGE</a:t>
                      </a:r>
                      <a:r>
                        <a:rPr sz="1350" spc="-5" dirty="0">
                          <a:latin typeface="Calibri"/>
                          <a:cs typeface="Calibri"/>
                        </a:rPr>
                        <a:t> </a:t>
                      </a:r>
                      <a:r>
                        <a:rPr sz="1350" spc="-20" dirty="0">
                          <a:latin typeface="Calibri"/>
                          <a:cs typeface="Calibri"/>
                        </a:rPr>
                        <a:t>(MAN)</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10" dirty="0">
                          <a:latin typeface="Calibri"/>
                          <a:cs typeface="Calibri"/>
                        </a:rPr>
                        <a:t>BROWN</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25425">
                <a:tc>
                  <a:txBody>
                    <a:bodyPr/>
                    <a:lstStyle/>
                    <a:p>
                      <a:pPr marL="27940">
                        <a:lnSpc>
                          <a:spcPts val="1590"/>
                        </a:lnSpc>
                      </a:pPr>
                      <a:r>
                        <a:rPr sz="1350" spc="-10" dirty="0">
                          <a:latin typeface="Calibri"/>
                          <a:cs typeface="Calibri"/>
                        </a:rPr>
                        <a:t>COMPASS/BACK</a:t>
                      </a:r>
                      <a:r>
                        <a:rPr sz="1350" spc="65" dirty="0">
                          <a:latin typeface="Calibri"/>
                          <a:cs typeface="Calibri"/>
                        </a:rPr>
                        <a:t> </a:t>
                      </a:r>
                      <a:r>
                        <a:rPr sz="1350" spc="-25" dirty="0">
                          <a:latin typeface="Calibri"/>
                          <a:cs typeface="Calibri"/>
                        </a:rPr>
                        <a:t>LTS</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20" dirty="0">
                          <a:latin typeface="Calibri"/>
                          <a:cs typeface="Calibri"/>
                        </a:rPr>
                        <a:t>BLUE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25425">
                <a:tc>
                  <a:txBody>
                    <a:bodyPr/>
                    <a:lstStyle/>
                    <a:p>
                      <a:pPr marL="27940">
                        <a:lnSpc>
                          <a:spcPts val="1590"/>
                        </a:lnSpc>
                      </a:pPr>
                      <a:r>
                        <a:rPr sz="1350" dirty="0">
                          <a:latin typeface="Calibri"/>
                          <a:cs typeface="Calibri"/>
                        </a:rPr>
                        <a:t>COURTESY/BOX</a:t>
                      </a:r>
                      <a:r>
                        <a:rPr sz="1350" spc="175" dirty="0">
                          <a:latin typeface="Calibri"/>
                          <a:cs typeface="Calibri"/>
                        </a:rPr>
                        <a:t> </a:t>
                      </a:r>
                      <a:r>
                        <a:rPr sz="1350" spc="-25" dirty="0">
                          <a:latin typeface="Calibri"/>
                          <a:cs typeface="Calibri"/>
                        </a:rPr>
                        <a:t>LTS</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20" dirty="0">
                          <a:latin typeface="Calibri"/>
                          <a:cs typeface="Calibri"/>
                        </a:rPr>
                        <a:t>BLUE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25425">
                <a:tc>
                  <a:txBody>
                    <a:bodyPr/>
                    <a:lstStyle/>
                    <a:p>
                      <a:pPr marL="27940">
                        <a:lnSpc>
                          <a:spcPts val="1590"/>
                        </a:lnSpc>
                      </a:pPr>
                      <a:r>
                        <a:rPr sz="1350" dirty="0">
                          <a:latin typeface="Calibri"/>
                          <a:cs typeface="Calibri"/>
                        </a:rPr>
                        <a:t>FRESH</a:t>
                      </a:r>
                      <a:r>
                        <a:rPr sz="1350" spc="-70" dirty="0">
                          <a:latin typeface="Calibri"/>
                          <a:cs typeface="Calibri"/>
                        </a:rPr>
                        <a:t> </a:t>
                      </a:r>
                      <a:r>
                        <a:rPr sz="1350" spc="-10" dirty="0">
                          <a:latin typeface="Calibri"/>
                          <a:cs typeface="Calibri"/>
                        </a:rPr>
                        <a:t>WATER</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10" dirty="0">
                          <a:latin typeface="Calibri"/>
                          <a:cs typeface="Calibri"/>
                        </a:rPr>
                        <a:t>BROWN/BLUE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25425">
                <a:tc>
                  <a:txBody>
                    <a:bodyPr/>
                    <a:lstStyle/>
                    <a:p>
                      <a:pPr marL="27940">
                        <a:lnSpc>
                          <a:spcPts val="1590"/>
                        </a:lnSpc>
                      </a:pPr>
                      <a:r>
                        <a:rPr sz="1350" spc="-20" dirty="0">
                          <a:latin typeface="Calibri"/>
                          <a:cs typeface="Calibri"/>
                        </a:rPr>
                        <a:t>FUEL</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20" dirty="0">
                          <a:latin typeface="Calibri"/>
                          <a:cs typeface="Calibri"/>
                        </a:rPr>
                        <a:t>PINK</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25425">
                <a:tc>
                  <a:txBody>
                    <a:bodyPr/>
                    <a:lstStyle/>
                    <a:p>
                      <a:pPr marL="27940">
                        <a:lnSpc>
                          <a:spcPts val="1590"/>
                        </a:lnSpc>
                      </a:pPr>
                      <a:r>
                        <a:rPr sz="1350" dirty="0">
                          <a:latin typeface="Calibri"/>
                          <a:cs typeface="Calibri"/>
                        </a:rPr>
                        <a:t>FUEL</a:t>
                      </a:r>
                      <a:r>
                        <a:rPr sz="1350" spc="30" dirty="0">
                          <a:latin typeface="Calibri"/>
                          <a:cs typeface="Calibri"/>
                        </a:rPr>
                        <a:t> </a:t>
                      </a:r>
                      <a:r>
                        <a:rPr sz="1350" dirty="0">
                          <a:latin typeface="Calibri"/>
                          <a:cs typeface="Calibri"/>
                        </a:rPr>
                        <a:t>FILL</a:t>
                      </a:r>
                      <a:r>
                        <a:rPr sz="1350" spc="-45" dirty="0">
                          <a:latin typeface="Calibri"/>
                          <a:cs typeface="Calibri"/>
                        </a:rPr>
                        <a:t> </a:t>
                      </a:r>
                      <a:r>
                        <a:rPr sz="1350" spc="-20" dirty="0">
                          <a:latin typeface="Calibri"/>
                          <a:cs typeface="Calibri"/>
                        </a:rPr>
                        <a:t>BOND</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10" dirty="0">
                          <a:latin typeface="Calibri"/>
                          <a:cs typeface="Calibri"/>
                        </a:rPr>
                        <a:t>GREEN</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25425">
                <a:tc>
                  <a:txBody>
                    <a:bodyPr/>
                    <a:lstStyle/>
                    <a:p>
                      <a:pPr marL="27940">
                        <a:lnSpc>
                          <a:spcPts val="1590"/>
                        </a:lnSpc>
                      </a:pPr>
                      <a:r>
                        <a:rPr sz="1350" spc="-20" dirty="0">
                          <a:latin typeface="Calibri"/>
                          <a:cs typeface="Calibri"/>
                        </a:rPr>
                        <a:t>HORN</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0"/>
                        </a:lnSpc>
                      </a:pPr>
                      <a:r>
                        <a:rPr sz="1350" spc="-10" dirty="0">
                          <a:latin typeface="Calibri"/>
                          <a:cs typeface="Calibri"/>
                        </a:rPr>
                        <a:t>ORANGE/WHITE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225425">
                <a:tc>
                  <a:txBody>
                    <a:bodyPr/>
                    <a:lstStyle/>
                    <a:p>
                      <a:pPr marL="27940">
                        <a:lnSpc>
                          <a:spcPts val="1595"/>
                        </a:lnSpc>
                      </a:pPr>
                      <a:r>
                        <a:rPr sz="1350" dirty="0">
                          <a:latin typeface="Calibri"/>
                          <a:cs typeface="Calibri"/>
                        </a:rPr>
                        <a:t>LIVEWELL</a:t>
                      </a:r>
                      <a:r>
                        <a:rPr sz="1350" spc="-75" dirty="0">
                          <a:latin typeface="Calibri"/>
                          <a:cs typeface="Calibri"/>
                        </a:rPr>
                        <a:t> </a:t>
                      </a:r>
                      <a:r>
                        <a:rPr sz="1350" spc="-25" dirty="0">
                          <a:latin typeface="Calibri"/>
                          <a:cs typeface="Calibri"/>
                        </a:rPr>
                        <a:t>#1</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BROWN/WHITE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25425">
                <a:tc>
                  <a:txBody>
                    <a:bodyPr/>
                    <a:lstStyle/>
                    <a:p>
                      <a:pPr marL="27940">
                        <a:lnSpc>
                          <a:spcPts val="1595"/>
                        </a:lnSpc>
                      </a:pPr>
                      <a:r>
                        <a:rPr sz="1350" dirty="0">
                          <a:latin typeface="Calibri"/>
                          <a:cs typeface="Calibri"/>
                        </a:rPr>
                        <a:t>LIVEWELL</a:t>
                      </a:r>
                      <a:r>
                        <a:rPr sz="1350" spc="-75" dirty="0">
                          <a:latin typeface="Calibri"/>
                          <a:cs typeface="Calibri"/>
                        </a:rPr>
                        <a:t> </a:t>
                      </a:r>
                      <a:r>
                        <a:rPr sz="1350" spc="-25" dirty="0">
                          <a:latin typeface="Calibri"/>
                          <a:cs typeface="Calibri"/>
                        </a:rPr>
                        <a:t>#2</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BROWN/YELLOW</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25425">
                <a:tc>
                  <a:txBody>
                    <a:bodyPr/>
                    <a:lstStyle/>
                    <a:p>
                      <a:pPr marL="27940">
                        <a:lnSpc>
                          <a:spcPts val="1595"/>
                        </a:lnSpc>
                      </a:pPr>
                      <a:r>
                        <a:rPr sz="1350" dirty="0">
                          <a:latin typeface="Calibri"/>
                          <a:cs typeface="Calibri"/>
                        </a:rPr>
                        <a:t>LIVEWELL</a:t>
                      </a:r>
                      <a:r>
                        <a:rPr sz="1350" spc="-75" dirty="0">
                          <a:latin typeface="Calibri"/>
                          <a:cs typeface="Calibri"/>
                        </a:rPr>
                        <a:t> </a:t>
                      </a:r>
                      <a:r>
                        <a:rPr sz="1350" spc="-25" dirty="0">
                          <a:latin typeface="Calibri"/>
                          <a:cs typeface="Calibri"/>
                        </a:rPr>
                        <a:t>LTS</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BLUE/WHITE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25425">
                <a:tc>
                  <a:txBody>
                    <a:bodyPr/>
                    <a:lstStyle/>
                    <a:p>
                      <a:pPr marL="27940">
                        <a:lnSpc>
                          <a:spcPts val="1595"/>
                        </a:lnSpc>
                      </a:pPr>
                      <a:r>
                        <a:rPr sz="1350" spc="-10" dirty="0">
                          <a:latin typeface="Calibri"/>
                          <a:cs typeface="Calibri"/>
                        </a:rPr>
                        <a:t>MACERATOR</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BROWN/GREEN</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25425">
                <a:tc>
                  <a:txBody>
                    <a:bodyPr/>
                    <a:lstStyle/>
                    <a:p>
                      <a:pPr marL="27940">
                        <a:lnSpc>
                          <a:spcPts val="1595"/>
                        </a:lnSpc>
                      </a:pPr>
                      <a:r>
                        <a:rPr sz="1350" spc="-10" dirty="0">
                          <a:latin typeface="Calibri"/>
                          <a:cs typeface="Calibri"/>
                        </a:rPr>
                        <a:t>NAV</a:t>
                      </a:r>
                      <a:r>
                        <a:rPr sz="1350" spc="-55" dirty="0">
                          <a:latin typeface="Calibri"/>
                          <a:cs typeface="Calibri"/>
                        </a:rPr>
                        <a:t> </a:t>
                      </a:r>
                      <a:r>
                        <a:rPr sz="1350" spc="-10" dirty="0">
                          <a:latin typeface="Calibri"/>
                          <a:cs typeface="Calibri"/>
                        </a:rPr>
                        <a:t>LIGHT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20" dirty="0">
                          <a:latin typeface="Calibri"/>
                          <a:cs typeface="Calibri"/>
                        </a:rPr>
                        <a:t>GRAY</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4"/>
                  </a:ext>
                </a:extLst>
              </a:tr>
              <a:tr h="225425">
                <a:tc>
                  <a:txBody>
                    <a:bodyPr/>
                    <a:lstStyle/>
                    <a:p>
                      <a:pPr marL="27940">
                        <a:lnSpc>
                          <a:spcPts val="1595"/>
                        </a:lnSpc>
                      </a:pPr>
                      <a:r>
                        <a:rPr sz="1350" dirty="0">
                          <a:latin typeface="Calibri"/>
                          <a:cs typeface="Calibri"/>
                        </a:rPr>
                        <a:t>PORT</a:t>
                      </a:r>
                      <a:r>
                        <a:rPr sz="1350" spc="-70" dirty="0">
                          <a:latin typeface="Calibri"/>
                          <a:cs typeface="Calibri"/>
                        </a:rPr>
                        <a:t> </a:t>
                      </a:r>
                      <a:r>
                        <a:rPr sz="1350" dirty="0">
                          <a:latin typeface="Calibri"/>
                          <a:cs typeface="Calibri"/>
                        </a:rPr>
                        <a:t>FRONT</a:t>
                      </a:r>
                      <a:r>
                        <a:rPr sz="1350" spc="-45" dirty="0">
                          <a:latin typeface="Calibri"/>
                          <a:cs typeface="Calibri"/>
                        </a:rPr>
                        <a:t> </a:t>
                      </a:r>
                      <a:r>
                        <a:rPr sz="1350" dirty="0">
                          <a:latin typeface="Calibri"/>
                          <a:cs typeface="Calibri"/>
                        </a:rPr>
                        <a:t>SPKR</a:t>
                      </a:r>
                      <a:r>
                        <a:rPr sz="1350" spc="-30" dirty="0">
                          <a:latin typeface="Calibri"/>
                          <a:cs typeface="Calibri"/>
                        </a:rPr>
                        <a:t>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WHITE/BLACK</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25425">
                <a:tc>
                  <a:txBody>
                    <a:bodyPr/>
                    <a:lstStyle/>
                    <a:p>
                      <a:pPr marL="27940">
                        <a:lnSpc>
                          <a:spcPts val="1595"/>
                        </a:lnSpc>
                      </a:pPr>
                      <a:r>
                        <a:rPr sz="1350" dirty="0">
                          <a:latin typeface="Calibri"/>
                          <a:cs typeface="Calibri"/>
                        </a:rPr>
                        <a:t>PORT</a:t>
                      </a:r>
                      <a:r>
                        <a:rPr sz="1350" spc="-70" dirty="0">
                          <a:latin typeface="Calibri"/>
                          <a:cs typeface="Calibri"/>
                        </a:rPr>
                        <a:t> </a:t>
                      </a:r>
                      <a:r>
                        <a:rPr sz="1350" dirty="0">
                          <a:latin typeface="Calibri"/>
                          <a:cs typeface="Calibri"/>
                        </a:rPr>
                        <a:t>FRONT</a:t>
                      </a:r>
                      <a:r>
                        <a:rPr sz="1350" spc="-45" dirty="0">
                          <a:latin typeface="Calibri"/>
                          <a:cs typeface="Calibri"/>
                        </a:rPr>
                        <a:t> </a:t>
                      </a:r>
                      <a:r>
                        <a:rPr sz="1350" dirty="0">
                          <a:latin typeface="Calibri"/>
                          <a:cs typeface="Calibri"/>
                        </a:rPr>
                        <a:t>SPKR</a:t>
                      </a:r>
                      <a:r>
                        <a:rPr sz="1350" spc="-30" dirty="0">
                          <a:latin typeface="Calibri"/>
                          <a:cs typeface="Calibri"/>
                        </a:rPr>
                        <a:t>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WHITE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25425">
                <a:tc>
                  <a:txBody>
                    <a:bodyPr/>
                    <a:lstStyle/>
                    <a:p>
                      <a:pPr marL="27940">
                        <a:lnSpc>
                          <a:spcPts val="1595"/>
                        </a:lnSpc>
                      </a:pPr>
                      <a:r>
                        <a:rPr sz="1350" dirty="0">
                          <a:latin typeface="Calibri"/>
                          <a:cs typeface="Calibri"/>
                        </a:rPr>
                        <a:t>PORT</a:t>
                      </a:r>
                      <a:r>
                        <a:rPr sz="1350" spc="-60" dirty="0">
                          <a:latin typeface="Calibri"/>
                          <a:cs typeface="Calibri"/>
                        </a:rPr>
                        <a:t> </a:t>
                      </a:r>
                      <a:r>
                        <a:rPr sz="1350" spc="-20" dirty="0">
                          <a:latin typeface="Calibri"/>
                          <a:cs typeface="Calibri"/>
                        </a:rPr>
                        <a:t>REAR</a:t>
                      </a:r>
                      <a:r>
                        <a:rPr sz="1350" spc="-60" dirty="0">
                          <a:latin typeface="Calibri"/>
                          <a:cs typeface="Calibri"/>
                        </a:rPr>
                        <a:t> </a:t>
                      </a:r>
                      <a:r>
                        <a:rPr sz="1350" dirty="0">
                          <a:latin typeface="Calibri"/>
                          <a:cs typeface="Calibri"/>
                        </a:rPr>
                        <a:t>SPKR</a:t>
                      </a:r>
                      <a:r>
                        <a:rPr sz="1350" spc="-25" dirty="0">
                          <a:latin typeface="Calibri"/>
                          <a:cs typeface="Calibri"/>
                        </a:rPr>
                        <a:t>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595"/>
                        </a:lnSpc>
                      </a:pPr>
                      <a:r>
                        <a:rPr sz="1350" spc="-10" dirty="0">
                          <a:latin typeface="Calibri"/>
                          <a:cs typeface="Calibri"/>
                        </a:rPr>
                        <a:t>GREEN/BLACK</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25425">
                <a:tc>
                  <a:txBody>
                    <a:bodyPr/>
                    <a:lstStyle/>
                    <a:p>
                      <a:pPr marL="27940">
                        <a:lnSpc>
                          <a:spcPts val="1600"/>
                        </a:lnSpc>
                      </a:pPr>
                      <a:r>
                        <a:rPr sz="1350" dirty="0">
                          <a:latin typeface="Calibri"/>
                          <a:cs typeface="Calibri"/>
                        </a:rPr>
                        <a:t>PORT</a:t>
                      </a:r>
                      <a:r>
                        <a:rPr sz="1350" spc="-60" dirty="0">
                          <a:latin typeface="Calibri"/>
                          <a:cs typeface="Calibri"/>
                        </a:rPr>
                        <a:t> </a:t>
                      </a:r>
                      <a:r>
                        <a:rPr sz="1350" spc="-20" dirty="0">
                          <a:latin typeface="Calibri"/>
                          <a:cs typeface="Calibri"/>
                        </a:rPr>
                        <a:t>REAR</a:t>
                      </a:r>
                      <a:r>
                        <a:rPr sz="1350" spc="-60" dirty="0">
                          <a:latin typeface="Calibri"/>
                          <a:cs typeface="Calibri"/>
                        </a:rPr>
                        <a:t> </a:t>
                      </a:r>
                      <a:r>
                        <a:rPr sz="1350" dirty="0">
                          <a:latin typeface="Calibri"/>
                          <a:cs typeface="Calibri"/>
                        </a:rPr>
                        <a:t>SPKR</a:t>
                      </a:r>
                      <a:r>
                        <a:rPr sz="1350" spc="-25" dirty="0">
                          <a:latin typeface="Calibri"/>
                          <a:cs typeface="Calibri"/>
                        </a:rPr>
                        <a:t>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10" dirty="0">
                          <a:latin typeface="Calibri"/>
                          <a:cs typeface="Calibri"/>
                        </a:rPr>
                        <a:t>GREEN</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8"/>
                  </a:ext>
                </a:extLst>
              </a:tr>
              <a:tr h="225425">
                <a:tc>
                  <a:txBody>
                    <a:bodyPr/>
                    <a:lstStyle/>
                    <a:p>
                      <a:pPr marL="27940">
                        <a:lnSpc>
                          <a:spcPts val="1600"/>
                        </a:lnSpc>
                      </a:pPr>
                      <a:r>
                        <a:rPr sz="1350" spc="-20" dirty="0">
                          <a:latin typeface="Calibri"/>
                          <a:cs typeface="Calibri"/>
                        </a:rPr>
                        <a:t>RAW</a:t>
                      </a:r>
                      <a:r>
                        <a:rPr sz="1350" spc="-55" dirty="0">
                          <a:latin typeface="Calibri"/>
                          <a:cs typeface="Calibri"/>
                        </a:rPr>
                        <a:t> </a:t>
                      </a:r>
                      <a:r>
                        <a:rPr sz="1350" spc="-10" dirty="0">
                          <a:latin typeface="Calibri"/>
                          <a:cs typeface="Calibri"/>
                        </a:rPr>
                        <a:t>WATER</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10" dirty="0">
                          <a:latin typeface="Calibri"/>
                          <a:cs typeface="Calibri"/>
                        </a:rPr>
                        <a:t>BROWN/BLACK</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25425">
                <a:tc>
                  <a:txBody>
                    <a:bodyPr/>
                    <a:lstStyle/>
                    <a:p>
                      <a:pPr marL="27940">
                        <a:lnSpc>
                          <a:spcPts val="1600"/>
                        </a:lnSpc>
                      </a:pPr>
                      <a:r>
                        <a:rPr sz="1350" dirty="0">
                          <a:latin typeface="Calibri"/>
                          <a:cs typeface="Calibri"/>
                        </a:rPr>
                        <a:t>STBD</a:t>
                      </a:r>
                      <a:r>
                        <a:rPr sz="1350" spc="-55" dirty="0">
                          <a:latin typeface="Calibri"/>
                          <a:cs typeface="Calibri"/>
                        </a:rPr>
                        <a:t> </a:t>
                      </a:r>
                      <a:r>
                        <a:rPr sz="1350" dirty="0">
                          <a:latin typeface="Calibri"/>
                          <a:cs typeface="Calibri"/>
                        </a:rPr>
                        <a:t>FRONT</a:t>
                      </a:r>
                      <a:r>
                        <a:rPr sz="1350" spc="-25" dirty="0">
                          <a:latin typeface="Calibri"/>
                          <a:cs typeface="Calibri"/>
                        </a:rPr>
                        <a:t> </a:t>
                      </a:r>
                      <a:r>
                        <a:rPr sz="1350" dirty="0">
                          <a:latin typeface="Calibri"/>
                          <a:cs typeface="Calibri"/>
                        </a:rPr>
                        <a:t>SPKR</a:t>
                      </a:r>
                      <a:r>
                        <a:rPr sz="1350" spc="-10" dirty="0">
                          <a:latin typeface="Calibri"/>
                          <a:cs typeface="Calibri"/>
                        </a:rPr>
                        <a:t>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10" dirty="0">
                          <a:latin typeface="Calibri"/>
                          <a:cs typeface="Calibri"/>
                        </a:rPr>
                        <a:t>GRAY/BLACK</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25425">
                <a:tc>
                  <a:txBody>
                    <a:bodyPr/>
                    <a:lstStyle/>
                    <a:p>
                      <a:pPr marL="27940">
                        <a:lnSpc>
                          <a:spcPts val="1600"/>
                        </a:lnSpc>
                      </a:pPr>
                      <a:r>
                        <a:rPr sz="1350" dirty="0">
                          <a:latin typeface="Calibri"/>
                          <a:cs typeface="Calibri"/>
                        </a:rPr>
                        <a:t>STBD</a:t>
                      </a:r>
                      <a:r>
                        <a:rPr sz="1350" spc="-55" dirty="0">
                          <a:latin typeface="Calibri"/>
                          <a:cs typeface="Calibri"/>
                        </a:rPr>
                        <a:t> </a:t>
                      </a:r>
                      <a:r>
                        <a:rPr sz="1350" dirty="0">
                          <a:latin typeface="Calibri"/>
                          <a:cs typeface="Calibri"/>
                        </a:rPr>
                        <a:t>FRONT</a:t>
                      </a:r>
                      <a:r>
                        <a:rPr sz="1350" spc="-25" dirty="0">
                          <a:latin typeface="Calibri"/>
                          <a:cs typeface="Calibri"/>
                        </a:rPr>
                        <a:t> </a:t>
                      </a:r>
                      <a:r>
                        <a:rPr sz="1350" dirty="0">
                          <a:latin typeface="Calibri"/>
                          <a:cs typeface="Calibri"/>
                        </a:rPr>
                        <a:t>SPKR</a:t>
                      </a:r>
                      <a:r>
                        <a:rPr sz="1350" spc="-10" dirty="0">
                          <a:latin typeface="Calibri"/>
                          <a:cs typeface="Calibri"/>
                        </a:rPr>
                        <a:t>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20" dirty="0">
                          <a:latin typeface="Calibri"/>
                          <a:cs typeface="Calibri"/>
                        </a:rPr>
                        <a:t>GRAY</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25425">
                <a:tc>
                  <a:txBody>
                    <a:bodyPr/>
                    <a:lstStyle/>
                    <a:p>
                      <a:pPr marL="27940">
                        <a:lnSpc>
                          <a:spcPts val="1600"/>
                        </a:lnSpc>
                      </a:pPr>
                      <a:r>
                        <a:rPr sz="1350" dirty="0">
                          <a:latin typeface="Calibri"/>
                          <a:cs typeface="Calibri"/>
                        </a:rPr>
                        <a:t>STBD</a:t>
                      </a:r>
                      <a:r>
                        <a:rPr sz="1350" spc="-35" dirty="0">
                          <a:latin typeface="Calibri"/>
                          <a:cs typeface="Calibri"/>
                        </a:rPr>
                        <a:t> </a:t>
                      </a:r>
                      <a:r>
                        <a:rPr sz="1350" spc="-20" dirty="0">
                          <a:latin typeface="Calibri"/>
                          <a:cs typeface="Calibri"/>
                        </a:rPr>
                        <a:t>REAR</a:t>
                      </a:r>
                      <a:r>
                        <a:rPr sz="1350" spc="-50" dirty="0">
                          <a:latin typeface="Calibri"/>
                          <a:cs typeface="Calibri"/>
                        </a:rPr>
                        <a:t> </a:t>
                      </a:r>
                      <a:r>
                        <a:rPr sz="1350" dirty="0">
                          <a:latin typeface="Calibri"/>
                          <a:cs typeface="Calibri"/>
                        </a:rPr>
                        <a:t>SPKR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10" dirty="0">
                          <a:latin typeface="Calibri"/>
                          <a:cs typeface="Calibri"/>
                        </a:rPr>
                        <a:t>PURPLE/BLACK</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25425">
                <a:tc>
                  <a:txBody>
                    <a:bodyPr/>
                    <a:lstStyle/>
                    <a:p>
                      <a:pPr marL="27940">
                        <a:lnSpc>
                          <a:spcPts val="1600"/>
                        </a:lnSpc>
                      </a:pPr>
                      <a:r>
                        <a:rPr sz="1350" dirty="0">
                          <a:latin typeface="Calibri"/>
                          <a:cs typeface="Calibri"/>
                        </a:rPr>
                        <a:t>STBD</a:t>
                      </a:r>
                      <a:r>
                        <a:rPr sz="1350" spc="-35" dirty="0">
                          <a:latin typeface="Calibri"/>
                          <a:cs typeface="Calibri"/>
                        </a:rPr>
                        <a:t> </a:t>
                      </a:r>
                      <a:r>
                        <a:rPr sz="1350" spc="-20" dirty="0">
                          <a:latin typeface="Calibri"/>
                          <a:cs typeface="Calibri"/>
                        </a:rPr>
                        <a:t>REAR</a:t>
                      </a:r>
                      <a:r>
                        <a:rPr sz="1350" spc="-50" dirty="0">
                          <a:latin typeface="Calibri"/>
                          <a:cs typeface="Calibri"/>
                        </a:rPr>
                        <a:t> </a:t>
                      </a:r>
                      <a:r>
                        <a:rPr sz="1350" dirty="0">
                          <a:latin typeface="Calibri"/>
                          <a:cs typeface="Calibri"/>
                        </a:rPr>
                        <a:t>SPKR </a:t>
                      </a:r>
                      <a:r>
                        <a:rPr sz="1350" spc="-50" dirty="0">
                          <a:latin typeface="Calibri"/>
                          <a:cs typeface="Calibri"/>
                        </a:rPr>
                        <a:t>+</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10" dirty="0">
                          <a:latin typeface="Calibri"/>
                          <a:cs typeface="Calibri"/>
                        </a:rPr>
                        <a:t>PURPLE</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3"/>
                  </a:ext>
                </a:extLst>
              </a:tr>
              <a:tr h="225425">
                <a:tc>
                  <a:txBody>
                    <a:bodyPr/>
                    <a:lstStyle/>
                    <a:p>
                      <a:pPr marL="27940">
                        <a:lnSpc>
                          <a:spcPts val="1600"/>
                        </a:lnSpc>
                      </a:pPr>
                      <a:r>
                        <a:rPr sz="1350" dirty="0">
                          <a:latin typeface="Calibri"/>
                          <a:cs typeface="Calibri"/>
                        </a:rPr>
                        <a:t>UNDER</a:t>
                      </a:r>
                      <a:r>
                        <a:rPr sz="1350" spc="-40" dirty="0">
                          <a:latin typeface="Calibri"/>
                          <a:cs typeface="Calibri"/>
                        </a:rPr>
                        <a:t> </a:t>
                      </a:r>
                      <a:r>
                        <a:rPr sz="1350" spc="-20" dirty="0">
                          <a:latin typeface="Calibri"/>
                          <a:cs typeface="Calibri"/>
                        </a:rPr>
                        <a:t>WATER</a:t>
                      </a:r>
                      <a:r>
                        <a:rPr sz="1350" spc="-75" dirty="0">
                          <a:latin typeface="Calibri"/>
                          <a:cs typeface="Calibri"/>
                        </a:rPr>
                        <a:t> </a:t>
                      </a:r>
                      <a:r>
                        <a:rPr sz="1350" spc="-25" dirty="0">
                          <a:latin typeface="Calibri"/>
                          <a:cs typeface="Calibri"/>
                        </a:rPr>
                        <a:t>LTS</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0"/>
                        </a:lnSpc>
                      </a:pPr>
                      <a:r>
                        <a:rPr sz="1350" spc="-10" dirty="0">
                          <a:latin typeface="Calibri"/>
                          <a:cs typeface="Calibri"/>
                        </a:rPr>
                        <a:t>BLUE/RED</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4"/>
                  </a:ext>
                </a:extLst>
              </a:tr>
              <a:tr h="225425">
                <a:tc>
                  <a:txBody>
                    <a:bodyPr/>
                    <a:lstStyle/>
                    <a:p>
                      <a:pPr marL="27940">
                        <a:lnSpc>
                          <a:spcPts val="1605"/>
                        </a:lnSpc>
                      </a:pPr>
                      <a:r>
                        <a:rPr sz="1350" dirty="0">
                          <a:latin typeface="Calibri"/>
                          <a:cs typeface="Calibri"/>
                        </a:rPr>
                        <a:t>BATT</a:t>
                      </a:r>
                      <a:r>
                        <a:rPr sz="1350" spc="-70" dirty="0">
                          <a:latin typeface="Calibri"/>
                          <a:cs typeface="Calibri"/>
                        </a:rPr>
                        <a:t> </a:t>
                      </a:r>
                      <a:r>
                        <a:rPr sz="1350" spc="-10" dirty="0">
                          <a:latin typeface="Calibri"/>
                          <a:cs typeface="Calibri"/>
                        </a:rPr>
                        <a:t>POSITIVE</a:t>
                      </a:r>
                      <a:endParaRPr sz="13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1605"/>
                        </a:lnSpc>
                      </a:pPr>
                      <a:r>
                        <a:rPr sz="1350" spc="-25" dirty="0">
                          <a:latin typeface="Calibri"/>
                          <a:cs typeface="Calibri"/>
                        </a:rPr>
                        <a:t>RED</a:t>
                      </a:r>
                      <a:endParaRPr sz="1350">
                        <a:latin typeface="Calibri"/>
                        <a:cs typeface="Calibri"/>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160565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BA667366-59EA-3AD8-1B4A-61AC38D23F80}"/>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a:spLocks noGrp="1"/>
          </p:cNvSpPr>
          <p:nvPr>
            <p:ph type="title"/>
          </p:nvPr>
        </p:nvSpPr>
        <p:spPr>
          <a:xfrm>
            <a:off x="447128" y="125678"/>
            <a:ext cx="9160510" cy="300355"/>
          </a:xfrm>
          <a:prstGeom prst="rect">
            <a:avLst/>
          </a:prstGeom>
        </p:spPr>
        <p:txBody>
          <a:bodyPr vert="horz" wrap="square" lIns="0" tIns="12700" rIns="0" bIns="0" rtlCol="0">
            <a:spAutoFit/>
          </a:bodyPr>
          <a:lstStyle/>
          <a:p>
            <a:pPr marL="12700">
              <a:lnSpc>
                <a:spcPct val="100000"/>
              </a:lnSpc>
              <a:spcBef>
                <a:spcPts val="100"/>
              </a:spcBef>
              <a:tabLst>
                <a:tab pos="3872229" algn="l"/>
                <a:tab pos="9147175" algn="l"/>
              </a:tabLst>
            </a:pPr>
            <a:r>
              <a:rPr dirty="0"/>
              <a:t>	</a:t>
            </a:r>
            <a:r>
              <a:rPr spc="-10" dirty="0"/>
              <a:t>MAINTENANCE</a:t>
            </a:r>
            <a:r>
              <a:rPr dirty="0"/>
              <a:t>	</a:t>
            </a:r>
          </a:p>
        </p:txBody>
      </p:sp>
      <p:sp>
        <p:nvSpPr>
          <p:cNvPr id="4" name="object 4"/>
          <p:cNvSpPr txBox="1"/>
          <p:nvPr/>
        </p:nvSpPr>
        <p:spPr>
          <a:xfrm>
            <a:off x="486867" y="373258"/>
            <a:ext cx="4383405" cy="7211695"/>
          </a:xfrm>
          <a:prstGeom prst="rect">
            <a:avLst/>
          </a:prstGeom>
        </p:spPr>
        <p:txBody>
          <a:bodyPr vert="horz" wrap="square" lIns="0" tIns="104139" rIns="0" bIns="0" rtlCol="0">
            <a:spAutoFit/>
          </a:bodyPr>
          <a:lstStyle/>
          <a:p>
            <a:pPr marL="12700">
              <a:lnSpc>
                <a:spcPct val="100000"/>
              </a:lnSpc>
              <a:spcBef>
                <a:spcPts val="819"/>
              </a:spcBef>
            </a:pPr>
            <a:r>
              <a:rPr sz="1600" b="1" dirty="0">
                <a:latin typeface="Calibri"/>
                <a:cs typeface="Calibri"/>
              </a:rPr>
              <a:t>Routine</a:t>
            </a:r>
            <a:r>
              <a:rPr sz="1600" b="1" spc="65" dirty="0">
                <a:latin typeface="Calibri"/>
                <a:cs typeface="Calibri"/>
              </a:rPr>
              <a:t> </a:t>
            </a:r>
            <a:r>
              <a:rPr sz="1600" b="1" dirty="0">
                <a:latin typeface="Calibri"/>
                <a:cs typeface="Calibri"/>
              </a:rPr>
              <a:t>Care</a:t>
            </a:r>
            <a:r>
              <a:rPr sz="1600" b="1" spc="180" dirty="0">
                <a:latin typeface="Calibri"/>
                <a:cs typeface="Calibri"/>
              </a:rPr>
              <a:t> </a:t>
            </a:r>
            <a:r>
              <a:rPr sz="1600" b="1" dirty="0">
                <a:latin typeface="Calibri"/>
                <a:cs typeface="Calibri"/>
              </a:rPr>
              <a:t>&amp;</a:t>
            </a:r>
            <a:r>
              <a:rPr sz="1600" b="1" spc="35" dirty="0">
                <a:latin typeface="Calibri"/>
                <a:cs typeface="Calibri"/>
              </a:rPr>
              <a:t> </a:t>
            </a:r>
            <a:r>
              <a:rPr sz="1600" b="1" spc="-10" dirty="0">
                <a:latin typeface="Calibri"/>
                <a:cs typeface="Calibri"/>
              </a:rPr>
              <a:t>Maintenance:</a:t>
            </a:r>
            <a:endParaRPr sz="1600">
              <a:latin typeface="Calibri"/>
              <a:cs typeface="Calibri"/>
            </a:endParaRPr>
          </a:p>
          <a:p>
            <a:pPr marL="12700" marR="365125">
              <a:lnSpc>
                <a:spcPct val="101899"/>
              </a:lnSpc>
              <a:spcBef>
                <a:spcPts val="580"/>
              </a:spcBef>
            </a:pPr>
            <a:r>
              <a:rPr sz="1400" spc="-20" dirty="0">
                <a:latin typeface="Calibri"/>
                <a:cs typeface="Calibri"/>
              </a:rPr>
              <a:t>NOTE:</a:t>
            </a:r>
            <a:r>
              <a:rPr sz="1400" spc="105" dirty="0">
                <a:latin typeface="Calibri"/>
                <a:cs typeface="Calibri"/>
              </a:rPr>
              <a:t> </a:t>
            </a:r>
            <a:r>
              <a:rPr sz="1400" dirty="0">
                <a:latin typeface="Calibri"/>
                <a:cs typeface="Calibri"/>
              </a:rPr>
              <a:t>Refer</a:t>
            </a:r>
            <a:r>
              <a:rPr sz="1400" spc="180" dirty="0">
                <a:latin typeface="Calibri"/>
                <a:cs typeface="Calibri"/>
              </a:rPr>
              <a:t> </a:t>
            </a:r>
            <a:r>
              <a:rPr sz="1400" dirty="0">
                <a:latin typeface="Calibri"/>
                <a:cs typeface="Calibri"/>
              </a:rPr>
              <a:t>to</a:t>
            </a:r>
            <a:r>
              <a:rPr sz="1400" spc="229" dirty="0">
                <a:latin typeface="Calibri"/>
                <a:cs typeface="Calibri"/>
              </a:rPr>
              <a:t> </a:t>
            </a:r>
            <a:r>
              <a:rPr sz="1400" dirty="0">
                <a:latin typeface="Calibri"/>
                <a:cs typeface="Calibri"/>
              </a:rPr>
              <a:t>the</a:t>
            </a:r>
            <a:r>
              <a:rPr sz="1400" spc="160" dirty="0">
                <a:latin typeface="Calibri"/>
                <a:cs typeface="Calibri"/>
              </a:rPr>
              <a:t> </a:t>
            </a:r>
            <a:r>
              <a:rPr sz="1400" dirty="0">
                <a:latin typeface="Calibri"/>
                <a:cs typeface="Calibri"/>
              </a:rPr>
              <a:t>individual</a:t>
            </a:r>
            <a:r>
              <a:rPr sz="1400" spc="285" dirty="0">
                <a:latin typeface="Calibri"/>
                <a:cs typeface="Calibri"/>
              </a:rPr>
              <a:t> </a:t>
            </a:r>
            <a:r>
              <a:rPr sz="1400" dirty="0">
                <a:latin typeface="Calibri"/>
                <a:cs typeface="Calibri"/>
              </a:rPr>
              <a:t>Manufacturer</a:t>
            </a:r>
            <a:r>
              <a:rPr sz="1400" spc="295" dirty="0">
                <a:latin typeface="Calibri"/>
                <a:cs typeface="Calibri"/>
              </a:rPr>
              <a:t> </a:t>
            </a:r>
            <a:r>
              <a:rPr sz="1400" spc="-10" dirty="0">
                <a:latin typeface="Calibri"/>
                <a:cs typeface="Calibri"/>
              </a:rPr>
              <a:t>Owner’s </a:t>
            </a:r>
            <a:r>
              <a:rPr sz="1400" dirty="0">
                <a:latin typeface="Calibri"/>
                <a:cs typeface="Calibri"/>
              </a:rPr>
              <a:t>Manuals</a:t>
            </a:r>
            <a:r>
              <a:rPr sz="1400" spc="229" dirty="0">
                <a:latin typeface="Calibri"/>
                <a:cs typeface="Calibri"/>
              </a:rPr>
              <a:t> </a:t>
            </a:r>
            <a:r>
              <a:rPr sz="1400" spc="85" dirty="0">
                <a:latin typeface="Calibri"/>
                <a:cs typeface="Calibri"/>
              </a:rPr>
              <a:t>for</a:t>
            </a:r>
            <a:r>
              <a:rPr sz="1400" spc="210" dirty="0">
                <a:latin typeface="Calibri"/>
                <a:cs typeface="Calibri"/>
              </a:rPr>
              <a:t> </a:t>
            </a:r>
            <a:r>
              <a:rPr sz="1400" dirty="0">
                <a:latin typeface="Calibri"/>
                <a:cs typeface="Calibri"/>
              </a:rPr>
              <a:t>detailed</a:t>
            </a:r>
            <a:r>
              <a:rPr sz="1400" spc="125" dirty="0">
                <a:latin typeface="Calibri"/>
                <a:cs typeface="Calibri"/>
              </a:rPr>
              <a:t> </a:t>
            </a:r>
            <a:r>
              <a:rPr sz="1400" dirty="0">
                <a:latin typeface="Calibri"/>
                <a:cs typeface="Calibri"/>
              </a:rPr>
              <a:t>information</a:t>
            </a:r>
            <a:r>
              <a:rPr sz="1400" spc="315" dirty="0">
                <a:latin typeface="Calibri"/>
                <a:cs typeface="Calibri"/>
              </a:rPr>
              <a:t> </a:t>
            </a:r>
            <a:r>
              <a:rPr sz="1400" dirty="0">
                <a:latin typeface="Calibri"/>
                <a:cs typeface="Calibri"/>
              </a:rPr>
              <a:t>related</a:t>
            </a:r>
            <a:r>
              <a:rPr sz="1400" spc="204" dirty="0">
                <a:latin typeface="Calibri"/>
                <a:cs typeface="Calibri"/>
              </a:rPr>
              <a:t> </a:t>
            </a:r>
            <a:r>
              <a:rPr sz="1400" dirty="0">
                <a:latin typeface="Calibri"/>
                <a:cs typeface="Calibri"/>
              </a:rPr>
              <a:t>to</a:t>
            </a:r>
            <a:r>
              <a:rPr sz="1400" spc="229" dirty="0">
                <a:latin typeface="Calibri"/>
                <a:cs typeface="Calibri"/>
              </a:rPr>
              <a:t> </a:t>
            </a:r>
            <a:r>
              <a:rPr sz="1400" spc="-10" dirty="0">
                <a:latin typeface="Calibri"/>
                <a:cs typeface="Calibri"/>
              </a:rPr>
              <a:t>Service, </a:t>
            </a:r>
            <a:r>
              <a:rPr sz="1400" dirty="0">
                <a:latin typeface="Calibri"/>
                <a:cs typeface="Calibri"/>
              </a:rPr>
              <a:t>Care,</a:t>
            </a:r>
            <a:r>
              <a:rPr sz="1400" spc="75" dirty="0">
                <a:latin typeface="Calibri"/>
                <a:cs typeface="Calibri"/>
              </a:rPr>
              <a:t> </a:t>
            </a:r>
            <a:r>
              <a:rPr sz="1400" dirty="0">
                <a:latin typeface="Calibri"/>
                <a:cs typeface="Calibri"/>
              </a:rPr>
              <a:t>Maintenance</a:t>
            </a:r>
            <a:r>
              <a:rPr sz="1400" spc="200" dirty="0">
                <a:latin typeface="Calibri"/>
                <a:cs typeface="Calibri"/>
              </a:rPr>
              <a:t> </a:t>
            </a:r>
            <a:r>
              <a:rPr sz="1400" dirty="0">
                <a:latin typeface="Calibri"/>
                <a:cs typeface="Calibri"/>
              </a:rPr>
              <a:t>and</a:t>
            </a:r>
            <a:r>
              <a:rPr sz="1400" spc="125" dirty="0">
                <a:latin typeface="Calibri"/>
                <a:cs typeface="Calibri"/>
              </a:rPr>
              <a:t> </a:t>
            </a:r>
            <a:r>
              <a:rPr sz="1400" spc="-10" dirty="0">
                <a:latin typeface="Calibri"/>
                <a:cs typeface="Calibri"/>
              </a:rPr>
              <a:t>Repair</a:t>
            </a:r>
            <a:r>
              <a:rPr sz="1400" dirty="0">
                <a:latin typeface="Calibri"/>
                <a:cs typeface="Calibri"/>
              </a:rPr>
              <a:t> </a:t>
            </a:r>
            <a:r>
              <a:rPr sz="1400" spc="55" dirty="0">
                <a:latin typeface="Calibri"/>
                <a:cs typeface="Calibri"/>
              </a:rPr>
              <a:t>of</a:t>
            </a:r>
            <a:r>
              <a:rPr sz="1400" spc="245" dirty="0">
                <a:latin typeface="Calibri"/>
                <a:cs typeface="Calibri"/>
              </a:rPr>
              <a:t> </a:t>
            </a:r>
            <a:r>
              <a:rPr sz="1400" dirty="0">
                <a:latin typeface="Calibri"/>
                <a:cs typeface="Calibri"/>
              </a:rPr>
              <a:t>those</a:t>
            </a:r>
            <a:r>
              <a:rPr sz="1400" spc="135" dirty="0">
                <a:latin typeface="Calibri"/>
                <a:cs typeface="Calibri"/>
              </a:rPr>
              <a:t> </a:t>
            </a:r>
            <a:r>
              <a:rPr sz="1400" spc="-10" dirty="0">
                <a:latin typeface="Calibri"/>
                <a:cs typeface="Calibri"/>
              </a:rPr>
              <a:t>specific components.</a:t>
            </a:r>
            <a:endParaRPr sz="1400">
              <a:latin typeface="Calibri"/>
              <a:cs typeface="Calibri"/>
            </a:endParaRPr>
          </a:p>
          <a:p>
            <a:pPr marL="12700" marR="5080">
              <a:lnSpc>
                <a:spcPct val="100000"/>
              </a:lnSpc>
              <a:spcBef>
                <a:spcPts val="650"/>
              </a:spcBef>
            </a:pPr>
            <a:r>
              <a:rPr sz="1400" dirty="0">
                <a:latin typeface="Calibri"/>
                <a:cs typeface="Calibri"/>
              </a:rPr>
              <a:t>Routine</a:t>
            </a:r>
            <a:r>
              <a:rPr sz="1400" spc="175" dirty="0">
                <a:latin typeface="Calibri"/>
                <a:cs typeface="Calibri"/>
              </a:rPr>
              <a:t> </a:t>
            </a:r>
            <a:r>
              <a:rPr sz="1400" dirty="0">
                <a:latin typeface="Calibri"/>
                <a:cs typeface="Calibri"/>
              </a:rPr>
              <a:t>inspection</a:t>
            </a:r>
            <a:r>
              <a:rPr sz="1400" spc="130" dirty="0">
                <a:latin typeface="Calibri"/>
                <a:cs typeface="Calibri"/>
              </a:rPr>
              <a:t> </a:t>
            </a:r>
            <a:r>
              <a:rPr sz="1400" dirty="0">
                <a:latin typeface="Calibri"/>
                <a:cs typeface="Calibri"/>
              </a:rPr>
              <a:t>and</a:t>
            </a:r>
            <a:r>
              <a:rPr sz="1400" spc="120" dirty="0">
                <a:latin typeface="Calibri"/>
                <a:cs typeface="Calibri"/>
              </a:rPr>
              <a:t> </a:t>
            </a:r>
            <a:r>
              <a:rPr sz="1400" dirty="0">
                <a:latin typeface="Calibri"/>
                <a:cs typeface="Calibri"/>
              </a:rPr>
              <a:t>maintenance</a:t>
            </a:r>
            <a:r>
              <a:rPr sz="1400" spc="75" dirty="0">
                <a:latin typeface="Calibri"/>
                <a:cs typeface="Calibri"/>
              </a:rPr>
              <a:t> </a:t>
            </a:r>
            <a:r>
              <a:rPr sz="1400" spc="55" dirty="0">
                <a:latin typeface="Calibri"/>
                <a:cs typeface="Calibri"/>
              </a:rPr>
              <a:t>of</a:t>
            </a:r>
            <a:r>
              <a:rPr sz="1400" spc="135" dirty="0">
                <a:latin typeface="Calibri"/>
                <a:cs typeface="Calibri"/>
              </a:rPr>
              <a:t> </a:t>
            </a:r>
            <a:r>
              <a:rPr sz="1400" dirty="0">
                <a:latin typeface="Calibri"/>
                <a:cs typeface="Calibri"/>
              </a:rPr>
              <a:t>your</a:t>
            </a:r>
            <a:r>
              <a:rPr sz="1400" spc="135" dirty="0">
                <a:latin typeface="Calibri"/>
                <a:cs typeface="Calibri"/>
              </a:rPr>
              <a:t> </a:t>
            </a:r>
            <a:r>
              <a:rPr sz="1400" i="1" dirty="0">
                <a:latin typeface="Calibri"/>
                <a:cs typeface="Calibri"/>
              </a:rPr>
              <a:t>SEA</a:t>
            </a:r>
            <a:r>
              <a:rPr sz="1400" i="1" spc="65" dirty="0">
                <a:latin typeface="Calibri"/>
                <a:cs typeface="Calibri"/>
              </a:rPr>
              <a:t> </a:t>
            </a:r>
            <a:r>
              <a:rPr sz="1400" i="1" spc="-25" dirty="0">
                <a:latin typeface="Calibri"/>
                <a:cs typeface="Calibri"/>
              </a:rPr>
              <a:t>PRO</a:t>
            </a:r>
            <a:r>
              <a:rPr sz="1400" i="1" spc="500" dirty="0">
                <a:latin typeface="Calibri"/>
                <a:cs typeface="Calibri"/>
              </a:rPr>
              <a:t> </a:t>
            </a:r>
            <a:r>
              <a:rPr sz="1400" dirty="0">
                <a:latin typeface="Calibri"/>
                <a:cs typeface="Calibri"/>
              </a:rPr>
              <a:t>boat</a:t>
            </a:r>
            <a:r>
              <a:rPr sz="1400" spc="60"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it’s</a:t>
            </a:r>
            <a:r>
              <a:rPr sz="1400" spc="105" dirty="0">
                <a:latin typeface="Calibri"/>
                <a:cs typeface="Calibri"/>
              </a:rPr>
              <a:t> </a:t>
            </a:r>
            <a:r>
              <a:rPr sz="1400" spc="-10" dirty="0">
                <a:latin typeface="Calibri"/>
                <a:cs typeface="Calibri"/>
              </a:rPr>
              <a:t>systems</a:t>
            </a:r>
            <a:r>
              <a:rPr sz="1400" spc="55" dirty="0">
                <a:latin typeface="Calibri"/>
                <a:cs typeface="Calibri"/>
              </a:rPr>
              <a:t> </a:t>
            </a:r>
            <a:r>
              <a:rPr sz="1400" dirty="0">
                <a:latin typeface="Calibri"/>
                <a:cs typeface="Calibri"/>
              </a:rPr>
              <a:t>ensures</a:t>
            </a:r>
            <a:r>
              <a:rPr sz="1400" spc="135" dirty="0">
                <a:latin typeface="Calibri"/>
                <a:cs typeface="Calibri"/>
              </a:rPr>
              <a:t> </a:t>
            </a:r>
            <a:r>
              <a:rPr sz="1400" dirty="0">
                <a:latin typeface="Calibri"/>
                <a:cs typeface="Calibri"/>
              </a:rPr>
              <a:t>safe</a:t>
            </a:r>
            <a:r>
              <a:rPr sz="1400" spc="30" dirty="0">
                <a:latin typeface="Calibri"/>
                <a:cs typeface="Calibri"/>
              </a:rPr>
              <a:t> </a:t>
            </a:r>
            <a:r>
              <a:rPr sz="1400" dirty="0">
                <a:latin typeface="Calibri"/>
                <a:cs typeface="Calibri"/>
              </a:rPr>
              <a:t>boating</a:t>
            </a:r>
            <a:r>
              <a:rPr sz="1400" spc="90" dirty="0">
                <a:latin typeface="Calibri"/>
                <a:cs typeface="Calibri"/>
              </a:rPr>
              <a:t> </a:t>
            </a:r>
            <a:r>
              <a:rPr sz="1400" spc="-10" dirty="0">
                <a:latin typeface="Calibri"/>
                <a:cs typeface="Calibri"/>
              </a:rPr>
              <a:t>experiences</a:t>
            </a:r>
            <a:r>
              <a:rPr sz="1400" spc="60" dirty="0">
                <a:latin typeface="Calibri"/>
                <a:cs typeface="Calibri"/>
              </a:rPr>
              <a:t> </a:t>
            </a:r>
            <a:r>
              <a:rPr sz="1400" spc="-25" dirty="0">
                <a:latin typeface="Calibri"/>
                <a:cs typeface="Calibri"/>
              </a:rPr>
              <a:t>and </a:t>
            </a:r>
            <a:r>
              <a:rPr sz="1400" spc="45" dirty="0">
                <a:latin typeface="Calibri"/>
                <a:cs typeface="Calibri"/>
              </a:rPr>
              <a:t>prolongs</a:t>
            </a:r>
            <a:r>
              <a:rPr sz="1400" spc="225"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life</a:t>
            </a:r>
            <a:r>
              <a:rPr sz="1400" spc="160"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your</a:t>
            </a:r>
            <a:r>
              <a:rPr sz="1400" spc="120" dirty="0">
                <a:latin typeface="Calibri"/>
                <a:cs typeface="Calibri"/>
              </a:rPr>
              <a:t> </a:t>
            </a:r>
            <a:r>
              <a:rPr sz="1400" dirty="0">
                <a:latin typeface="Calibri"/>
                <a:cs typeface="Calibri"/>
              </a:rPr>
              <a:t>boat</a:t>
            </a:r>
            <a:r>
              <a:rPr sz="1400" spc="95"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it’s</a:t>
            </a:r>
            <a:r>
              <a:rPr sz="1400" spc="114" dirty="0">
                <a:latin typeface="Calibri"/>
                <a:cs typeface="Calibri"/>
              </a:rPr>
              <a:t> </a:t>
            </a:r>
            <a:r>
              <a:rPr sz="1400" spc="-10" dirty="0">
                <a:latin typeface="Calibri"/>
                <a:cs typeface="Calibri"/>
              </a:rPr>
              <a:t>systems.</a:t>
            </a:r>
            <a:endParaRPr sz="1400">
              <a:latin typeface="Calibri"/>
              <a:cs typeface="Calibri"/>
            </a:endParaRPr>
          </a:p>
          <a:p>
            <a:pPr marL="12700" marR="40640">
              <a:lnSpc>
                <a:spcPct val="102299"/>
              </a:lnSpc>
              <a:spcBef>
                <a:spcPts val="540"/>
              </a:spcBef>
            </a:pPr>
            <a:r>
              <a:rPr sz="1400" spc="-30" dirty="0">
                <a:latin typeface="Calibri"/>
                <a:cs typeface="Calibri"/>
              </a:rPr>
              <a:t>The</a:t>
            </a:r>
            <a:r>
              <a:rPr sz="1400" spc="35" dirty="0">
                <a:latin typeface="Calibri"/>
                <a:cs typeface="Calibri"/>
              </a:rPr>
              <a:t> </a:t>
            </a:r>
            <a:r>
              <a:rPr sz="1400" spc="70" dirty="0">
                <a:latin typeface="Calibri"/>
                <a:cs typeface="Calibri"/>
              </a:rPr>
              <a:t>following</a:t>
            </a:r>
            <a:r>
              <a:rPr sz="1400" spc="285" dirty="0">
                <a:latin typeface="Calibri"/>
                <a:cs typeface="Calibri"/>
              </a:rPr>
              <a:t> </a:t>
            </a:r>
            <a:r>
              <a:rPr sz="1400" dirty="0">
                <a:latin typeface="Calibri"/>
                <a:cs typeface="Calibri"/>
              </a:rPr>
              <a:t>information</a:t>
            </a:r>
            <a:r>
              <a:rPr sz="1400" spc="245" dirty="0">
                <a:latin typeface="Calibri"/>
                <a:cs typeface="Calibri"/>
              </a:rPr>
              <a:t> </a:t>
            </a:r>
            <a:r>
              <a:rPr sz="1400" dirty="0">
                <a:latin typeface="Calibri"/>
                <a:cs typeface="Calibri"/>
              </a:rPr>
              <a:t>is</a:t>
            </a:r>
            <a:r>
              <a:rPr sz="1400" spc="105" dirty="0">
                <a:latin typeface="Calibri"/>
                <a:cs typeface="Calibri"/>
              </a:rPr>
              <a:t> </a:t>
            </a:r>
            <a:r>
              <a:rPr sz="1400" spc="85" dirty="0">
                <a:latin typeface="Calibri"/>
                <a:cs typeface="Calibri"/>
              </a:rPr>
              <a:t>for</a:t>
            </a:r>
            <a:r>
              <a:rPr sz="1400" spc="185" dirty="0">
                <a:latin typeface="Calibri"/>
                <a:cs typeface="Calibri"/>
              </a:rPr>
              <a:t> </a:t>
            </a:r>
            <a:r>
              <a:rPr sz="1400" dirty="0">
                <a:latin typeface="Calibri"/>
                <a:cs typeface="Calibri"/>
              </a:rPr>
              <a:t>general</a:t>
            </a:r>
            <a:r>
              <a:rPr sz="1400" spc="245" dirty="0">
                <a:latin typeface="Calibri"/>
                <a:cs typeface="Calibri"/>
              </a:rPr>
              <a:t> </a:t>
            </a:r>
            <a:r>
              <a:rPr sz="1400" dirty="0">
                <a:latin typeface="Calibri"/>
                <a:cs typeface="Calibri"/>
              </a:rPr>
              <a:t>guidelines</a:t>
            </a:r>
            <a:r>
              <a:rPr sz="1400" spc="240" dirty="0">
                <a:latin typeface="Calibri"/>
                <a:cs typeface="Calibri"/>
              </a:rPr>
              <a:t> </a:t>
            </a:r>
            <a:r>
              <a:rPr sz="1400" spc="-10" dirty="0">
                <a:latin typeface="Calibri"/>
                <a:cs typeface="Calibri"/>
              </a:rPr>
              <a:t>only. </a:t>
            </a:r>
            <a:r>
              <a:rPr sz="1400" dirty="0">
                <a:latin typeface="Calibri"/>
                <a:cs typeface="Calibri"/>
              </a:rPr>
              <a:t>It</a:t>
            </a:r>
            <a:r>
              <a:rPr sz="1400" spc="125" dirty="0">
                <a:latin typeface="Calibri"/>
                <a:cs typeface="Calibri"/>
              </a:rPr>
              <a:t> </a:t>
            </a:r>
            <a:r>
              <a:rPr sz="1400" dirty="0">
                <a:latin typeface="Calibri"/>
                <a:cs typeface="Calibri"/>
              </a:rPr>
              <a:t>is</a:t>
            </a:r>
            <a:r>
              <a:rPr sz="1400" spc="45" dirty="0">
                <a:latin typeface="Calibri"/>
                <a:cs typeface="Calibri"/>
              </a:rPr>
              <a:t> </a:t>
            </a:r>
            <a:r>
              <a:rPr sz="1400" spc="-25" dirty="0">
                <a:latin typeface="Calibri"/>
                <a:cs typeface="Calibri"/>
              </a:rPr>
              <a:t>YOUR</a:t>
            </a:r>
            <a:r>
              <a:rPr sz="1400" spc="50" dirty="0">
                <a:latin typeface="Calibri"/>
                <a:cs typeface="Calibri"/>
              </a:rPr>
              <a:t> </a:t>
            </a:r>
            <a:r>
              <a:rPr sz="1400" dirty="0">
                <a:latin typeface="Calibri"/>
                <a:cs typeface="Calibri"/>
              </a:rPr>
              <a:t>responsibility</a:t>
            </a:r>
            <a:r>
              <a:rPr sz="1400" spc="200" dirty="0">
                <a:latin typeface="Calibri"/>
                <a:cs typeface="Calibri"/>
              </a:rPr>
              <a:t> </a:t>
            </a:r>
            <a:r>
              <a:rPr sz="1400" dirty="0">
                <a:latin typeface="Calibri"/>
                <a:cs typeface="Calibri"/>
              </a:rPr>
              <a:t>to</a:t>
            </a:r>
            <a:r>
              <a:rPr sz="1400" spc="225" dirty="0">
                <a:latin typeface="Calibri"/>
                <a:cs typeface="Calibri"/>
              </a:rPr>
              <a:t> </a:t>
            </a:r>
            <a:r>
              <a:rPr sz="1400" dirty="0">
                <a:latin typeface="Calibri"/>
                <a:cs typeface="Calibri"/>
              </a:rPr>
              <a:t>determine</a:t>
            </a:r>
            <a:r>
              <a:rPr sz="1400" spc="170" dirty="0">
                <a:latin typeface="Calibri"/>
                <a:cs typeface="Calibri"/>
              </a:rPr>
              <a:t> </a:t>
            </a:r>
            <a:r>
              <a:rPr sz="1400" dirty="0">
                <a:latin typeface="Calibri"/>
                <a:cs typeface="Calibri"/>
              </a:rPr>
              <a:t>maintenance</a:t>
            </a:r>
            <a:r>
              <a:rPr sz="1400" spc="80" dirty="0">
                <a:latin typeface="Calibri"/>
                <a:cs typeface="Calibri"/>
              </a:rPr>
              <a:t> </a:t>
            </a:r>
            <a:r>
              <a:rPr sz="1400" spc="-25" dirty="0">
                <a:latin typeface="Calibri"/>
                <a:cs typeface="Calibri"/>
              </a:rPr>
              <a:t>and </a:t>
            </a:r>
            <a:r>
              <a:rPr sz="1400" dirty="0">
                <a:latin typeface="Calibri"/>
                <a:cs typeface="Calibri"/>
              </a:rPr>
              <a:t>care</a:t>
            </a:r>
            <a:r>
              <a:rPr sz="1400" spc="114" dirty="0">
                <a:latin typeface="Calibri"/>
                <a:cs typeface="Calibri"/>
              </a:rPr>
              <a:t> </a:t>
            </a:r>
            <a:r>
              <a:rPr sz="1400" dirty="0">
                <a:latin typeface="Calibri"/>
                <a:cs typeface="Calibri"/>
              </a:rPr>
              <a:t>intervals</a:t>
            </a:r>
            <a:r>
              <a:rPr sz="1400" spc="290" dirty="0">
                <a:latin typeface="Calibri"/>
                <a:cs typeface="Calibri"/>
              </a:rPr>
              <a:t> </a:t>
            </a:r>
            <a:r>
              <a:rPr sz="1400" spc="-10" dirty="0">
                <a:latin typeface="Calibri"/>
                <a:cs typeface="Calibri"/>
              </a:rPr>
              <a:t>based</a:t>
            </a:r>
            <a:r>
              <a:rPr sz="1400" spc="75" dirty="0">
                <a:latin typeface="Calibri"/>
                <a:cs typeface="Calibri"/>
              </a:rPr>
              <a:t> </a:t>
            </a:r>
            <a:r>
              <a:rPr sz="1400" dirty="0">
                <a:latin typeface="Calibri"/>
                <a:cs typeface="Calibri"/>
              </a:rPr>
              <a:t>on</a:t>
            </a:r>
            <a:r>
              <a:rPr sz="1400" spc="200" dirty="0">
                <a:latin typeface="Calibri"/>
                <a:cs typeface="Calibri"/>
              </a:rPr>
              <a:t> </a:t>
            </a:r>
            <a:r>
              <a:rPr sz="1400" dirty="0">
                <a:latin typeface="Calibri"/>
                <a:cs typeface="Calibri"/>
              </a:rPr>
              <a:t>your</a:t>
            </a:r>
            <a:r>
              <a:rPr sz="1400" spc="220" dirty="0">
                <a:latin typeface="Calibri"/>
                <a:cs typeface="Calibri"/>
              </a:rPr>
              <a:t> </a:t>
            </a:r>
            <a:r>
              <a:rPr sz="1400" dirty="0">
                <a:latin typeface="Calibri"/>
                <a:cs typeface="Calibri"/>
              </a:rPr>
              <a:t>usage</a:t>
            </a:r>
            <a:r>
              <a:rPr sz="1400" spc="120" dirty="0">
                <a:latin typeface="Calibri"/>
                <a:cs typeface="Calibri"/>
              </a:rPr>
              <a:t> </a:t>
            </a:r>
            <a:r>
              <a:rPr sz="1400" spc="55" dirty="0">
                <a:latin typeface="Calibri"/>
                <a:cs typeface="Calibri"/>
              </a:rPr>
              <a:t>of</a:t>
            </a:r>
            <a:r>
              <a:rPr sz="1400" spc="28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boat</a:t>
            </a:r>
            <a:r>
              <a:rPr sz="1400" spc="140" dirty="0">
                <a:latin typeface="Calibri"/>
                <a:cs typeface="Calibri"/>
              </a:rPr>
              <a:t> </a:t>
            </a:r>
            <a:r>
              <a:rPr sz="1400" dirty="0">
                <a:latin typeface="Calibri"/>
                <a:cs typeface="Calibri"/>
              </a:rPr>
              <a:t>and</a:t>
            </a:r>
            <a:r>
              <a:rPr sz="1400" spc="160" dirty="0">
                <a:latin typeface="Calibri"/>
                <a:cs typeface="Calibri"/>
              </a:rPr>
              <a:t> </a:t>
            </a:r>
            <a:r>
              <a:rPr sz="1400" spc="-25" dirty="0">
                <a:latin typeface="Calibri"/>
                <a:cs typeface="Calibri"/>
              </a:rPr>
              <a:t>the </a:t>
            </a:r>
            <a:r>
              <a:rPr sz="1400" dirty="0">
                <a:latin typeface="Calibri"/>
                <a:cs typeface="Calibri"/>
              </a:rPr>
              <a:t>operating</a:t>
            </a:r>
            <a:r>
              <a:rPr sz="1400" spc="295" dirty="0">
                <a:latin typeface="Calibri"/>
                <a:cs typeface="Calibri"/>
              </a:rPr>
              <a:t> </a:t>
            </a:r>
            <a:r>
              <a:rPr sz="1400" dirty="0">
                <a:latin typeface="Calibri"/>
                <a:cs typeface="Calibri"/>
              </a:rPr>
              <a:t>environment.</a:t>
            </a:r>
            <a:r>
              <a:rPr sz="1400" spc="229" dirty="0">
                <a:latin typeface="Calibri"/>
                <a:cs typeface="Calibri"/>
              </a:rPr>
              <a:t> </a:t>
            </a:r>
            <a:r>
              <a:rPr sz="1400" dirty="0">
                <a:latin typeface="Calibri"/>
                <a:cs typeface="Calibri"/>
              </a:rPr>
              <a:t>This</a:t>
            </a:r>
            <a:r>
              <a:rPr sz="1400" spc="160" dirty="0">
                <a:latin typeface="Calibri"/>
                <a:cs typeface="Calibri"/>
              </a:rPr>
              <a:t> </a:t>
            </a:r>
            <a:r>
              <a:rPr sz="1400" dirty="0">
                <a:latin typeface="Calibri"/>
                <a:cs typeface="Calibri"/>
              </a:rPr>
              <a:t>information</a:t>
            </a:r>
            <a:r>
              <a:rPr sz="1400" spc="320" dirty="0">
                <a:latin typeface="Calibri"/>
                <a:cs typeface="Calibri"/>
              </a:rPr>
              <a:t> </a:t>
            </a:r>
            <a:r>
              <a:rPr sz="1400" spc="-60" dirty="0">
                <a:latin typeface="Calibri"/>
                <a:cs typeface="Calibri"/>
              </a:rPr>
              <a:t>may</a:t>
            </a:r>
            <a:r>
              <a:rPr sz="1400" spc="-35" dirty="0">
                <a:latin typeface="Calibri"/>
                <a:cs typeface="Calibri"/>
              </a:rPr>
              <a:t> </a:t>
            </a:r>
            <a:r>
              <a:rPr sz="1400" dirty="0">
                <a:latin typeface="Calibri"/>
                <a:cs typeface="Calibri"/>
              </a:rPr>
              <a:t>not</a:t>
            </a:r>
            <a:r>
              <a:rPr sz="1400" spc="250" dirty="0">
                <a:latin typeface="Calibri"/>
                <a:cs typeface="Calibri"/>
              </a:rPr>
              <a:t> </a:t>
            </a:r>
            <a:r>
              <a:rPr sz="1400" spc="-10" dirty="0">
                <a:latin typeface="Calibri"/>
                <a:cs typeface="Calibri"/>
              </a:rPr>
              <a:t>cover </a:t>
            </a:r>
            <a:r>
              <a:rPr sz="1400" spc="70" dirty="0">
                <a:latin typeface="Calibri"/>
                <a:cs typeface="Calibri"/>
              </a:rPr>
              <a:t>all</a:t>
            </a:r>
            <a:r>
              <a:rPr sz="1400" spc="220" dirty="0">
                <a:latin typeface="Calibri"/>
                <a:cs typeface="Calibri"/>
              </a:rPr>
              <a:t> </a:t>
            </a:r>
            <a:r>
              <a:rPr sz="1400" spc="-20" dirty="0">
                <a:latin typeface="Calibri"/>
                <a:cs typeface="Calibri"/>
              </a:rPr>
              <a:t>systems</a:t>
            </a:r>
            <a:r>
              <a:rPr sz="1400" spc="55" dirty="0">
                <a:latin typeface="Calibri"/>
                <a:cs typeface="Calibri"/>
              </a:rPr>
              <a:t> </a:t>
            </a:r>
            <a:r>
              <a:rPr sz="1400" spc="65" dirty="0">
                <a:latin typeface="Calibri"/>
                <a:cs typeface="Calibri"/>
              </a:rPr>
              <a:t>or</a:t>
            </a:r>
            <a:r>
              <a:rPr sz="1400" spc="180" dirty="0">
                <a:latin typeface="Calibri"/>
                <a:cs typeface="Calibri"/>
              </a:rPr>
              <a:t> </a:t>
            </a:r>
            <a:r>
              <a:rPr sz="1400" dirty="0">
                <a:latin typeface="Calibri"/>
                <a:cs typeface="Calibri"/>
              </a:rPr>
              <a:t>additional</a:t>
            </a:r>
            <a:r>
              <a:rPr sz="1400" spc="220" dirty="0">
                <a:latin typeface="Calibri"/>
                <a:cs typeface="Calibri"/>
              </a:rPr>
              <a:t> </a:t>
            </a:r>
            <a:r>
              <a:rPr sz="1400" dirty="0">
                <a:latin typeface="Calibri"/>
                <a:cs typeface="Calibri"/>
              </a:rPr>
              <a:t>components</a:t>
            </a:r>
            <a:r>
              <a:rPr sz="1400" spc="155" dirty="0">
                <a:latin typeface="Calibri"/>
                <a:cs typeface="Calibri"/>
              </a:rPr>
              <a:t> </a:t>
            </a:r>
            <a:r>
              <a:rPr sz="1400" dirty="0">
                <a:latin typeface="Calibri"/>
                <a:cs typeface="Calibri"/>
              </a:rPr>
              <a:t>that</a:t>
            </a:r>
            <a:r>
              <a:rPr sz="1400" spc="200" dirty="0">
                <a:latin typeface="Calibri"/>
                <a:cs typeface="Calibri"/>
              </a:rPr>
              <a:t> </a:t>
            </a:r>
            <a:r>
              <a:rPr sz="1400" spc="-10" dirty="0">
                <a:latin typeface="Calibri"/>
                <a:cs typeface="Calibri"/>
              </a:rPr>
              <a:t>have</a:t>
            </a:r>
            <a:r>
              <a:rPr sz="1400" spc="55" dirty="0">
                <a:latin typeface="Calibri"/>
                <a:cs typeface="Calibri"/>
              </a:rPr>
              <a:t> </a:t>
            </a:r>
            <a:r>
              <a:rPr sz="1400" spc="-20" dirty="0">
                <a:latin typeface="Calibri"/>
                <a:cs typeface="Calibri"/>
              </a:rPr>
              <a:t>been </a:t>
            </a:r>
            <a:r>
              <a:rPr sz="1400" dirty="0">
                <a:latin typeface="Calibri"/>
                <a:cs typeface="Calibri"/>
              </a:rPr>
              <a:t>customized</a:t>
            </a:r>
            <a:r>
              <a:rPr sz="1400" spc="105" dirty="0">
                <a:latin typeface="Calibri"/>
                <a:cs typeface="Calibri"/>
              </a:rPr>
              <a:t> </a:t>
            </a:r>
            <a:r>
              <a:rPr sz="1400" spc="65" dirty="0">
                <a:latin typeface="Calibri"/>
                <a:cs typeface="Calibri"/>
              </a:rPr>
              <a:t>or</a:t>
            </a:r>
            <a:r>
              <a:rPr sz="1400" spc="180" dirty="0">
                <a:latin typeface="Calibri"/>
                <a:cs typeface="Calibri"/>
              </a:rPr>
              <a:t> </a:t>
            </a:r>
            <a:r>
              <a:rPr sz="1400" dirty="0">
                <a:latin typeface="Calibri"/>
                <a:cs typeface="Calibri"/>
              </a:rPr>
              <a:t>installed</a:t>
            </a:r>
            <a:r>
              <a:rPr sz="1400" spc="210" dirty="0">
                <a:latin typeface="Calibri"/>
                <a:cs typeface="Calibri"/>
              </a:rPr>
              <a:t> </a:t>
            </a:r>
            <a:r>
              <a:rPr sz="1400" spc="-30" dirty="0">
                <a:latin typeface="Calibri"/>
                <a:cs typeface="Calibri"/>
              </a:rPr>
              <a:t>by</a:t>
            </a:r>
            <a:r>
              <a:rPr sz="1400" spc="1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dealer</a:t>
            </a:r>
            <a:r>
              <a:rPr sz="1400" spc="75" dirty="0">
                <a:latin typeface="Calibri"/>
                <a:cs typeface="Calibri"/>
              </a:rPr>
              <a:t> </a:t>
            </a:r>
            <a:r>
              <a:rPr sz="1400" spc="65" dirty="0">
                <a:latin typeface="Calibri"/>
                <a:cs typeface="Calibri"/>
              </a:rPr>
              <a:t>or</a:t>
            </a:r>
            <a:r>
              <a:rPr sz="1400" spc="204" dirty="0">
                <a:latin typeface="Calibri"/>
                <a:cs typeface="Calibri"/>
              </a:rPr>
              <a:t> </a:t>
            </a:r>
            <a:r>
              <a:rPr sz="1400" spc="-10" dirty="0">
                <a:latin typeface="Calibri"/>
                <a:cs typeface="Calibri"/>
              </a:rPr>
              <a:t>owner.</a:t>
            </a:r>
            <a:endParaRPr sz="1400">
              <a:latin typeface="Calibri"/>
              <a:cs typeface="Calibri"/>
            </a:endParaRPr>
          </a:p>
          <a:p>
            <a:pPr marL="576580" marR="10160" indent="-106680">
              <a:lnSpc>
                <a:spcPct val="101400"/>
              </a:lnSpc>
              <a:spcBef>
                <a:spcPts val="555"/>
              </a:spcBef>
              <a:buSzPct val="71428"/>
              <a:buFont typeface="Symbol"/>
              <a:buChar char=""/>
              <a:tabLst>
                <a:tab pos="576580" algn="l"/>
              </a:tabLst>
            </a:pPr>
            <a:r>
              <a:rPr sz="1400" u="sng" spc="55" dirty="0">
                <a:uFill>
                  <a:solidFill>
                    <a:srgbClr val="000000"/>
                  </a:solidFill>
                </a:uFill>
                <a:latin typeface="Calibri"/>
                <a:cs typeface="Calibri"/>
              </a:rPr>
              <a:t>Hull</a:t>
            </a:r>
            <a:r>
              <a:rPr sz="1400" u="sng" spc="355" dirty="0">
                <a:uFill>
                  <a:solidFill>
                    <a:srgbClr val="000000"/>
                  </a:solidFill>
                </a:uFill>
                <a:latin typeface="Calibri"/>
                <a:cs typeface="Calibri"/>
              </a:rPr>
              <a:t> </a:t>
            </a:r>
            <a:r>
              <a:rPr sz="1400" u="sng" dirty="0">
                <a:uFill>
                  <a:solidFill>
                    <a:srgbClr val="000000"/>
                  </a:solidFill>
                </a:uFill>
                <a:latin typeface="Calibri"/>
                <a:cs typeface="Calibri"/>
              </a:rPr>
              <a:t>Exterior</a:t>
            </a:r>
            <a:r>
              <a:rPr sz="1400" dirty="0">
                <a:latin typeface="Calibri"/>
                <a:cs typeface="Calibri"/>
              </a:rPr>
              <a:t>:</a:t>
            </a:r>
            <a:r>
              <a:rPr sz="1400" spc="300" dirty="0">
                <a:latin typeface="Calibri"/>
                <a:cs typeface="Calibri"/>
              </a:rPr>
              <a:t> </a:t>
            </a:r>
            <a:r>
              <a:rPr sz="1400" dirty="0">
                <a:latin typeface="Calibri"/>
                <a:cs typeface="Calibri"/>
              </a:rPr>
              <a:t>Algae</a:t>
            </a:r>
            <a:r>
              <a:rPr sz="1400" spc="155" dirty="0">
                <a:latin typeface="Calibri"/>
                <a:cs typeface="Calibri"/>
              </a:rPr>
              <a:t> </a:t>
            </a:r>
            <a:r>
              <a:rPr sz="1400" dirty="0">
                <a:latin typeface="Calibri"/>
                <a:cs typeface="Calibri"/>
              </a:rPr>
              <a:t>and</a:t>
            </a:r>
            <a:r>
              <a:rPr sz="1400" spc="170" dirty="0">
                <a:latin typeface="Calibri"/>
                <a:cs typeface="Calibri"/>
              </a:rPr>
              <a:t> </a:t>
            </a:r>
            <a:r>
              <a:rPr sz="1400" dirty="0">
                <a:latin typeface="Calibri"/>
                <a:cs typeface="Calibri"/>
              </a:rPr>
              <a:t>Slime</a:t>
            </a:r>
            <a:r>
              <a:rPr sz="1400" spc="95" dirty="0">
                <a:latin typeface="Calibri"/>
                <a:cs typeface="Calibri"/>
              </a:rPr>
              <a:t> </a:t>
            </a:r>
            <a:r>
              <a:rPr sz="1400" spc="60" dirty="0">
                <a:latin typeface="Calibri"/>
                <a:cs typeface="Calibri"/>
              </a:rPr>
              <a:t>growth</a:t>
            </a:r>
            <a:r>
              <a:rPr sz="1400" spc="360" dirty="0">
                <a:latin typeface="Calibri"/>
                <a:cs typeface="Calibri"/>
              </a:rPr>
              <a:t> </a:t>
            </a:r>
            <a:r>
              <a:rPr sz="1400" dirty="0">
                <a:latin typeface="Calibri"/>
                <a:cs typeface="Calibri"/>
              </a:rPr>
              <a:t>can</a:t>
            </a:r>
            <a:r>
              <a:rPr sz="1400" spc="140" dirty="0">
                <a:latin typeface="Calibri"/>
                <a:cs typeface="Calibri"/>
              </a:rPr>
              <a:t> </a:t>
            </a:r>
            <a:r>
              <a:rPr sz="1400" spc="-10" dirty="0">
                <a:latin typeface="Calibri"/>
                <a:cs typeface="Calibri"/>
              </a:rPr>
              <a:t>affect </a:t>
            </a:r>
            <a:r>
              <a:rPr sz="1400" dirty="0">
                <a:latin typeface="Calibri"/>
                <a:cs typeface="Calibri"/>
              </a:rPr>
              <a:t>the</a:t>
            </a:r>
            <a:r>
              <a:rPr sz="1400" spc="140" dirty="0">
                <a:latin typeface="Calibri"/>
                <a:cs typeface="Calibri"/>
              </a:rPr>
              <a:t> </a:t>
            </a:r>
            <a:r>
              <a:rPr sz="1400" dirty="0">
                <a:latin typeface="Calibri"/>
                <a:cs typeface="Calibri"/>
              </a:rPr>
              <a:t>performance</a:t>
            </a:r>
            <a:r>
              <a:rPr sz="1400" spc="75" dirty="0">
                <a:latin typeface="Calibri"/>
                <a:cs typeface="Calibri"/>
              </a:rPr>
              <a:t> </a:t>
            </a:r>
            <a:r>
              <a:rPr sz="1400" dirty="0">
                <a:latin typeface="Calibri"/>
                <a:cs typeface="Calibri"/>
              </a:rPr>
              <a:t>and</a:t>
            </a:r>
            <a:r>
              <a:rPr sz="1400" spc="185" dirty="0">
                <a:latin typeface="Calibri"/>
                <a:cs typeface="Calibri"/>
              </a:rPr>
              <a:t> </a:t>
            </a:r>
            <a:r>
              <a:rPr sz="1400" spc="45" dirty="0">
                <a:latin typeface="Calibri"/>
                <a:cs typeface="Calibri"/>
              </a:rPr>
              <a:t>overall</a:t>
            </a:r>
            <a:r>
              <a:rPr sz="1400" spc="335" dirty="0">
                <a:latin typeface="Calibri"/>
                <a:cs typeface="Calibri"/>
              </a:rPr>
              <a:t> </a:t>
            </a:r>
            <a:r>
              <a:rPr sz="1400" spc="50" dirty="0">
                <a:latin typeface="Calibri"/>
                <a:cs typeface="Calibri"/>
              </a:rPr>
              <a:t>look.</a:t>
            </a:r>
            <a:r>
              <a:rPr sz="1400" spc="155" dirty="0">
                <a:latin typeface="Calibri"/>
                <a:cs typeface="Calibri"/>
              </a:rPr>
              <a:t> </a:t>
            </a:r>
            <a:r>
              <a:rPr sz="1400" dirty="0">
                <a:latin typeface="Calibri"/>
                <a:cs typeface="Calibri"/>
              </a:rPr>
              <a:t>This</a:t>
            </a:r>
            <a:r>
              <a:rPr sz="1400" spc="125" dirty="0">
                <a:latin typeface="Calibri"/>
                <a:cs typeface="Calibri"/>
              </a:rPr>
              <a:t> </a:t>
            </a:r>
            <a:r>
              <a:rPr sz="1400" spc="50" dirty="0">
                <a:latin typeface="Calibri"/>
                <a:cs typeface="Calibri"/>
              </a:rPr>
              <a:t>growth </a:t>
            </a:r>
            <a:r>
              <a:rPr sz="1400" dirty="0">
                <a:latin typeface="Calibri"/>
                <a:cs typeface="Calibri"/>
              </a:rPr>
              <a:t>can</a:t>
            </a:r>
            <a:r>
              <a:rPr sz="1400" spc="65" dirty="0">
                <a:latin typeface="Calibri"/>
                <a:cs typeface="Calibri"/>
              </a:rPr>
              <a:t> </a:t>
            </a:r>
            <a:r>
              <a:rPr sz="1400" spc="-40" dirty="0">
                <a:latin typeface="Calibri"/>
                <a:cs typeface="Calibri"/>
              </a:rPr>
              <a:t>be</a:t>
            </a:r>
            <a:r>
              <a:rPr sz="1400" dirty="0">
                <a:latin typeface="Calibri"/>
                <a:cs typeface="Calibri"/>
              </a:rPr>
              <a:t> removed</a:t>
            </a:r>
            <a:r>
              <a:rPr sz="1400" spc="50" dirty="0">
                <a:latin typeface="Calibri"/>
                <a:cs typeface="Calibri"/>
              </a:rPr>
              <a:t> </a:t>
            </a:r>
            <a:r>
              <a:rPr sz="1400" dirty="0">
                <a:latin typeface="Calibri"/>
                <a:cs typeface="Calibri"/>
              </a:rPr>
              <a:t>with</a:t>
            </a:r>
            <a:r>
              <a:rPr sz="1400" spc="155" dirty="0">
                <a:latin typeface="Calibri"/>
                <a:cs typeface="Calibri"/>
              </a:rPr>
              <a:t> </a:t>
            </a:r>
            <a:r>
              <a:rPr sz="1400" dirty="0">
                <a:latin typeface="Calibri"/>
                <a:cs typeface="Calibri"/>
              </a:rPr>
              <a:t>a</a:t>
            </a:r>
            <a:r>
              <a:rPr sz="1400" spc="85" dirty="0">
                <a:latin typeface="Calibri"/>
                <a:cs typeface="Calibri"/>
              </a:rPr>
              <a:t> </a:t>
            </a:r>
            <a:r>
              <a:rPr sz="1400" dirty="0">
                <a:latin typeface="Calibri"/>
                <a:cs typeface="Calibri"/>
              </a:rPr>
              <a:t>coarse</a:t>
            </a:r>
            <a:r>
              <a:rPr sz="1400" spc="35" dirty="0">
                <a:latin typeface="Calibri"/>
                <a:cs typeface="Calibri"/>
              </a:rPr>
              <a:t> </a:t>
            </a:r>
            <a:r>
              <a:rPr sz="1400" dirty="0">
                <a:latin typeface="Calibri"/>
                <a:cs typeface="Calibri"/>
              </a:rPr>
              <a:t>towel</a:t>
            </a:r>
            <a:r>
              <a:rPr sz="1400" spc="250" dirty="0">
                <a:latin typeface="Calibri"/>
                <a:cs typeface="Calibri"/>
              </a:rPr>
              <a:t> </a:t>
            </a:r>
            <a:r>
              <a:rPr sz="1400" spc="65" dirty="0">
                <a:latin typeface="Calibri"/>
                <a:cs typeface="Calibri"/>
              </a:rPr>
              <a:t>or</a:t>
            </a:r>
            <a:r>
              <a:rPr sz="1400" spc="195" dirty="0">
                <a:latin typeface="Calibri"/>
                <a:cs typeface="Calibri"/>
              </a:rPr>
              <a:t> </a:t>
            </a:r>
            <a:r>
              <a:rPr sz="1400" spc="45" dirty="0">
                <a:latin typeface="Calibri"/>
                <a:cs typeface="Calibri"/>
              </a:rPr>
              <a:t>soft</a:t>
            </a:r>
            <a:r>
              <a:rPr sz="1400" spc="500" dirty="0">
                <a:latin typeface="Calibri"/>
                <a:cs typeface="Calibri"/>
              </a:rPr>
              <a:t> </a:t>
            </a:r>
            <a:r>
              <a:rPr sz="1400" dirty="0">
                <a:latin typeface="Calibri"/>
                <a:cs typeface="Calibri"/>
              </a:rPr>
              <a:t>bristle</a:t>
            </a:r>
            <a:r>
              <a:rPr sz="1400" spc="200" dirty="0">
                <a:latin typeface="Calibri"/>
                <a:cs typeface="Calibri"/>
              </a:rPr>
              <a:t> </a:t>
            </a:r>
            <a:r>
              <a:rPr sz="1400" dirty="0">
                <a:latin typeface="Calibri"/>
                <a:cs typeface="Calibri"/>
              </a:rPr>
              <a:t>brush.</a:t>
            </a:r>
            <a:r>
              <a:rPr sz="1400" spc="475" dirty="0">
                <a:latin typeface="Calibri"/>
                <a:cs typeface="Calibri"/>
              </a:rPr>
              <a:t> </a:t>
            </a:r>
            <a:r>
              <a:rPr sz="1400" dirty="0">
                <a:latin typeface="Calibri"/>
                <a:cs typeface="Calibri"/>
              </a:rPr>
              <a:t>If</a:t>
            </a:r>
            <a:r>
              <a:rPr sz="1400" spc="80" dirty="0">
                <a:latin typeface="Calibri"/>
                <a:cs typeface="Calibri"/>
              </a:rPr>
              <a:t> </a:t>
            </a:r>
            <a:r>
              <a:rPr sz="1400" dirty="0">
                <a:latin typeface="Calibri"/>
                <a:cs typeface="Calibri"/>
              </a:rPr>
              <a:t>the</a:t>
            </a:r>
            <a:r>
              <a:rPr sz="1400" spc="75" dirty="0">
                <a:latin typeface="Calibri"/>
                <a:cs typeface="Calibri"/>
              </a:rPr>
              <a:t> </a:t>
            </a:r>
            <a:r>
              <a:rPr sz="1400" spc="60" dirty="0">
                <a:latin typeface="Calibri"/>
                <a:cs typeface="Calibri"/>
              </a:rPr>
              <a:t>growth</a:t>
            </a:r>
            <a:r>
              <a:rPr sz="1400" spc="220" dirty="0">
                <a:latin typeface="Calibri"/>
                <a:cs typeface="Calibri"/>
              </a:rPr>
              <a:t> </a:t>
            </a:r>
            <a:r>
              <a:rPr sz="1400" dirty="0">
                <a:latin typeface="Calibri"/>
                <a:cs typeface="Calibri"/>
              </a:rPr>
              <a:t>is</a:t>
            </a:r>
            <a:r>
              <a:rPr sz="1400" spc="25" dirty="0">
                <a:latin typeface="Calibri"/>
                <a:cs typeface="Calibri"/>
              </a:rPr>
              <a:t> </a:t>
            </a:r>
            <a:r>
              <a:rPr sz="1400" dirty="0">
                <a:latin typeface="Calibri"/>
                <a:cs typeface="Calibri"/>
              </a:rPr>
              <a:t>severe,</a:t>
            </a:r>
            <a:r>
              <a:rPr sz="1400" spc="65" dirty="0">
                <a:latin typeface="Calibri"/>
                <a:cs typeface="Calibri"/>
              </a:rPr>
              <a:t> </a:t>
            </a:r>
            <a:r>
              <a:rPr sz="1400" spc="70" dirty="0">
                <a:latin typeface="Calibri"/>
                <a:cs typeface="Calibri"/>
              </a:rPr>
              <a:t>or</a:t>
            </a:r>
            <a:r>
              <a:rPr sz="1400" spc="145" dirty="0">
                <a:latin typeface="Calibri"/>
                <a:cs typeface="Calibri"/>
              </a:rPr>
              <a:t> </a:t>
            </a:r>
            <a:r>
              <a:rPr sz="1400" dirty="0">
                <a:latin typeface="Calibri"/>
                <a:cs typeface="Calibri"/>
              </a:rPr>
              <a:t>has</a:t>
            </a:r>
            <a:r>
              <a:rPr sz="1400" spc="105" dirty="0">
                <a:latin typeface="Calibri"/>
                <a:cs typeface="Calibri"/>
              </a:rPr>
              <a:t> </a:t>
            </a:r>
            <a:r>
              <a:rPr sz="1400" spc="-20" dirty="0">
                <a:latin typeface="Calibri"/>
                <a:cs typeface="Calibri"/>
              </a:rPr>
              <a:t>been </a:t>
            </a:r>
            <a:r>
              <a:rPr sz="1400" dirty="0">
                <a:latin typeface="Calibri"/>
                <a:cs typeface="Calibri"/>
              </a:rPr>
              <a:t>allowed</a:t>
            </a:r>
            <a:r>
              <a:rPr sz="1400" spc="290" dirty="0">
                <a:latin typeface="Calibri"/>
                <a:cs typeface="Calibri"/>
              </a:rPr>
              <a:t> </a:t>
            </a:r>
            <a:r>
              <a:rPr sz="1400" dirty="0">
                <a:latin typeface="Calibri"/>
                <a:cs typeface="Calibri"/>
              </a:rPr>
              <a:t>to</a:t>
            </a:r>
            <a:r>
              <a:rPr sz="1400" spc="245" dirty="0">
                <a:latin typeface="Calibri"/>
                <a:cs typeface="Calibri"/>
              </a:rPr>
              <a:t> </a:t>
            </a:r>
            <a:r>
              <a:rPr sz="1400" dirty="0">
                <a:latin typeface="Calibri"/>
                <a:cs typeface="Calibri"/>
              </a:rPr>
              <a:t>dry</a:t>
            </a:r>
            <a:r>
              <a:rPr sz="1400" spc="220" dirty="0">
                <a:latin typeface="Calibri"/>
                <a:cs typeface="Calibri"/>
              </a:rPr>
              <a:t> </a:t>
            </a:r>
            <a:r>
              <a:rPr sz="1400" dirty="0">
                <a:latin typeface="Calibri"/>
                <a:cs typeface="Calibri"/>
              </a:rPr>
              <a:t>and</a:t>
            </a:r>
            <a:r>
              <a:rPr sz="1400" spc="200" dirty="0">
                <a:latin typeface="Calibri"/>
                <a:cs typeface="Calibri"/>
              </a:rPr>
              <a:t> </a:t>
            </a:r>
            <a:r>
              <a:rPr sz="1400" dirty="0">
                <a:latin typeface="Calibri"/>
                <a:cs typeface="Calibri"/>
              </a:rPr>
              <a:t>harden</a:t>
            </a:r>
            <a:r>
              <a:rPr sz="1400" spc="200" dirty="0">
                <a:latin typeface="Calibri"/>
                <a:cs typeface="Calibri"/>
              </a:rPr>
              <a:t> </a:t>
            </a:r>
            <a:r>
              <a:rPr sz="1400" dirty="0">
                <a:latin typeface="Calibri"/>
                <a:cs typeface="Calibri"/>
              </a:rPr>
              <a:t>on</a:t>
            </a:r>
            <a:r>
              <a:rPr sz="1400" spc="190"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boat</a:t>
            </a:r>
            <a:r>
              <a:rPr sz="1400" spc="150" dirty="0">
                <a:latin typeface="Calibri"/>
                <a:cs typeface="Calibri"/>
              </a:rPr>
              <a:t> </a:t>
            </a:r>
            <a:r>
              <a:rPr sz="1400" spc="-10" dirty="0">
                <a:latin typeface="Calibri"/>
                <a:cs typeface="Calibri"/>
              </a:rPr>
              <a:t>surfaces,</a:t>
            </a:r>
            <a:r>
              <a:rPr sz="1400" spc="500" dirty="0">
                <a:latin typeface="Calibri"/>
                <a:cs typeface="Calibri"/>
              </a:rPr>
              <a:t> </a:t>
            </a:r>
            <a:r>
              <a:rPr sz="1400" dirty="0">
                <a:latin typeface="Calibri"/>
                <a:cs typeface="Calibri"/>
              </a:rPr>
              <a:t>it</a:t>
            </a:r>
            <a:r>
              <a:rPr sz="1400" spc="210" dirty="0">
                <a:latin typeface="Calibri"/>
                <a:cs typeface="Calibri"/>
              </a:rPr>
              <a:t> </a:t>
            </a:r>
            <a:r>
              <a:rPr sz="1400" spc="-60" dirty="0">
                <a:latin typeface="Calibri"/>
                <a:cs typeface="Calibri"/>
              </a:rPr>
              <a:t>may </a:t>
            </a:r>
            <a:r>
              <a:rPr sz="1400" spc="-45" dirty="0">
                <a:latin typeface="Calibri"/>
                <a:cs typeface="Calibri"/>
              </a:rPr>
              <a:t>be</a:t>
            </a:r>
            <a:r>
              <a:rPr sz="1400" spc="-100" dirty="0">
                <a:latin typeface="Calibri"/>
                <a:cs typeface="Calibri"/>
              </a:rPr>
              <a:t> </a:t>
            </a:r>
            <a:r>
              <a:rPr sz="1400" dirty="0">
                <a:latin typeface="Calibri"/>
                <a:cs typeface="Calibri"/>
              </a:rPr>
              <a:t>necessary</a:t>
            </a:r>
            <a:r>
              <a:rPr sz="1400" spc="35" dirty="0">
                <a:latin typeface="Calibri"/>
                <a:cs typeface="Calibri"/>
              </a:rPr>
              <a:t> </a:t>
            </a:r>
            <a:r>
              <a:rPr sz="1400" dirty="0">
                <a:latin typeface="Calibri"/>
                <a:cs typeface="Calibri"/>
              </a:rPr>
              <a:t>to</a:t>
            </a:r>
            <a:r>
              <a:rPr sz="1400" spc="229" dirty="0">
                <a:latin typeface="Calibri"/>
                <a:cs typeface="Calibri"/>
              </a:rPr>
              <a:t> </a:t>
            </a:r>
            <a:r>
              <a:rPr sz="1400" spc="-25" dirty="0">
                <a:latin typeface="Calibri"/>
                <a:cs typeface="Calibri"/>
              </a:rPr>
              <a:t>seek</a:t>
            </a:r>
            <a:r>
              <a:rPr sz="1400" spc="-30" dirty="0">
                <a:latin typeface="Calibri"/>
                <a:cs typeface="Calibri"/>
              </a:rPr>
              <a:t> </a:t>
            </a:r>
            <a:r>
              <a:rPr sz="1400" dirty="0">
                <a:latin typeface="Calibri"/>
                <a:cs typeface="Calibri"/>
              </a:rPr>
              <a:t>the</a:t>
            </a:r>
            <a:r>
              <a:rPr sz="1400" spc="145" dirty="0">
                <a:latin typeface="Calibri"/>
                <a:cs typeface="Calibri"/>
              </a:rPr>
              <a:t> </a:t>
            </a:r>
            <a:r>
              <a:rPr sz="1400" dirty="0">
                <a:latin typeface="Calibri"/>
                <a:cs typeface="Calibri"/>
              </a:rPr>
              <a:t>services</a:t>
            </a:r>
            <a:r>
              <a:rPr sz="1400" spc="80" dirty="0">
                <a:latin typeface="Calibri"/>
                <a:cs typeface="Calibri"/>
              </a:rPr>
              <a:t> </a:t>
            </a:r>
            <a:r>
              <a:rPr sz="1400" spc="55" dirty="0">
                <a:latin typeface="Calibri"/>
                <a:cs typeface="Calibri"/>
              </a:rPr>
              <a:t>of</a:t>
            </a:r>
            <a:r>
              <a:rPr sz="1400" spc="275" dirty="0">
                <a:latin typeface="Calibri"/>
                <a:cs typeface="Calibri"/>
              </a:rPr>
              <a:t> </a:t>
            </a:r>
            <a:r>
              <a:rPr sz="1400" spc="-60" dirty="0">
                <a:latin typeface="Calibri"/>
                <a:cs typeface="Calibri"/>
              </a:rPr>
              <a:t>a </a:t>
            </a:r>
            <a:r>
              <a:rPr sz="1400" dirty="0">
                <a:latin typeface="Calibri"/>
                <a:cs typeface="Calibri"/>
              </a:rPr>
              <a:t>professional</a:t>
            </a:r>
            <a:r>
              <a:rPr sz="1400" spc="245" dirty="0">
                <a:latin typeface="Calibri"/>
                <a:cs typeface="Calibri"/>
              </a:rPr>
              <a:t> </a:t>
            </a:r>
            <a:r>
              <a:rPr sz="1400" spc="70" dirty="0">
                <a:latin typeface="Calibri"/>
                <a:cs typeface="Calibri"/>
              </a:rPr>
              <a:t>hull</a:t>
            </a:r>
            <a:r>
              <a:rPr sz="1400" spc="380" dirty="0">
                <a:latin typeface="Calibri"/>
                <a:cs typeface="Calibri"/>
              </a:rPr>
              <a:t> </a:t>
            </a:r>
            <a:r>
              <a:rPr sz="1400" dirty="0">
                <a:latin typeface="Calibri"/>
                <a:cs typeface="Calibri"/>
              </a:rPr>
              <a:t>cleaning</a:t>
            </a:r>
            <a:r>
              <a:rPr sz="1400" spc="300" dirty="0">
                <a:latin typeface="Calibri"/>
                <a:cs typeface="Calibri"/>
              </a:rPr>
              <a:t> </a:t>
            </a:r>
            <a:r>
              <a:rPr sz="1400" spc="-30" dirty="0">
                <a:latin typeface="Calibri"/>
                <a:cs typeface="Calibri"/>
              </a:rPr>
              <a:t>company.</a:t>
            </a:r>
            <a:r>
              <a:rPr sz="1400" spc="365" dirty="0">
                <a:latin typeface="Calibri"/>
                <a:cs typeface="Calibri"/>
              </a:rPr>
              <a:t> </a:t>
            </a:r>
            <a:r>
              <a:rPr sz="1400" dirty="0">
                <a:latin typeface="Calibri"/>
                <a:cs typeface="Calibri"/>
              </a:rPr>
              <a:t>Refer</a:t>
            </a:r>
            <a:r>
              <a:rPr sz="1400" spc="175" dirty="0">
                <a:latin typeface="Calibri"/>
                <a:cs typeface="Calibri"/>
              </a:rPr>
              <a:t> </a:t>
            </a:r>
            <a:r>
              <a:rPr sz="1400" spc="-25" dirty="0">
                <a:latin typeface="Calibri"/>
                <a:cs typeface="Calibri"/>
              </a:rPr>
              <a:t>to</a:t>
            </a:r>
            <a:endParaRPr sz="1400">
              <a:latin typeface="Calibri"/>
              <a:cs typeface="Calibri"/>
            </a:endParaRPr>
          </a:p>
          <a:p>
            <a:pPr marL="576580">
              <a:lnSpc>
                <a:spcPct val="100000"/>
              </a:lnSpc>
              <a:spcBef>
                <a:spcPts val="45"/>
              </a:spcBef>
            </a:pPr>
            <a:r>
              <a:rPr sz="1400" dirty="0">
                <a:latin typeface="Calibri"/>
                <a:cs typeface="Calibri"/>
              </a:rPr>
              <a:t>your</a:t>
            </a:r>
            <a:r>
              <a:rPr sz="1400" spc="235" dirty="0">
                <a:latin typeface="Calibri"/>
                <a:cs typeface="Calibri"/>
              </a:rPr>
              <a:t> </a:t>
            </a:r>
            <a:r>
              <a:rPr sz="1400" i="1" dirty="0">
                <a:latin typeface="Calibri"/>
                <a:cs typeface="Calibri"/>
              </a:rPr>
              <a:t>SEA</a:t>
            </a:r>
            <a:r>
              <a:rPr sz="1400" i="1" spc="85" dirty="0">
                <a:latin typeface="Calibri"/>
                <a:cs typeface="Calibri"/>
              </a:rPr>
              <a:t> </a:t>
            </a:r>
            <a:r>
              <a:rPr sz="1400" i="1" dirty="0">
                <a:latin typeface="Calibri"/>
                <a:cs typeface="Calibri"/>
              </a:rPr>
              <a:t>PRO</a:t>
            </a:r>
            <a:r>
              <a:rPr sz="1400" i="1" spc="20" dirty="0">
                <a:latin typeface="Calibri"/>
                <a:cs typeface="Calibri"/>
              </a:rPr>
              <a:t> </a:t>
            </a:r>
            <a:r>
              <a:rPr sz="1400" i="1" spc="-60" dirty="0">
                <a:latin typeface="Calibri"/>
                <a:cs typeface="Calibri"/>
              </a:rPr>
              <a:t>BOATS</a:t>
            </a:r>
            <a:r>
              <a:rPr sz="1400" i="1" spc="-20" dirty="0">
                <a:latin typeface="Calibri"/>
                <a:cs typeface="Calibri"/>
              </a:rPr>
              <a:t> </a:t>
            </a:r>
            <a:r>
              <a:rPr sz="1400" dirty="0">
                <a:latin typeface="Calibri"/>
                <a:cs typeface="Calibri"/>
              </a:rPr>
              <a:t>authorized</a:t>
            </a:r>
            <a:r>
              <a:rPr sz="1400" spc="215" dirty="0">
                <a:latin typeface="Calibri"/>
                <a:cs typeface="Calibri"/>
              </a:rPr>
              <a:t> </a:t>
            </a:r>
            <a:r>
              <a:rPr sz="1400" dirty="0">
                <a:latin typeface="Calibri"/>
                <a:cs typeface="Calibri"/>
              </a:rPr>
              <a:t>dealer</a:t>
            </a:r>
            <a:r>
              <a:rPr sz="1400" spc="250" dirty="0">
                <a:latin typeface="Calibri"/>
                <a:cs typeface="Calibri"/>
              </a:rPr>
              <a:t> </a:t>
            </a:r>
            <a:r>
              <a:rPr sz="1400" spc="60" dirty="0">
                <a:latin typeface="Calibri"/>
                <a:cs typeface="Calibri"/>
              </a:rPr>
              <a:t>for</a:t>
            </a:r>
            <a:endParaRPr sz="1400">
              <a:latin typeface="Calibri"/>
              <a:cs typeface="Calibri"/>
            </a:endParaRPr>
          </a:p>
          <a:p>
            <a:pPr marL="576580">
              <a:lnSpc>
                <a:spcPct val="100000"/>
              </a:lnSpc>
              <a:spcBef>
                <a:spcPts val="25"/>
              </a:spcBef>
            </a:pPr>
            <a:r>
              <a:rPr sz="1400" spc="-10" dirty="0">
                <a:latin typeface="Calibri"/>
                <a:cs typeface="Calibri"/>
              </a:rPr>
              <a:t>assistance.</a:t>
            </a:r>
            <a:endParaRPr sz="1400">
              <a:latin typeface="Calibri"/>
              <a:cs typeface="Calibri"/>
            </a:endParaRPr>
          </a:p>
          <a:p>
            <a:pPr marL="576580" marR="147955" indent="-106680">
              <a:lnSpc>
                <a:spcPct val="101499"/>
              </a:lnSpc>
              <a:spcBef>
                <a:spcPts val="625"/>
              </a:spcBef>
              <a:buSzPct val="71428"/>
              <a:buFont typeface="Symbol"/>
              <a:buChar char=""/>
              <a:tabLst>
                <a:tab pos="576580" algn="l"/>
              </a:tabLst>
            </a:pPr>
            <a:r>
              <a:rPr sz="1400" u="sng" dirty="0">
                <a:uFill>
                  <a:solidFill>
                    <a:srgbClr val="000000"/>
                  </a:solidFill>
                </a:uFill>
                <a:latin typeface="Calibri"/>
                <a:cs typeface="Calibri"/>
              </a:rPr>
              <a:t>Gel</a:t>
            </a:r>
            <a:r>
              <a:rPr sz="1400" u="sng" spc="60" dirty="0">
                <a:uFill>
                  <a:solidFill>
                    <a:srgbClr val="000000"/>
                  </a:solidFill>
                </a:uFill>
                <a:latin typeface="Calibri"/>
                <a:cs typeface="Calibri"/>
              </a:rPr>
              <a:t> </a:t>
            </a:r>
            <a:r>
              <a:rPr sz="1400" u="sng" dirty="0">
                <a:uFill>
                  <a:solidFill>
                    <a:srgbClr val="000000"/>
                  </a:solidFill>
                </a:uFill>
                <a:latin typeface="Calibri"/>
                <a:cs typeface="Calibri"/>
              </a:rPr>
              <a:t>Coat</a:t>
            </a:r>
            <a:r>
              <a:rPr sz="1400" dirty="0">
                <a:latin typeface="Calibri"/>
                <a:cs typeface="Calibri"/>
              </a:rPr>
              <a:t>:</a:t>
            </a:r>
            <a:r>
              <a:rPr sz="1400" spc="390" dirty="0">
                <a:latin typeface="Calibri"/>
                <a:cs typeface="Calibri"/>
              </a:rPr>
              <a:t> </a:t>
            </a:r>
            <a:r>
              <a:rPr sz="1400" spc="-20" dirty="0">
                <a:latin typeface="Calibri"/>
                <a:cs typeface="Calibri"/>
              </a:rPr>
              <a:t>The</a:t>
            </a:r>
            <a:r>
              <a:rPr sz="1400" spc="-5" dirty="0">
                <a:latin typeface="Calibri"/>
                <a:cs typeface="Calibri"/>
              </a:rPr>
              <a:t> </a:t>
            </a:r>
            <a:r>
              <a:rPr sz="1400" dirty="0">
                <a:latin typeface="Calibri"/>
                <a:cs typeface="Calibri"/>
              </a:rPr>
              <a:t>gel</a:t>
            </a:r>
            <a:r>
              <a:rPr sz="1400" spc="114" dirty="0">
                <a:latin typeface="Calibri"/>
                <a:cs typeface="Calibri"/>
              </a:rPr>
              <a:t> </a:t>
            </a:r>
            <a:r>
              <a:rPr sz="1400" dirty="0">
                <a:latin typeface="Calibri"/>
                <a:cs typeface="Calibri"/>
              </a:rPr>
              <a:t>coat</a:t>
            </a:r>
            <a:r>
              <a:rPr sz="1400" spc="35" dirty="0">
                <a:latin typeface="Calibri"/>
                <a:cs typeface="Calibri"/>
              </a:rPr>
              <a:t> </a:t>
            </a:r>
            <a:r>
              <a:rPr sz="1400" spc="75" dirty="0">
                <a:latin typeface="Calibri"/>
                <a:cs typeface="Calibri"/>
              </a:rPr>
              <a:t>will</a:t>
            </a:r>
            <a:r>
              <a:rPr sz="1400" spc="175" dirty="0">
                <a:latin typeface="Calibri"/>
                <a:cs typeface="Calibri"/>
              </a:rPr>
              <a:t> </a:t>
            </a:r>
            <a:r>
              <a:rPr sz="1400" spc="-45" dirty="0">
                <a:latin typeface="Calibri"/>
                <a:cs typeface="Calibri"/>
              </a:rPr>
              <a:t>be</a:t>
            </a:r>
            <a:r>
              <a:rPr sz="1400" spc="-60" dirty="0">
                <a:latin typeface="Calibri"/>
                <a:cs typeface="Calibri"/>
              </a:rPr>
              <a:t> </a:t>
            </a:r>
            <a:r>
              <a:rPr sz="1400" dirty="0">
                <a:latin typeface="Calibri"/>
                <a:cs typeface="Calibri"/>
              </a:rPr>
              <a:t>protected</a:t>
            </a:r>
            <a:r>
              <a:rPr sz="1400" spc="170" dirty="0">
                <a:latin typeface="Calibri"/>
                <a:cs typeface="Calibri"/>
              </a:rPr>
              <a:t> </a:t>
            </a:r>
            <a:r>
              <a:rPr sz="1400" dirty="0">
                <a:latin typeface="Calibri"/>
                <a:cs typeface="Calibri"/>
              </a:rPr>
              <a:t>and</a:t>
            </a:r>
            <a:r>
              <a:rPr sz="1400" spc="110" dirty="0">
                <a:latin typeface="Calibri"/>
                <a:cs typeface="Calibri"/>
              </a:rPr>
              <a:t> </a:t>
            </a:r>
            <a:r>
              <a:rPr sz="1400" spc="40" dirty="0">
                <a:latin typeface="Calibri"/>
                <a:cs typeface="Calibri"/>
              </a:rPr>
              <a:t>last </a:t>
            </a:r>
            <a:r>
              <a:rPr sz="1400" spc="65" dirty="0">
                <a:latin typeface="Calibri"/>
                <a:cs typeface="Calibri"/>
              </a:rPr>
              <a:t>longer</a:t>
            </a:r>
            <a:r>
              <a:rPr sz="1400" spc="265" dirty="0">
                <a:latin typeface="Calibri"/>
                <a:cs typeface="Calibri"/>
              </a:rPr>
              <a:t> </a:t>
            </a:r>
            <a:r>
              <a:rPr sz="1400" dirty="0">
                <a:latin typeface="Calibri"/>
                <a:cs typeface="Calibri"/>
              </a:rPr>
              <a:t>with</a:t>
            </a:r>
            <a:r>
              <a:rPr sz="1400" spc="240" dirty="0">
                <a:latin typeface="Calibri"/>
                <a:cs typeface="Calibri"/>
              </a:rPr>
              <a:t> </a:t>
            </a:r>
            <a:r>
              <a:rPr sz="1400" spc="65" dirty="0">
                <a:latin typeface="Calibri"/>
                <a:cs typeface="Calibri"/>
              </a:rPr>
              <a:t>regular</a:t>
            </a:r>
            <a:r>
              <a:rPr sz="1400" spc="405" dirty="0">
                <a:latin typeface="Calibri"/>
                <a:cs typeface="Calibri"/>
              </a:rPr>
              <a:t> </a:t>
            </a:r>
            <a:r>
              <a:rPr sz="1400" dirty="0">
                <a:latin typeface="Calibri"/>
                <a:cs typeface="Calibri"/>
              </a:rPr>
              <a:t>cleaning</a:t>
            </a:r>
            <a:r>
              <a:rPr sz="1400" spc="254" dirty="0">
                <a:latin typeface="Calibri"/>
                <a:cs typeface="Calibri"/>
              </a:rPr>
              <a:t> </a:t>
            </a:r>
            <a:r>
              <a:rPr sz="1400" dirty="0">
                <a:latin typeface="Calibri"/>
                <a:cs typeface="Calibri"/>
              </a:rPr>
              <a:t>and</a:t>
            </a:r>
            <a:r>
              <a:rPr sz="1400" spc="204" dirty="0">
                <a:latin typeface="Calibri"/>
                <a:cs typeface="Calibri"/>
              </a:rPr>
              <a:t> </a:t>
            </a:r>
            <a:r>
              <a:rPr sz="1400" dirty="0">
                <a:latin typeface="Calibri"/>
                <a:cs typeface="Calibri"/>
              </a:rPr>
              <a:t>waxing.</a:t>
            </a:r>
            <a:r>
              <a:rPr sz="1400" spc="210" dirty="0">
                <a:latin typeface="Calibri"/>
                <a:cs typeface="Calibri"/>
              </a:rPr>
              <a:t> </a:t>
            </a:r>
            <a:r>
              <a:rPr sz="1400" dirty="0">
                <a:latin typeface="Calibri"/>
                <a:cs typeface="Calibri"/>
              </a:rPr>
              <a:t>It</a:t>
            </a:r>
            <a:r>
              <a:rPr sz="1400" spc="155" dirty="0">
                <a:latin typeface="Calibri"/>
                <a:cs typeface="Calibri"/>
              </a:rPr>
              <a:t> </a:t>
            </a:r>
            <a:r>
              <a:rPr sz="1400" spc="-25" dirty="0">
                <a:latin typeface="Calibri"/>
                <a:cs typeface="Calibri"/>
              </a:rPr>
              <a:t>is </a:t>
            </a:r>
            <a:r>
              <a:rPr sz="1400" dirty="0">
                <a:latin typeface="Calibri"/>
                <a:cs typeface="Calibri"/>
              </a:rPr>
              <a:t>recommended</a:t>
            </a:r>
            <a:r>
              <a:rPr sz="1400" spc="155" dirty="0">
                <a:latin typeface="Calibri"/>
                <a:cs typeface="Calibri"/>
              </a:rPr>
              <a:t> </a:t>
            </a:r>
            <a:r>
              <a:rPr sz="1400" dirty="0">
                <a:latin typeface="Calibri"/>
                <a:cs typeface="Calibri"/>
              </a:rPr>
              <a:t>to</a:t>
            </a:r>
            <a:r>
              <a:rPr sz="1400" spc="280" dirty="0">
                <a:latin typeface="Calibri"/>
                <a:cs typeface="Calibri"/>
              </a:rPr>
              <a:t> </a:t>
            </a:r>
            <a:r>
              <a:rPr sz="1400" dirty="0">
                <a:latin typeface="Calibri"/>
                <a:cs typeface="Calibri"/>
              </a:rPr>
              <a:t>wax</a:t>
            </a:r>
            <a:r>
              <a:rPr sz="1400" spc="180" dirty="0">
                <a:latin typeface="Calibri"/>
                <a:cs typeface="Calibri"/>
              </a:rPr>
              <a:t> </a:t>
            </a:r>
            <a:r>
              <a:rPr sz="1400" dirty="0">
                <a:latin typeface="Calibri"/>
                <a:cs typeface="Calibri"/>
              </a:rPr>
              <a:t>your</a:t>
            </a:r>
            <a:r>
              <a:rPr sz="1400" spc="240" dirty="0">
                <a:latin typeface="Calibri"/>
                <a:cs typeface="Calibri"/>
              </a:rPr>
              <a:t> </a:t>
            </a:r>
            <a:r>
              <a:rPr sz="1400" dirty="0">
                <a:latin typeface="Calibri"/>
                <a:cs typeface="Calibri"/>
              </a:rPr>
              <a:t>exterior</a:t>
            </a:r>
            <a:r>
              <a:rPr sz="1400" spc="330" dirty="0">
                <a:latin typeface="Calibri"/>
                <a:cs typeface="Calibri"/>
              </a:rPr>
              <a:t> </a:t>
            </a:r>
            <a:r>
              <a:rPr sz="1400" dirty="0">
                <a:latin typeface="Calibri"/>
                <a:cs typeface="Calibri"/>
              </a:rPr>
              <a:t>surfaces</a:t>
            </a:r>
            <a:r>
              <a:rPr sz="1400" spc="150" dirty="0">
                <a:latin typeface="Calibri"/>
                <a:cs typeface="Calibri"/>
              </a:rPr>
              <a:t> </a:t>
            </a:r>
            <a:r>
              <a:rPr sz="1400" spc="-25" dirty="0">
                <a:latin typeface="Calibri"/>
                <a:cs typeface="Calibri"/>
              </a:rPr>
              <a:t>at </a:t>
            </a:r>
            <a:r>
              <a:rPr sz="1400" dirty="0">
                <a:latin typeface="Calibri"/>
                <a:cs typeface="Calibri"/>
              </a:rPr>
              <a:t>least</a:t>
            </a:r>
            <a:r>
              <a:rPr sz="1400" spc="65" dirty="0">
                <a:latin typeface="Calibri"/>
                <a:cs typeface="Calibri"/>
              </a:rPr>
              <a:t> </a:t>
            </a:r>
            <a:r>
              <a:rPr sz="1400" dirty="0">
                <a:latin typeface="Calibri"/>
                <a:cs typeface="Calibri"/>
              </a:rPr>
              <a:t>twice</a:t>
            </a:r>
            <a:r>
              <a:rPr sz="1400" spc="110" dirty="0">
                <a:latin typeface="Calibri"/>
                <a:cs typeface="Calibri"/>
              </a:rPr>
              <a:t> </a:t>
            </a:r>
            <a:r>
              <a:rPr sz="1400" dirty="0">
                <a:latin typeface="Calibri"/>
                <a:cs typeface="Calibri"/>
              </a:rPr>
              <a:t>per</a:t>
            </a:r>
            <a:r>
              <a:rPr sz="1400" spc="55" dirty="0">
                <a:latin typeface="Calibri"/>
                <a:cs typeface="Calibri"/>
              </a:rPr>
              <a:t> </a:t>
            </a:r>
            <a:r>
              <a:rPr sz="1400" dirty="0">
                <a:latin typeface="Calibri"/>
                <a:cs typeface="Calibri"/>
              </a:rPr>
              <a:t>year.</a:t>
            </a:r>
            <a:r>
              <a:rPr sz="1400" spc="360" dirty="0">
                <a:latin typeface="Calibri"/>
                <a:cs typeface="Calibri"/>
              </a:rPr>
              <a:t> </a:t>
            </a:r>
            <a:r>
              <a:rPr sz="1400" dirty="0">
                <a:latin typeface="Calibri"/>
                <a:cs typeface="Calibri"/>
              </a:rPr>
              <a:t>Your</a:t>
            </a:r>
            <a:r>
              <a:rPr sz="1400" spc="100" dirty="0">
                <a:latin typeface="Calibri"/>
                <a:cs typeface="Calibri"/>
              </a:rPr>
              <a:t> </a:t>
            </a:r>
            <a:r>
              <a:rPr sz="1400" dirty="0">
                <a:latin typeface="Calibri"/>
                <a:cs typeface="Calibri"/>
              </a:rPr>
              <a:t>usage</a:t>
            </a:r>
            <a:r>
              <a:rPr sz="1400" spc="65" dirty="0">
                <a:latin typeface="Calibri"/>
                <a:cs typeface="Calibri"/>
              </a:rPr>
              <a:t> </a:t>
            </a:r>
            <a:r>
              <a:rPr sz="1400" dirty="0">
                <a:latin typeface="Calibri"/>
                <a:cs typeface="Calibri"/>
              </a:rPr>
              <a:t>and</a:t>
            </a:r>
            <a:r>
              <a:rPr sz="1400" spc="90" dirty="0">
                <a:latin typeface="Calibri"/>
                <a:cs typeface="Calibri"/>
              </a:rPr>
              <a:t> </a:t>
            </a:r>
            <a:r>
              <a:rPr sz="1400" spc="-10" dirty="0">
                <a:latin typeface="Calibri"/>
                <a:cs typeface="Calibri"/>
              </a:rPr>
              <a:t>operating </a:t>
            </a:r>
            <a:r>
              <a:rPr sz="1400" dirty="0">
                <a:latin typeface="Calibri"/>
                <a:cs typeface="Calibri"/>
              </a:rPr>
              <a:t>environment</a:t>
            </a:r>
            <a:r>
              <a:rPr sz="1400" spc="330" dirty="0">
                <a:latin typeface="Calibri"/>
                <a:cs typeface="Calibri"/>
              </a:rPr>
              <a:t> </a:t>
            </a:r>
            <a:r>
              <a:rPr sz="1400" spc="-60" dirty="0">
                <a:latin typeface="Calibri"/>
                <a:cs typeface="Calibri"/>
              </a:rPr>
              <a:t>may</a:t>
            </a:r>
            <a:r>
              <a:rPr sz="1400" spc="-5" dirty="0">
                <a:latin typeface="Calibri"/>
                <a:cs typeface="Calibri"/>
              </a:rPr>
              <a:t> </a:t>
            </a:r>
            <a:r>
              <a:rPr sz="1400" dirty="0">
                <a:latin typeface="Calibri"/>
                <a:cs typeface="Calibri"/>
              </a:rPr>
              <a:t>dictate</a:t>
            </a:r>
            <a:r>
              <a:rPr sz="1400" spc="180" dirty="0">
                <a:latin typeface="Calibri"/>
                <a:cs typeface="Calibri"/>
              </a:rPr>
              <a:t> </a:t>
            </a:r>
            <a:r>
              <a:rPr sz="1400" dirty="0">
                <a:latin typeface="Calibri"/>
                <a:cs typeface="Calibri"/>
              </a:rPr>
              <a:t>additional</a:t>
            </a:r>
            <a:r>
              <a:rPr sz="1400" spc="390" dirty="0">
                <a:latin typeface="Calibri"/>
                <a:cs typeface="Calibri"/>
              </a:rPr>
              <a:t> </a:t>
            </a:r>
            <a:r>
              <a:rPr sz="1400" spc="-10" dirty="0">
                <a:latin typeface="Calibri"/>
                <a:cs typeface="Calibri"/>
              </a:rPr>
              <a:t>waxing </a:t>
            </a:r>
            <a:r>
              <a:rPr sz="1400" dirty="0">
                <a:latin typeface="Calibri"/>
                <a:cs typeface="Calibri"/>
              </a:rPr>
              <a:t>intervals.</a:t>
            </a:r>
            <a:r>
              <a:rPr sz="1400" spc="125" dirty="0">
                <a:latin typeface="Calibri"/>
                <a:cs typeface="Calibri"/>
              </a:rPr>
              <a:t>  </a:t>
            </a:r>
            <a:r>
              <a:rPr sz="1400" dirty="0">
                <a:latin typeface="Calibri"/>
                <a:cs typeface="Calibri"/>
              </a:rPr>
              <a:t>Do</a:t>
            </a:r>
            <a:r>
              <a:rPr sz="1400" spc="110" dirty="0">
                <a:latin typeface="Calibri"/>
                <a:cs typeface="Calibri"/>
              </a:rPr>
              <a:t> </a:t>
            </a:r>
            <a:r>
              <a:rPr sz="1400" dirty="0">
                <a:latin typeface="Calibri"/>
                <a:cs typeface="Calibri"/>
              </a:rPr>
              <a:t>not</a:t>
            </a:r>
            <a:r>
              <a:rPr sz="1400" spc="114" dirty="0">
                <a:latin typeface="Calibri"/>
                <a:cs typeface="Calibri"/>
              </a:rPr>
              <a:t> </a:t>
            </a:r>
            <a:r>
              <a:rPr sz="1400" dirty="0">
                <a:latin typeface="Calibri"/>
                <a:cs typeface="Calibri"/>
              </a:rPr>
              <a:t>wax</a:t>
            </a:r>
            <a:r>
              <a:rPr sz="1400" spc="150" dirty="0">
                <a:latin typeface="Calibri"/>
                <a:cs typeface="Calibri"/>
              </a:rPr>
              <a:t> </a:t>
            </a:r>
            <a:r>
              <a:rPr sz="1400" dirty="0">
                <a:latin typeface="Calibri"/>
                <a:cs typeface="Calibri"/>
              </a:rPr>
              <a:t>over</a:t>
            </a:r>
            <a:r>
              <a:rPr sz="1400" spc="150" dirty="0">
                <a:latin typeface="Calibri"/>
                <a:cs typeface="Calibri"/>
              </a:rPr>
              <a:t> </a:t>
            </a:r>
            <a:r>
              <a:rPr sz="1400" spc="60" dirty="0">
                <a:latin typeface="Calibri"/>
                <a:cs typeface="Calibri"/>
              </a:rPr>
              <a:t>growth</a:t>
            </a:r>
            <a:r>
              <a:rPr sz="1400" spc="254" dirty="0">
                <a:latin typeface="Calibri"/>
                <a:cs typeface="Calibri"/>
              </a:rPr>
              <a:t> </a:t>
            </a:r>
            <a:r>
              <a:rPr sz="1400" spc="65" dirty="0">
                <a:latin typeface="Calibri"/>
                <a:cs typeface="Calibri"/>
              </a:rPr>
              <a:t>or</a:t>
            </a:r>
            <a:r>
              <a:rPr sz="1400" spc="175" dirty="0">
                <a:latin typeface="Calibri"/>
                <a:cs typeface="Calibri"/>
              </a:rPr>
              <a:t> </a:t>
            </a:r>
            <a:r>
              <a:rPr sz="1400" spc="-10" dirty="0">
                <a:latin typeface="Calibri"/>
                <a:cs typeface="Calibri"/>
              </a:rPr>
              <a:t>surface</a:t>
            </a:r>
            <a:r>
              <a:rPr sz="1000" spc="-10" dirty="0">
                <a:latin typeface="Calibri"/>
                <a:cs typeface="Calibri"/>
              </a:rPr>
              <a:t>.</a:t>
            </a:r>
            <a:endParaRPr sz="1000">
              <a:latin typeface="Calibri"/>
              <a:cs typeface="Calibri"/>
            </a:endParaRPr>
          </a:p>
          <a:p>
            <a:pPr>
              <a:lnSpc>
                <a:spcPct val="100000"/>
              </a:lnSpc>
              <a:spcBef>
                <a:spcPts val="45"/>
              </a:spcBef>
            </a:pPr>
            <a:endParaRPr sz="1500">
              <a:latin typeface="Calibri"/>
              <a:cs typeface="Calibri"/>
            </a:endParaRPr>
          </a:p>
          <a:p>
            <a:pPr marL="18415">
              <a:lnSpc>
                <a:spcPct val="100000"/>
              </a:lnSpc>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5" name="object 5"/>
          <p:cNvSpPr txBox="1"/>
          <p:nvPr/>
        </p:nvSpPr>
        <p:spPr>
          <a:xfrm>
            <a:off x="5597778" y="463117"/>
            <a:ext cx="3909060" cy="6479540"/>
          </a:xfrm>
          <a:prstGeom prst="rect">
            <a:avLst/>
          </a:prstGeom>
        </p:spPr>
        <p:txBody>
          <a:bodyPr vert="horz" wrap="square" lIns="0" tIns="8255" rIns="0" bIns="0" rtlCol="0">
            <a:spAutoFit/>
          </a:bodyPr>
          <a:lstStyle/>
          <a:p>
            <a:pPr marL="119380" marR="151765">
              <a:lnSpc>
                <a:spcPct val="101800"/>
              </a:lnSpc>
              <a:spcBef>
                <a:spcPts val="65"/>
              </a:spcBef>
            </a:pPr>
            <a:r>
              <a:rPr sz="1400" spc="55" dirty="0">
                <a:latin typeface="Calibri"/>
                <a:cs typeface="Calibri"/>
              </a:rPr>
              <a:t>dirt</a:t>
            </a:r>
            <a:r>
              <a:rPr sz="1400" spc="100" dirty="0">
                <a:latin typeface="Calibri"/>
                <a:cs typeface="Calibri"/>
              </a:rPr>
              <a:t> </a:t>
            </a:r>
            <a:r>
              <a:rPr sz="1400" dirty="0">
                <a:latin typeface="Calibri"/>
                <a:cs typeface="Calibri"/>
              </a:rPr>
              <a:t>/</a:t>
            </a:r>
            <a:r>
              <a:rPr sz="1400" spc="-10" dirty="0">
                <a:latin typeface="Calibri"/>
                <a:cs typeface="Calibri"/>
              </a:rPr>
              <a:t> </a:t>
            </a:r>
            <a:r>
              <a:rPr sz="1400" dirty="0">
                <a:latin typeface="Calibri"/>
                <a:cs typeface="Calibri"/>
              </a:rPr>
              <a:t>debris,</a:t>
            </a:r>
            <a:r>
              <a:rPr sz="1400" spc="50" dirty="0">
                <a:latin typeface="Calibri"/>
                <a:cs typeface="Calibri"/>
              </a:rPr>
              <a:t> </a:t>
            </a:r>
            <a:r>
              <a:rPr sz="1400" dirty="0">
                <a:latin typeface="Calibri"/>
                <a:cs typeface="Calibri"/>
              </a:rPr>
              <a:t>ensure</a:t>
            </a:r>
            <a:r>
              <a:rPr sz="1400" spc="120" dirty="0">
                <a:latin typeface="Calibri"/>
                <a:cs typeface="Calibri"/>
              </a:rPr>
              <a:t> </a:t>
            </a:r>
            <a:r>
              <a:rPr sz="1400" dirty="0">
                <a:latin typeface="Calibri"/>
                <a:cs typeface="Calibri"/>
              </a:rPr>
              <a:t>your</a:t>
            </a:r>
            <a:r>
              <a:rPr sz="1400" spc="100" dirty="0">
                <a:latin typeface="Calibri"/>
                <a:cs typeface="Calibri"/>
              </a:rPr>
              <a:t> </a:t>
            </a:r>
            <a:r>
              <a:rPr sz="1400" i="1" dirty="0">
                <a:latin typeface="Calibri"/>
                <a:cs typeface="Calibri"/>
              </a:rPr>
              <a:t>SEA</a:t>
            </a:r>
            <a:r>
              <a:rPr sz="1400" i="1" spc="40" dirty="0">
                <a:latin typeface="Calibri"/>
                <a:cs typeface="Calibri"/>
              </a:rPr>
              <a:t> </a:t>
            </a:r>
            <a:r>
              <a:rPr sz="1400" i="1" dirty="0">
                <a:latin typeface="Calibri"/>
                <a:cs typeface="Calibri"/>
              </a:rPr>
              <a:t>PRO</a:t>
            </a:r>
            <a:r>
              <a:rPr sz="1400" i="1" spc="-20" dirty="0">
                <a:latin typeface="Calibri"/>
                <a:cs typeface="Calibri"/>
              </a:rPr>
              <a:t> </a:t>
            </a:r>
            <a:r>
              <a:rPr sz="1400" dirty="0">
                <a:latin typeface="Calibri"/>
                <a:cs typeface="Calibri"/>
              </a:rPr>
              <a:t>boat</a:t>
            </a:r>
            <a:r>
              <a:rPr sz="1400" spc="50" dirty="0">
                <a:latin typeface="Calibri"/>
                <a:cs typeface="Calibri"/>
              </a:rPr>
              <a:t> </a:t>
            </a:r>
            <a:r>
              <a:rPr sz="1400" dirty="0">
                <a:latin typeface="Calibri"/>
                <a:cs typeface="Calibri"/>
              </a:rPr>
              <a:t>has</a:t>
            </a:r>
            <a:r>
              <a:rPr sz="1400" spc="65" dirty="0">
                <a:latin typeface="Calibri"/>
                <a:cs typeface="Calibri"/>
              </a:rPr>
              <a:t> </a:t>
            </a:r>
            <a:r>
              <a:rPr sz="1400" spc="-20" dirty="0">
                <a:latin typeface="Calibri"/>
                <a:cs typeface="Calibri"/>
              </a:rPr>
              <a:t>been </a:t>
            </a:r>
            <a:r>
              <a:rPr sz="1400" spc="55" dirty="0">
                <a:latin typeface="Calibri"/>
                <a:cs typeface="Calibri"/>
              </a:rPr>
              <a:t>thoroughly</a:t>
            </a:r>
            <a:r>
              <a:rPr sz="1400" spc="220" dirty="0">
                <a:latin typeface="Calibri"/>
                <a:cs typeface="Calibri"/>
              </a:rPr>
              <a:t> </a:t>
            </a:r>
            <a:r>
              <a:rPr sz="1400" dirty="0">
                <a:latin typeface="Calibri"/>
                <a:cs typeface="Calibri"/>
              </a:rPr>
              <a:t>washed</a:t>
            </a:r>
            <a:r>
              <a:rPr sz="1400" spc="160"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rinsed</a:t>
            </a:r>
            <a:r>
              <a:rPr sz="1400" spc="155" dirty="0">
                <a:latin typeface="Calibri"/>
                <a:cs typeface="Calibri"/>
              </a:rPr>
              <a:t> </a:t>
            </a:r>
            <a:r>
              <a:rPr sz="1400" dirty="0">
                <a:latin typeface="Calibri"/>
                <a:cs typeface="Calibri"/>
              </a:rPr>
              <a:t>prior</a:t>
            </a:r>
            <a:r>
              <a:rPr sz="1400" spc="165" dirty="0">
                <a:latin typeface="Calibri"/>
                <a:cs typeface="Calibri"/>
              </a:rPr>
              <a:t> </a:t>
            </a:r>
            <a:r>
              <a:rPr sz="1400" dirty="0">
                <a:latin typeface="Calibri"/>
                <a:cs typeface="Calibri"/>
              </a:rPr>
              <a:t>to</a:t>
            </a:r>
            <a:r>
              <a:rPr sz="1400" spc="145" dirty="0">
                <a:latin typeface="Calibri"/>
                <a:cs typeface="Calibri"/>
              </a:rPr>
              <a:t> </a:t>
            </a:r>
            <a:r>
              <a:rPr sz="1400" spc="-10" dirty="0">
                <a:latin typeface="Calibri"/>
                <a:cs typeface="Calibri"/>
              </a:rPr>
              <a:t>waxing. Use</a:t>
            </a:r>
            <a:r>
              <a:rPr sz="1400" spc="-5" dirty="0">
                <a:latin typeface="Calibri"/>
                <a:cs typeface="Calibri"/>
              </a:rPr>
              <a:t> </a:t>
            </a:r>
            <a:r>
              <a:rPr sz="1400" dirty="0">
                <a:latin typeface="Calibri"/>
                <a:cs typeface="Calibri"/>
              </a:rPr>
              <a:t>a</a:t>
            </a:r>
            <a:r>
              <a:rPr sz="1400" spc="75" dirty="0">
                <a:latin typeface="Calibri"/>
                <a:cs typeface="Calibri"/>
              </a:rPr>
              <a:t> </a:t>
            </a:r>
            <a:r>
              <a:rPr sz="1400" dirty="0">
                <a:latin typeface="Calibri"/>
                <a:cs typeface="Calibri"/>
              </a:rPr>
              <a:t>high</a:t>
            </a:r>
            <a:r>
              <a:rPr sz="1400" spc="215" dirty="0">
                <a:latin typeface="Calibri"/>
                <a:cs typeface="Calibri"/>
              </a:rPr>
              <a:t> </a:t>
            </a:r>
            <a:r>
              <a:rPr sz="1400" dirty="0">
                <a:latin typeface="Calibri"/>
                <a:cs typeface="Calibri"/>
              </a:rPr>
              <a:t>quality</a:t>
            </a:r>
            <a:r>
              <a:rPr sz="1400" spc="250" dirty="0">
                <a:latin typeface="Calibri"/>
                <a:cs typeface="Calibri"/>
              </a:rPr>
              <a:t> </a:t>
            </a:r>
            <a:r>
              <a:rPr sz="1400" dirty="0">
                <a:latin typeface="Calibri"/>
                <a:cs typeface="Calibri"/>
              </a:rPr>
              <a:t>was</a:t>
            </a:r>
            <a:r>
              <a:rPr sz="1400" spc="105" dirty="0">
                <a:latin typeface="Calibri"/>
                <a:cs typeface="Calibri"/>
              </a:rPr>
              <a:t> </a:t>
            </a:r>
            <a:r>
              <a:rPr sz="1400" dirty="0">
                <a:latin typeface="Calibri"/>
                <a:cs typeface="Calibri"/>
              </a:rPr>
              <a:t>designed</a:t>
            </a:r>
            <a:r>
              <a:rPr sz="1400" spc="165" dirty="0">
                <a:latin typeface="Calibri"/>
                <a:cs typeface="Calibri"/>
              </a:rPr>
              <a:t> </a:t>
            </a:r>
            <a:r>
              <a:rPr sz="1400" spc="85" dirty="0">
                <a:latin typeface="Calibri"/>
                <a:cs typeface="Calibri"/>
              </a:rPr>
              <a:t>for</a:t>
            </a:r>
            <a:r>
              <a:rPr sz="1400" spc="275" dirty="0">
                <a:latin typeface="Calibri"/>
                <a:cs typeface="Calibri"/>
              </a:rPr>
              <a:t> </a:t>
            </a:r>
            <a:r>
              <a:rPr sz="1400" dirty="0">
                <a:latin typeface="Calibri"/>
                <a:cs typeface="Calibri"/>
              </a:rPr>
              <a:t>marine</a:t>
            </a:r>
            <a:r>
              <a:rPr sz="1400" spc="110" dirty="0">
                <a:latin typeface="Calibri"/>
                <a:cs typeface="Calibri"/>
              </a:rPr>
              <a:t> </a:t>
            </a:r>
            <a:r>
              <a:rPr sz="1400" spc="-25" dirty="0">
                <a:latin typeface="Calibri"/>
                <a:cs typeface="Calibri"/>
              </a:rPr>
              <a:t>gel </a:t>
            </a:r>
            <a:r>
              <a:rPr sz="1400" dirty="0">
                <a:latin typeface="Calibri"/>
                <a:cs typeface="Calibri"/>
              </a:rPr>
              <a:t>coats.</a:t>
            </a:r>
            <a:r>
              <a:rPr sz="1400" spc="155" dirty="0">
                <a:latin typeface="Calibri"/>
                <a:cs typeface="Calibri"/>
              </a:rPr>
              <a:t> </a:t>
            </a:r>
            <a:r>
              <a:rPr sz="1400" dirty="0">
                <a:latin typeface="Calibri"/>
                <a:cs typeface="Calibri"/>
              </a:rPr>
              <a:t>Refer</a:t>
            </a:r>
            <a:r>
              <a:rPr sz="1400" spc="130" dirty="0">
                <a:latin typeface="Calibri"/>
                <a:cs typeface="Calibri"/>
              </a:rPr>
              <a:t> </a:t>
            </a:r>
            <a:r>
              <a:rPr sz="1400" dirty="0">
                <a:latin typeface="Calibri"/>
                <a:cs typeface="Calibri"/>
              </a:rPr>
              <a:t>to</a:t>
            </a:r>
            <a:r>
              <a:rPr sz="1400" spc="200" dirty="0">
                <a:latin typeface="Calibri"/>
                <a:cs typeface="Calibri"/>
              </a:rPr>
              <a:t> </a:t>
            </a:r>
            <a:r>
              <a:rPr sz="1400" dirty="0">
                <a:latin typeface="Calibri"/>
                <a:cs typeface="Calibri"/>
              </a:rPr>
              <a:t>your</a:t>
            </a:r>
            <a:r>
              <a:rPr sz="1400" spc="180" dirty="0">
                <a:latin typeface="Calibri"/>
                <a:cs typeface="Calibri"/>
              </a:rPr>
              <a:t> </a:t>
            </a:r>
            <a:r>
              <a:rPr sz="1400" i="1" dirty="0">
                <a:latin typeface="Calibri"/>
                <a:cs typeface="Calibri"/>
              </a:rPr>
              <a:t>SEA</a:t>
            </a:r>
            <a:r>
              <a:rPr sz="1400" i="1" spc="25" dirty="0">
                <a:latin typeface="Calibri"/>
                <a:cs typeface="Calibri"/>
              </a:rPr>
              <a:t> </a:t>
            </a:r>
            <a:r>
              <a:rPr sz="1400" i="1" dirty="0">
                <a:latin typeface="Calibri"/>
                <a:cs typeface="Calibri"/>
              </a:rPr>
              <a:t>PRO</a:t>
            </a:r>
            <a:r>
              <a:rPr sz="1400" i="1" spc="10" dirty="0">
                <a:latin typeface="Calibri"/>
                <a:cs typeface="Calibri"/>
              </a:rPr>
              <a:t> </a:t>
            </a:r>
            <a:r>
              <a:rPr sz="1400" i="1" spc="-55" dirty="0">
                <a:latin typeface="Calibri"/>
                <a:cs typeface="Calibri"/>
              </a:rPr>
              <a:t>BOATS</a:t>
            </a:r>
            <a:r>
              <a:rPr sz="1400" i="1" spc="-45" dirty="0">
                <a:latin typeface="Calibri"/>
                <a:cs typeface="Calibri"/>
              </a:rPr>
              <a:t> </a:t>
            </a:r>
            <a:r>
              <a:rPr sz="1400" spc="-10" dirty="0">
                <a:latin typeface="Calibri"/>
                <a:cs typeface="Calibri"/>
              </a:rPr>
              <a:t>authorized </a:t>
            </a:r>
            <a:r>
              <a:rPr sz="1400" dirty="0">
                <a:latin typeface="Calibri"/>
                <a:cs typeface="Calibri"/>
              </a:rPr>
              <a:t>dealer</a:t>
            </a:r>
            <a:r>
              <a:rPr sz="1400" spc="155" dirty="0">
                <a:latin typeface="Calibri"/>
                <a:cs typeface="Calibri"/>
              </a:rPr>
              <a:t> </a:t>
            </a:r>
            <a:r>
              <a:rPr sz="1400" spc="85" dirty="0">
                <a:latin typeface="Calibri"/>
                <a:cs typeface="Calibri"/>
              </a:rPr>
              <a:t>for</a:t>
            </a:r>
            <a:r>
              <a:rPr sz="1400" spc="125" dirty="0">
                <a:latin typeface="Calibri"/>
                <a:cs typeface="Calibri"/>
              </a:rPr>
              <a:t> </a:t>
            </a:r>
            <a:r>
              <a:rPr sz="1400" dirty="0">
                <a:latin typeface="Calibri"/>
                <a:cs typeface="Calibri"/>
              </a:rPr>
              <a:t>suggested</a:t>
            </a:r>
            <a:r>
              <a:rPr sz="1400" spc="180" dirty="0">
                <a:latin typeface="Calibri"/>
                <a:cs typeface="Calibri"/>
              </a:rPr>
              <a:t> </a:t>
            </a:r>
            <a:r>
              <a:rPr sz="1400" spc="-10" dirty="0">
                <a:latin typeface="Calibri"/>
                <a:cs typeface="Calibri"/>
              </a:rPr>
              <a:t>brands.</a:t>
            </a:r>
            <a:endParaRPr sz="1400">
              <a:latin typeface="Calibri"/>
              <a:cs typeface="Calibri"/>
            </a:endParaRPr>
          </a:p>
          <a:p>
            <a:pPr marL="119380" marR="18415" indent="-106680">
              <a:lnSpc>
                <a:spcPct val="102099"/>
              </a:lnSpc>
              <a:spcBef>
                <a:spcPts val="615"/>
              </a:spcBef>
              <a:buSzPct val="71428"/>
              <a:buFont typeface="Symbol"/>
              <a:buChar char=""/>
              <a:tabLst>
                <a:tab pos="119380" algn="l"/>
              </a:tabLst>
            </a:pPr>
            <a:r>
              <a:rPr sz="1400" u="sng" dirty="0">
                <a:uFill>
                  <a:solidFill>
                    <a:srgbClr val="000000"/>
                  </a:solidFill>
                </a:uFill>
                <a:latin typeface="Calibri"/>
                <a:cs typeface="Calibri"/>
              </a:rPr>
              <a:t>General</a:t>
            </a:r>
            <a:r>
              <a:rPr sz="1400" u="sng" spc="250" dirty="0">
                <a:uFill>
                  <a:solidFill>
                    <a:srgbClr val="000000"/>
                  </a:solidFill>
                </a:uFill>
                <a:latin typeface="Calibri"/>
                <a:cs typeface="Calibri"/>
              </a:rPr>
              <a:t> </a:t>
            </a:r>
            <a:r>
              <a:rPr sz="1400" u="sng" spc="55" dirty="0">
                <a:uFill>
                  <a:solidFill>
                    <a:srgbClr val="000000"/>
                  </a:solidFill>
                </a:uFill>
                <a:latin typeface="Calibri"/>
                <a:cs typeface="Calibri"/>
              </a:rPr>
              <a:t>Hull</a:t>
            </a:r>
            <a:r>
              <a:rPr sz="1400" u="sng" spc="325" dirty="0">
                <a:uFill>
                  <a:solidFill>
                    <a:srgbClr val="000000"/>
                  </a:solidFill>
                </a:uFill>
                <a:latin typeface="Calibri"/>
                <a:cs typeface="Calibri"/>
              </a:rPr>
              <a:t> </a:t>
            </a:r>
            <a:r>
              <a:rPr sz="1400" u="sng" dirty="0">
                <a:uFill>
                  <a:solidFill>
                    <a:srgbClr val="000000"/>
                  </a:solidFill>
                </a:uFill>
                <a:latin typeface="Calibri"/>
                <a:cs typeface="Calibri"/>
              </a:rPr>
              <a:t>and</a:t>
            </a:r>
            <a:r>
              <a:rPr sz="1400" u="sng" spc="165" dirty="0">
                <a:uFill>
                  <a:solidFill>
                    <a:srgbClr val="000000"/>
                  </a:solidFill>
                </a:uFill>
                <a:latin typeface="Calibri"/>
                <a:cs typeface="Calibri"/>
              </a:rPr>
              <a:t> </a:t>
            </a:r>
            <a:r>
              <a:rPr sz="1400" u="sng" dirty="0">
                <a:uFill>
                  <a:solidFill>
                    <a:srgbClr val="000000"/>
                  </a:solidFill>
                </a:uFill>
                <a:latin typeface="Calibri"/>
                <a:cs typeface="Calibri"/>
              </a:rPr>
              <a:t>Deck</a:t>
            </a:r>
            <a:r>
              <a:rPr sz="1400" u="sng" spc="-25" dirty="0">
                <a:uFill>
                  <a:solidFill>
                    <a:srgbClr val="000000"/>
                  </a:solidFill>
                </a:uFill>
                <a:latin typeface="Calibri"/>
                <a:cs typeface="Calibri"/>
              </a:rPr>
              <a:t> </a:t>
            </a:r>
            <a:r>
              <a:rPr sz="1400" u="sng" dirty="0">
                <a:uFill>
                  <a:solidFill>
                    <a:srgbClr val="000000"/>
                  </a:solidFill>
                </a:uFill>
                <a:latin typeface="Calibri"/>
                <a:cs typeface="Calibri"/>
              </a:rPr>
              <a:t>Surface</a:t>
            </a:r>
            <a:r>
              <a:rPr sz="1400" u="sng" spc="75" dirty="0">
                <a:uFill>
                  <a:solidFill>
                    <a:srgbClr val="000000"/>
                  </a:solidFill>
                </a:uFill>
                <a:latin typeface="Calibri"/>
                <a:cs typeface="Calibri"/>
              </a:rPr>
              <a:t> </a:t>
            </a:r>
            <a:r>
              <a:rPr sz="1400" u="sng" dirty="0">
                <a:uFill>
                  <a:solidFill>
                    <a:srgbClr val="000000"/>
                  </a:solidFill>
                </a:uFill>
                <a:latin typeface="Calibri"/>
                <a:cs typeface="Calibri"/>
              </a:rPr>
              <a:t>Washing</a:t>
            </a:r>
            <a:r>
              <a:rPr sz="1400" dirty="0">
                <a:latin typeface="Calibri"/>
                <a:cs typeface="Calibri"/>
              </a:rPr>
              <a:t>:</a:t>
            </a:r>
            <a:r>
              <a:rPr sz="1400" spc="185" dirty="0">
                <a:latin typeface="Calibri"/>
                <a:cs typeface="Calibri"/>
              </a:rPr>
              <a:t> </a:t>
            </a:r>
            <a:r>
              <a:rPr sz="1400" spc="-10" dirty="0">
                <a:latin typeface="Calibri"/>
                <a:cs typeface="Calibri"/>
              </a:rPr>
              <a:t>Always </a:t>
            </a:r>
            <a:r>
              <a:rPr sz="1400" dirty="0">
                <a:latin typeface="Calibri"/>
                <a:cs typeface="Calibri"/>
              </a:rPr>
              <a:t>use</a:t>
            </a:r>
            <a:r>
              <a:rPr sz="1400" spc="70"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cleaning</a:t>
            </a:r>
            <a:r>
              <a:rPr sz="1400" spc="225" dirty="0">
                <a:latin typeface="Calibri"/>
                <a:cs typeface="Calibri"/>
              </a:rPr>
              <a:t> </a:t>
            </a:r>
            <a:r>
              <a:rPr sz="1400" dirty="0">
                <a:latin typeface="Calibri"/>
                <a:cs typeface="Calibri"/>
              </a:rPr>
              <a:t>agent</a:t>
            </a:r>
            <a:r>
              <a:rPr sz="1400" spc="175" dirty="0">
                <a:latin typeface="Calibri"/>
                <a:cs typeface="Calibri"/>
              </a:rPr>
              <a:t> </a:t>
            </a:r>
            <a:r>
              <a:rPr sz="1400" dirty="0">
                <a:latin typeface="Calibri"/>
                <a:cs typeface="Calibri"/>
              </a:rPr>
              <a:t>that</a:t>
            </a:r>
            <a:r>
              <a:rPr sz="1400" spc="240"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suggested</a:t>
            </a:r>
            <a:r>
              <a:rPr sz="1400" spc="245" dirty="0">
                <a:latin typeface="Calibri"/>
                <a:cs typeface="Calibri"/>
              </a:rPr>
              <a:t> </a:t>
            </a:r>
            <a:r>
              <a:rPr sz="1400" spc="85" dirty="0">
                <a:latin typeface="Calibri"/>
                <a:cs typeface="Calibri"/>
              </a:rPr>
              <a:t>for</a:t>
            </a:r>
            <a:r>
              <a:rPr sz="1400" spc="305" dirty="0">
                <a:latin typeface="Calibri"/>
                <a:cs typeface="Calibri"/>
              </a:rPr>
              <a:t> </a:t>
            </a:r>
            <a:r>
              <a:rPr sz="1400" dirty="0">
                <a:latin typeface="Calibri"/>
                <a:cs typeface="Calibri"/>
              </a:rPr>
              <a:t>use</a:t>
            </a:r>
            <a:r>
              <a:rPr sz="1400" spc="40" dirty="0">
                <a:latin typeface="Calibri"/>
                <a:cs typeface="Calibri"/>
              </a:rPr>
              <a:t> </a:t>
            </a:r>
            <a:r>
              <a:rPr sz="1400" spc="-25" dirty="0">
                <a:latin typeface="Calibri"/>
                <a:cs typeface="Calibri"/>
              </a:rPr>
              <a:t>on </a:t>
            </a:r>
            <a:r>
              <a:rPr sz="1400" dirty="0">
                <a:latin typeface="Calibri"/>
                <a:cs typeface="Calibri"/>
              </a:rPr>
              <a:t>marine</a:t>
            </a:r>
            <a:r>
              <a:rPr sz="1400" spc="175" dirty="0">
                <a:latin typeface="Calibri"/>
                <a:cs typeface="Calibri"/>
              </a:rPr>
              <a:t> </a:t>
            </a:r>
            <a:r>
              <a:rPr sz="1400" dirty="0">
                <a:latin typeface="Calibri"/>
                <a:cs typeface="Calibri"/>
              </a:rPr>
              <a:t>gel</a:t>
            </a:r>
            <a:r>
              <a:rPr sz="1400" spc="185" dirty="0">
                <a:latin typeface="Calibri"/>
                <a:cs typeface="Calibri"/>
              </a:rPr>
              <a:t> </a:t>
            </a:r>
            <a:r>
              <a:rPr sz="1400" dirty="0">
                <a:latin typeface="Calibri"/>
                <a:cs typeface="Calibri"/>
              </a:rPr>
              <a:t>coats.</a:t>
            </a:r>
            <a:r>
              <a:rPr sz="1400" spc="185" dirty="0">
                <a:latin typeface="Calibri"/>
                <a:cs typeface="Calibri"/>
              </a:rPr>
              <a:t> </a:t>
            </a:r>
            <a:r>
              <a:rPr sz="1400" dirty="0">
                <a:latin typeface="Calibri"/>
                <a:cs typeface="Calibri"/>
              </a:rPr>
              <a:t>If</a:t>
            </a:r>
            <a:r>
              <a:rPr sz="1400" spc="170" dirty="0">
                <a:latin typeface="Calibri"/>
                <a:cs typeface="Calibri"/>
              </a:rPr>
              <a:t> </a:t>
            </a:r>
            <a:r>
              <a:rPr sz="1400" dirty="0">
                <a:latin typeface="Calibri"/>
                <a:cs typeface="Calibri"/>
              </a:rPr>
              <a:t>using</a:t>
            </a:r>
            <a:r>
              <a:rPr sz="1400" spc="240"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pressure</a:t>
            </a:r>
            <a:r>
              <a:rPr sz="1400" spc="220" dirty="0">
                <a:latin typeface="Calibri"/>
                <a:cs typeface="Calibri"/>
              </a:rPr>
              <a:t> </a:t>
            </a:r>
            <a:r>
              <a:rPr sz="1400" dirty="0">
                <a:latin typeface="Calibri"/>
                <a:cs typeface="Calibri"/>
              </a:rPr>
              <a:t>washer</a:t>
            </a:r>
            <a:r>
              <a:rPr sz="1400" spc="245" dirty="0">
                <a:latin typeface="Calibri"/>
                <a:cs typeface="Calibri"/>
              </a:rPr>
              <a:t> </a:t>
            </a:r>
            <a:r>
              <a:rPr sz="1400" spc="-25" dirty="0">
                <a:latin typeface="Calibri"/>
                <a:cs typeface="Calibri"/>
              </a:rPr>
              <a:t>to </a:t>
            </a:r>
            <a:r>
              <a:rPr sz="1400" dirty="0">
                <a:latin typeface="Calibri"/>
                <a:cs typeface="Calibri"/>
              </a:rPr>
              <a:t>clean</a:t>
            </a:r>
            <a:r>
              <a:rPr sz="1400" spc="140" dirty="0">
                <a:latin typeface="Calibri"/>
                <a:cs typeface="Calibri"/>
              </a:rPr>
              <a:t> </a:t>
            </a:r>
            <a:r>
              <a:rPr sz="1400" dirty="0">
                <a:latin typeface="Calibri"/>
                <a:cs typeface="Calibri"/>
              </a:rPr>
              <a:t>these</a:t>
            </a:r>
            <a:r>
              <a:rPr sz="1400" spc="130" dirty="0">
                <a:latin typeface="Calibri"/>
                <a:cs typeface="Calibri"/>
              </a:rPr>
              <a:t> </a:t>
            </a:r>
            <a:r>
              <a:rPr sz="1400" dirty="0">
                <a:latin typeface="Calibri"/>
                <a:cs typeface="Calibri"/>
              </a:rPr>
              <a:t>surfaces,</a:t>
            </a:r>
            <a:r>
              <a:rPr sz="1400" spc="95" dirty="0">
                <a:latin typeface="Calibri"/>
                <a:cs typeface="Calibri"/>
              </a:rPr>
              <a:t> </a:t>
            </a:r>
            <a:r>
              <a:rPr sz="1400" dirty="0">
                <a:latin typeface="Calibri"/>
                <a:cs typeface="Calibri"/>
              </a:rPr>
              <a:t>it</a:t>
            </a:r>
            <a:r>
              <a:rPr sz="1400" spc="254" dirty="0">
                <a:latin typeface="Calibri"/>
                <a:cs typeface="Calibri"/>
              </a:rPr>
              <a:t> </a:t>
            </a:r>
            <a:r>
              <a:rPr sz="1400" dirty="0">
                <a:latin typeface="Calibri"/>
                <a:cs typeface="Calibri"/>
              </a:rPr>
              <a:t>is</a:t>
            </a:r>
            <a:r>
              <a:rPr sz="1400" spc="130" dirty="0">
                <a:latin typeface="Calibri"/>
                <a:cs typeface="Calibri"/>
              </a:rPr>
              <a:t> </a:t>
            </a:r>
            <a:r>
              <a:rPr sz="1400" dirty="0">
                <a:latin typeface="Calibri"/>
                <a:cs typeface="Calibri"/>
              </a:rPr>
              <a:t>important</a:t>
            </a:r>
            <a:r>
              <a:rPr sz="1400" spc="245" dirty="0">
                <a:latin typeface="Calibri"/>
                <a:cs typeface="Calibri"/>
              </a:rPr>
              <a:t> </a:t>
            </a:r>
            <a:r>
              <a:rPr sz="1400" dirty="0">
                <a:latin typeface="Calibri"/>
                <a:cs typeface="Calibri"/>
              </a:rPr>
              <a:t>that</a:t>
            </a:r>
            <a:r>
              <a:rPr sz="1400" spc="260" dirty="0">
                <a:latin typeface="Calibri"/>
                <a:cs typeface="Calibri"/>
              </a:rPr>
              <a:t> </a:t>
            </a:r>
            <a:r>
              <a:rPr sz="1400" dirty="0">
                <a:latin typeface="Calibri"/>
                <a:cs typeface="Calibri"/>
              </a:rPr>
              <a:t>a</a:t>
            </a:r>
            <a:r>
              <a:rPr sz="1400" spc="130" dirty="0">
                <a:latin typeface="Calibri"/>
                <a:cs typeface="Calibri"/>
              </a:rPr>
              <a:t> </a:t>
            </a:r>
            <a:r>
              <a:rPr sz="1400" spc="-20" dirty="0">
                <a:latin typeface="Calibri"/>
                <a:cs typeface="Calibri"/>
              </a:rPr>
              <a:t>Wide </a:t>
            </a:r>
            <a:r>
              <a:rPr sz="1400" dirty="0">
                <a:latin typeface="Calibri"/>
                <a:cs typeface="Calibri"/>
              </a:rPr>
              <a:t>Pattern</a:t>
            </a:r>
            <a:r>
              <a:rPr sz="1400" spc="200" dirty="0">
                <a:latin typeface="Calibri"/>
                <a:cs typeface="Calibri"/>
              </a:rPr>
              <a:t> </a:t>
            </a:r>
            <a:r>
              <a:rPr sz="1400" dirty="0">
                <a:latin typeface="Calibri"/>
                <a:cs typeface="Calibri"/>
              </a:rPr>
              <a:t>nozzle</a:t>
            </a:r>
            <a:r>
              <a:rPr sz="1400" spc="135" dirty="0">
                <a:latin typeface="Calibri"/>
                <a:cs typeface="Calibri"/>
              </a:rPr>
              <a:t> </a:t>
            </a:r>
            <a:r>
              <a:rPr sz="1400" dirty="0">
                <a:latin typeface="Calibri"/>
                <a:cs typeface="Calibri"/>
              </a:rPr>
              <a:t>is</a:t>
            </a:r>
            <a:r>
              <a:rPr sz="1400" spc="70" dirty="0">
                <a:latin typeface="Calibri"/>
                <a:cs typeface="Calibri"/>
              </a:rPr>
              <a:t> </a:t>
            </a:r>
            <a:r>
              <a:rPr sz="1400" dirty="0">
                <a:latin typeface="Calibri"/>
                <a:cs typeface="Calibri"/>
              </a:rPr>
              <a:t>used,</a:t>
            </a:r>
            <a:r>
              <a:rPr sz="1400" spc="20"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spry</a:t>
            </a:r>
            <a:r>
              <a:rPr sz="1400" spc="114" dirty="0">
                <a:latin typeface="Calibri"/>
                <a:cs typeface="Calibri"/>
              </a:rPr>
              <a:t> </a:t>
            </a:r>
            <a:r>
              <a:rPr sz="1400" dirty="0">
                <a:latin typeface="Calibri"/>
                <a:cs typeface="Calibri"/>
              </a:rPr>
              <a:t>head</a:t>
            </a:r>
            <a:r>
              <a:rPr sz="1400" spc="15" dirty="0">
                <a:latin typeface="Calibri"/>
                <a:cs typeface="Calibri"/>
              </a:rPr>
              <a:t> </a:t>
            </a:r>
            <a:r>
              <a:rPr sz="1400" spc="-25" dirty="0">
                <a:latin typeface="Calibri"/>
                <a:cs typeface="Calibri"/>
              </a:rPr>
              <a:t>is </a:t>
            </a:r>
            <a:r>
              <a:rPr sz="1400" dirty="0">
                <a:latin typeface="Calibri"/>
                <a:cs typeface="Calibri"/>
              </a:rPr>
              <a:t>continuously</a:t>
            </a:r>
            <a:r>
              <a:rPr sz="1400" spc="335" dirty="0">
                <a:latin typeface="Calibri"/>
                <a:cs typeface="Calibri"/>
              </a:rPr>
              <a:t> </a:t>
            </a:r>
            <a:r>
              <a:rPr sz="1400" dirty="0">
                <a:latin typeface="Calibri"/>
                <a:cs typeface="Calibri"/>
              </a:rPr>
              <a:t>in</a:t>
            </a:r>
            <a:r>
              <a:rPr sz="1400" spc="180" dirty="0">
                <a:latin typeface="Calibri"/>
                <a:cs typeface="Calibri"/>
              </a:rPr>
              <a:t> </a:t>
            </a:r>
            <a:r>
              <a:rPr sz="1400" dirty="0">
                <a:latin typeface="Calibri"/>
                <a:cs typeface="Calibri"/>
              </a:rPr>
              <a:t>motion.</a:t>
            </a:r>
            <a:r>
              <a:rPr sz="1400" spc="165" dirty="0">
                <a:latin typeface="Calibri"/>
                <a:cs typeface="Calibri"/>
              </a:rPr>
              <a:t>  </a:t>
            </a:r>
            <a:r>
              <a:rPr sz="1400" dirty="0">
                <a:latin typeface="Calibri"/>
                <a:cs typeface="Calibri"/>
              </a:rPr>
              <a:t>Do</a:t>
            </a:r>
            <a:r>
              <a:rPr sz="1400" spc="180" dirty="0">
                <a:latin typeface="Calibri"/>
                <a:cs typeface="Calibri"/>
              </a:rPr>
              <a:t> </a:t>
            </a:r>
            <a:r>
              <a:rPr sz="1400" dirty="0">
                <a:latin typeface="Calibri"/>
                <a:cs typeface="Calibri"/>
              </a:rPr>
              <a:t>not</a:t>
            </a:r>
            <a:r>
              <a:rPr sz="1400" spc="215" dirty="0">
                <a:latin typeface="Calibri"/>
                <a:cs typeface="Calibri"/>
              </a:rPr>
              <a:t> </a:t>
            </a:r>
            <a:r>
              <a:rPr sz="1400" dirty="0">
                <a:latin typeface="Calibri"/>
                <a:cs typeface="Calibri"/>
              </a:rPr>
              <a:t>concentrate</a:t>
            </a:r>
            <a:r>
              <a:rPr sz="1400" spc="155" dirty="0">
                <a:latin typeface="Calibri"/>
                <a:cs typeface="Calibri"/>
              </a:rPr>
              <a:t> </a:t>
            </a:r>
            <a:r>
              <a:rPr sz="1400" spc="-20" dirty="0">
                <a:latin typeface="Calibri"/>
                <a:cs typeface="Calibri"/>
              </a:rPr>
              <a:t>high </a:t>
            </a:r>
            <a:r>
              <a:rPr sz="1400" dirty="0">
                <a:latin typeface="Calibri"/>
                <a:cs typeface="Calibri"/>
              </a:rPr>
              <a:t>pressure</a:t>
            </a:r>
            <a:r>
              <a:rPr sz="1400" spc="240" dirty="0">
                <a:latin typeface="Calibri"/>
                <a:cs typeface="Calibri"/>
              </a:rPr>
              <a:t> </a:t>
            </a:r>
            <a:r>
              <a:rPr sz="1400" dirty="0">
                <a:latin typeface="Calibri"/>
                <a:cs typeface="Calibri"/>
              </a:rPr>
              <a:t>on</a:t>
            </a:r>
            <a:r>
              <a:rPr sz="1400" spc="195" dirty="0">
                <a:latin typeface="Calibri"/>
                <a:cs typeface="Calibri"/>
              </a:rPr>
              <a:t> </a:t>
            </a:r>
            <a:r>
              <a:rPr sz="1400" dirty="0">
                <a:latin typeface="Calibri"/>
                <a:cs typeface="Calibri"/>
              </a:rPr>
              <a:t>a</a:t>
            </a:r>
            <a:r>
              <a:rPr sz="1400" spc="95" dirty="0">
                <a:latin typeface="Calibri"/>
                <a:cs typeface="Calibri"/>
              </a:rPr>
              <a:t> </a:t>
            </a:r>
            <a:r>
              <a:rPr sz="1400" dirty="0">
                <a:latin typeface="Calibri"/>
                <a:cs typeface="Calibri"/>
              </a:rPr>
              <a:t>small</a:t>
            </a:r>
            <a:r>
              <a:rPr sz="1400" spc="235" dirty="0">
                <a:latin typeface="Calibri"/>
                <a:cs typeface="Calibri"/>
              </a:rPr>
              <a:t> </a:t>
            </a:r>
            <a:r>
              <a:rPr sz="1400" dirty="0">
                <a:latin typeface="Calibri"/>
                <a:cs typeface="Calibri"/>
              </a:rPr>
              <a:t>area.</a:t>
            </a:r>
            <a:r>
              <a:rPr sz="1400" spc="140"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pinpoint</a:t>
            </a:r>
            <a:r>
              <a:rPr sz="1400" spc="165" dirty="0">
                <a:latin typeface="Calibri"/>
                <a:cs typeface="Calibri"/>
              </a:rPr>
              <a:t> </a:t>
            </a:r>
            <a:r>
              <a:rPr sz="1400" dirty="0">
                <a:latin typeface="Calibri"/>
                <a:cs typeface="Calibri"/>
              </a:rPr>
              <a:t>nozzle</a:t>
            </a:r>
            <a:r>
              <a:rPr sz="1400" spc="190" dirty="0">
                <a:latin typeface="Calibri"/>
                <a:cs typeface="Calibri"/>
              </a:rPr>
              <a:t> </a:t>
            </a:r>
            <a:r>
              <a:rPr sz="1400" spc="40" dirty="0">
                <a:latin typeface="Calibri"/>
                <a:cs typeface="Calibri"/>
              </a:rPr>
              <a:t>or </a:t>
            </a:r>
            <a:r>
              <a:rPr sz="1400" dirty="0">
                <a:latin typeface="Calibri"/>
                <a:cs typeface="Calibri"/>
              </a:rPr>
              <a:t>concentrated</a:t>
            </a:r>
            <a:r>
              <a:rPr sz="1400" spc="210" dirty="0">
                <a:latin typeface="Calibri"/>
                <a:cs typeface="Calibri"/>
              </a:rPr>
              <a:t> </a:t>
            </a:r>
            <a:r>
              <a:rPr sz="1400" dirty="0">
                <a:latin typeface="Calibri"/>
                <a:cs typeface="Calibri"/>
              </a:rPr>
              <a:t>stream</a:t>
            </a:r>
            <a:r>
              <a:rPr sz="1400" spc="210" dirty="0">
                <a:latin typeface="Calibri"/>
                <a:cs typeface="Calibri"/>
              </a:rPr>
              <a:t> </a:t>
            </a:r>
            <a:r>
              <a:rPr sz="1400" dirty="0">
                <a:latin typeface="Calibri"/>
                <a:cs typeface="Calibri"/>
              </a:rPr>
              <a:t>could</a:t>
            </a:r>
            <a:r>
              <a:rPr sz="1400" spc="225" dirty="0">
                <a:latin typeface="Calibri"/>
                <a:cs typeface="Calibri"/>
              </a:rPr>
              <a:t> </a:t>
            </a:r>
            <a:r>
              <a:rPr sz="1400" dirty="0">
                <a:latin typeface="Calibri"/>
                <a:cs typeface="Calibri"/>
              </a:rPr>
              <a:t>damage</a:t>
            </a:r>
            <a:r>
              <a:rPr sz="1400" spc="114"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finish</a:t>
            </a:r>
            <a:r>
              <a:rPr sz="1400" spc="200" dirty="0">
                <a:latin typeface="Calibri"/>
                <a:cs typeface="Calibri"/>
              </a:rPr>
              <a:t> </a:t>
            </a:r>
            <a:r>
              <a:rPr sz="1400" spc="-25" dirty="0">
                <a:latin typeface="Calibri"/>
                <a:cs typeface="Calibri"/>
              </a:rPr>
              <a:t>and </a:t>
            </a:r>
            <a:r>
              <a:rPr sz="1400" dirty="0">
                <a:latin typeface="Calibri"/>
                <a:cs typeface="Calibri"/>
              </a:rPr>
              <a:t>surface</a:t>
            </a:r>
            <a:r>
              <a:rPr sz="1400" spc="110" dirty="0">
                <a:latin typeface="Calibri"/>
                <a:cs typeface="Calibri"/>
              </a:rPr>
              <a:t> </a:t>
            </a:r>
            <a:r>
              <a:rPr sz="1400" spc="55" dirty="0">
                <a:latin typeface="Calibri"/>
                <a:cs typeface="Calibri"/>
              </a:rPr>
              <a:t>of</a:t>
            </a:r>
            <a:r>
              <a:rPr sz="1400" spc="254" dirty="0">
                <a:latin typeface="Calibri"/>
                <a:cs typeface="Calibri"/>
              </a:rPr>
              <a:t> </a:t>
            </a:r>
            <a:r>
              <a:rPr sz="1400" dirty="0">
                <a:latin typeface="Calibri"/>
                <a:cs typeface="Calibri"/>
              </a:rPr>
              <a:t>your</a:t>
            </a:r>
            <a:r>
              <a:rPr sz="1400" spc="195" dirty="0">
                <a:latin typeface="Calibri"/>
                <a:cs typeface="Calibri"/>
              </a:rPr>
              <a:t> </a:t>
            </a:r>
            <a:r>
              <a:rPr sz="1400" spc="-10" dirty="0">
                <a:latin typeface="Calibri"/>
                <a:cs typeface="Calibri"/>
              </a:rPr>
              <a:t>boat.</a:t>
            </a:r>
            <a:r>
              <a:rPr sz="1400" spc="-5" dirty="0">
                <a:latin typeface="Calibri"/>
                <a:cs typeface="Calibri"/>
              </a:rPr>
              <a:t> </a:t>
            </a:r>
            <a:r>
              <a:rPr sz="1400" i="1" dirty="0">
                <a:latin typeface="Calibri"/>
                <a:cs typeface="Calibri"/>
              </a:rPr>
              <a:t>SEA</a:t>
            </a:r>
            <a:r>
              <a:rPr sz="1400" i="1" spc="55" dirty="0">
                <a:latin typeface="Calibri"/>
                <a:cs typeface="Calibri"/>
              </a:rPr>
              <a:t> </a:t>
            </a:r>
            <a:r>
              <a:rPr sz="1400" i="1" dirty="0">
                <a:latin typeface="Calibri"/>
                <a:cs typeface="Calibri"/>
              </a:rPr>
              <a:t>PRO</a:t>
            </a:r>
            <a:r>
              <a:rPr sz="1400" i="1" spc="20" dirty="0">
                <a:latin typeface="Calibri"/>
                <a:cs typeface="Calibri"/>
              </a:rPr>
              <a:t> </a:t>
            </a:r>
            <a:r>
              <a:rPr sz="1400" i="1" spc="-55" dirty="0">
                <a:latin typeface="Calibri"/>
                <a:cs typeface="Calibri"/>
              </a:rPr>
              <a:t>BOATS</a:t>
            </a:r>
            <a:r>
              <a:rPr sz="1400" i="1" spc="-40" dirty="0">
                <a:latin typeface="Calibri"/>
                <a:cs typeface="Calibri"/>
              </a:rPr>
              <a:t> </a:t>
            </a:r>
            <a:r>
              <a:rPr sz="1400" dirty="0">
                <a:latin typeface="Calibri"/>
                <a:cs typeface="Calibri"/>
              </a:rPr>
              <a:t>does</a:t>
            </a:r>
            <a:r>
              <a:rPr sz="1400" spc="60" dirty="0">
                <a:latin typeface="Calibri"/>
                <a:cs typeface="Calibri"/>
              </a:rPr>
              <a:t> </a:t>
            </a:r>
            <a:r>
              <a:rPr sz="1400" spc="-25" dirty="0">
                <a:latin typeface="Calibri"/>
                <a:cs typeface="Calibri"/>
              </a:rPr>
              <a:t>not </a:t>
            </a:r>
            <a:r>
              <a:rPr sz="1400" dirty="0">
                <a:latin typeface="Calibri"/>
                <a:cs typeface="Calibri"/>
              </a:rPr>
              <a:t>recommend</a:t>
            </a:r>
            <a:r>
              <a:rPr sz="1400" spc="110" dirty="0">
                <a:latin typeface="Calibri"/>
                <a:cs typeface="Calibri"/>
              </a:rPr>
              <a:t> </a:t>
            </a:r>
            <a:r>
              <a:rPr sz="1400" dirty="0">
                <a:latin typeface="Calibri"/>
                <a:cs typeface="Calibri"/>
              </a:rPr>
              <a:t>pressure</a:t>
            </a:r>
            <a:r>
              <a:rPr sz="1400" spc="175" dirty="0">
                <a:latin typeface="Calibri"/>
                <a:cs typeface="Calibri"/>
              </a:rPr>
              <a:t> </a:t>
            </a:r>
            <a:r>
              <a:rPr sz="1400" dirty="0">
                <a:latin typeface="Calibri"/>
                <a:cs typeface="Calibri"/>
              </a:rPr>
              <a:t>washing</a:t>
            </a:r>
            <a:r>
              <a:rPr sz="1400" spc="170" dirty="0">
                <a:latin typeface="Calibri"/>
                <a:cs typeface="Calibri"/>
              </a:rPr>
              <a:t> </a:t>
            </a:r>
            <a:r>
              <a:rPr sz="1400" spc="55" dirty="0">
                <a:latin typeface="Calibri"/>
                <a:cs typeface="Calibri"/>
              </a:rPr>
              <a:t>of</a:t>
            </a:r>
            <a:r>
              <a:rPr sz="1400" spc="19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Helm</a:t>
            </a:r>
            <a:r>
              <a:rPr sz="1400" spc="40" dirty="0">
                <a:latin typeface="Calibri"/>
                <a:cs typeface="Calibri"/>
              </a:rPr>
              <a:t> </a:t>
            </a:r>
            <a:r>
              <a:rPr sz="1400" spc="-25" dirty="0">
                <a:latin typeface="Calibri"/>
                <a:cs typeface="Calibri"/>
              </a:rPr>
              <a:t>and </a:t>
            </a:r>
            <a:r>
              <a:rPr sz="1400" dirty="0">
                <a:latin typeface="Calibri"/>
                <a:cs typeface="Calibri"/>
              </a:rPr>
              <a:t>Console.</a:t>
            </a:r>
            <a:r>
              <a:rPr sz="1400" spc="125" dirty="0">
                <a:latin typeface="Calibri"/>
                <a:cs typeface="Calibri"/>
              </a:rPr>
              <a:t>  </a:t>
            </a:r>
            <a:r>
              <a:rPr sz="1400" spc="-10" dirty="0">
                <a:latin typeface="Calibri"/>
                <a:cs typeface="Calibri"/>
              </a:rPr>
              <a:t>Damage</a:t>
            </a:r>
            <a:r>
              <a:rPr sz="1400" spc="25" dirty="0">
                <a:latin typeface="Calibri"/>
                <a:cs typeface="Calibri"/>
              </a:rPr>
              <a:t> </a:t>
            </a:r>
            <a:r>
              <a:rPr sz="1400" dirty="0">
                <a:latin typeface="Calibri"/>
                <a:cs typeface="Calibri"/>
              </a:rPr>
              <a:t>could</a:t>
            </a:r>
            <a:r>
              <a:rPr sz="1400" spc="150" dirty="0">
                <a:latin typeface="Calibri"/>
                <a:cs typeface="Calibri"/>
              </a:rPr>
              <a:t> </a:t>
            </a:r>
            <a:r>
              <a:rPr sz="1400" spc="-40" dirty="0">
                <a:latin typeface="Calibri"/>
                <a:cs typeface="Calibri"/>
              </a:rPr>
              <a:t>be</a:t>
            </a:r>
            <a:r>
              <a:rPr sz="1400" spc="-10" dirty="0">
                <a:latin typeface="Calibri"/>
                <a:cs typeface="Calibri"/>
              </a:rPr>
              <a:t> </a:t>
            </a:r>
            <a:r>
              <a:rPr sz="1400" dirty="0">
                <a:latin typeface="Calibri"/>
                <a:cs typeface="Calibri"/>
              </a:rPr>
              <a:t>done</a:t>
            </a:r>
            <a:r>
              <a:rPr sz="1400" spc="85" dirty="0">
                <a:latin typeface="Calibri"/>
                <a:cs typeface="Calibri"/>
              </a:rPr>
              <a:t> </a:t>
            </a:r>
            <a:r>
              <a:rPr sz="1400" dirty="0">
                <a:latin typeface="Calibri"/>
                <a:cs typeface="Calibri"/>
              </a:rPr>
              <a:t>to</a:t>
            </a:r>
            <a:r>
              <a:rPr sz="1400" spc="170" dirty="0">
                <a:latin typeface="Calibri"/>
                <a:cs typeface="Calibri"/>
              </a:rPr>
              <a:t> </a:t>
            </a:r>
            <a:r>
              <a:rPr sz="1400" spc="-25" dirty="0">
                <a:latin typeface="Calibri"/>
                <a:cs typeface="Calibri"/>
              </a:rPr>
              <a:t>the</a:t>
            </a:r>
            <a:r>
              <a:rPr sz="1400" spc="500" dirty="0">
                <a:latin typeface="Calibri"/>
                <a:cs typeface="Calibri"/>
              </a:rPr>
              <a:t> </a:t>
            </a:r>
            <a:r>
              <a:rPr sz="1400" dirty="0">
                <a:latin typeface="Calibri"/>
                <a:cs typeface="Calibri"/>
              </a:rPr>
              <a:t>electronics,</a:t>
            </a:r>
            <a:r>
              <a:rPr sz="1400" spc="280" dirty="0">
                <a:latin typeface="Calibri"/>
                <a:cs typeface="Calibri"/>
              </a:rPr>
              <a:t> </a:t>
            </a:r>
            <a:r>
              <a:rPr sz="1400" dirty="0">
                <a:latin typeface="Calibri"/>
                <a:cs typeface="Calibri"/>
              </a:rPr>
              <a:t>gauges,</a:t>
            </a:r>
            <a:r>
              <a:rPr sz="1400" spc="235" dirty="0">
                <a:latin typeface="Calibri"/>
                <a:cs typeface="Calibri"/>
              </a:rPr>
              <a:t> </a:t>
            </a:r>
            <a:r>
              <a:rPr sz="1400" dirty="0">
                <a:latin typeface="Calibri"/>
                <a:cs typeface="Calibri"/>
              </a:rPr>
              <a:t>and</a:t>
            </a:r>
            <a:r>
              <a:rPr sz="1400" spc="225" dirty="0">
                <a:latin typeface="Calibri"/>
                <a:cs typeface="Calibri"/>
              </a:rPr>
              <a:t> </a:t>
            </a:r>
            <a:r>
              <a:rPr sz="1400" spc="60" dirty="0">
                <a:latin typeface="Calibri"/>
                <a:cs typeface="Calibri"/>
              </a:rPr>
              <a:t>controls.</a:t>
            </a:r>
            <a:endParaRPr sz="1400">
              <a:latin typeface="Calibri"/>
              <a:cs typeface="Calibri"/>
            </a:endParaRPr>
          </a:p>
          <a:p>
            <a:pPr marL="119380" marR="178435" indent="-106680">
              <a:lnSpc>
                <a:spcPct val="101899"/>
              </a:lnSpc>
              <a:spcBef>
                <a:spcPts val="540"/>
              </a:spcBef>
              <a:buSzPct val="71428"/>
              <a:buFont typeface="Symbol"/>
              <a:buChar char=""/>
              <a:tabLst>
                <a:tab pos="119380" algn="l"/>
              </a:tabLst>
            </a:pPr>
            <a:r>
              <a:rPr sz="1400" u="sng" dirty="0">
                <a:uFill>
                  <a:solidFill>
                    <a:srgbClr val="000000"/>
                  </a:solidFill>
                </a:uFill>
                <a:latin typeface="Calibri"/>
                <a:cs typeface="Calibri"/>
              </a:rPr>
              <a:t>Stainless</a:t>
            </a:r>
            <a:r>
              <a:rPr sz="1400" u="sng" spc="170" dirty="0">
                <a:uFill>
                  <a:solidFill>
                    <a:srgbClr val="000000"/>
                  </a:solidFill>
                </a:uFill>
                <a:latin typeface="Calibri"/>
                <a:cs typeface="Calibri"/>
              </a:rPr>
              <a:t> </a:t>
            </a:r>
            <a:r>
              <a:rPr sz="1400" u="sng" dirty="0">
                <a:uFill>
                  <a:solidFill>
                    <a:srgbClr val="000000"/>
                  </a:solidFill>
                </a:uFill>
                <a:latin typeface="Calibri"/>
                <a:cs typeface="Calibri"/>
              </a:rPr>
              <a:t>Steel</a:t>
            </a:r>
            <a:r>
              <a:rPr sz="1400" u="sng" spc="45" dirty="0">
                <a:uFill>
                  <a:solidFill>
                    <a:srgbClr val="000000"/>
                  </a:solidFill>
                </a:uFill>
                <a:latin typeface="Calibri"/>
                <a:cs typeface="Calibri"/>
              </a:rPr>
              <a:t> </a:t>
            </a:r>
            <a:r>
              <a:rPr sz="1400" u="sng" dirty="0">
                <a:uFill>
                  <a:solidFill>
                    <a:srgbClr val="000000"/>
                  </a:solidFill>
                </a:uFill>
                <a:latin typeface="Calibri"/>
                <a:cs typeface="Calibri"/>
              </a:rPr>
              <a:t>Trim</a:t>
            </a:r>
            <a:r>
              <a:rPr sz="1400" u="sng" spc="120" dirty="0">
                <a:uFill>
                  <a:solidFill>
                    <a:srgbClr val="000000"/>
                  </a:solidFill>
                </a:uFill>
                <a:latin typeface="Calibri"/>
                <a:cs typeface="Calibri"/>
              </a:rPr>
              <a:t> </a:t>
            </a:r>
            <a:r>
              <a:rPr sz="1400" u="sng" dirty="0">
                <a:uFill>
                  <a:solidFill>
                    <a:srgbClr val="000000"/>
                  </a:solidFill>
                </a:uFill>
                <a:latin typeface="Calibri"/>
                <a:cs typeface="Calibri"/>
              </a:rPr>
              <a:t>&amp;</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Fittings</a:t>
            </a:r>
            <a:r>
              <a:rPr sz="1400" dirty="0">
                <a:latin typeface="Calibri"/>
                <a:cs typeface="Calibri"/>
              </a:rPr>
              <a:t>:</a:t>
            </a:r>
            <a:r>
              <a:rPr sz="1400" spc="235" dirty="0">
                <a:latin typeface="Calibri"/>
                <a:cs typeface="Calibri"/>
              </a:rPr>
              <a:t> </a:t>
            </a:r>
            <a:r>
              <a:rPr sz="1400" dirty="0">
                <a:latin typeface="Calibri"/>
                <a:cs typeface="Calibri"/>
              </a:rPr>
              <a:t>Even</a:t>
            </a:r>
            <a:r>
              <a:rPr sz="1400" spc="60" dirty="0">
                <a:latin typeface="Calibri"/>
                <a:cs typeface="Calibri"/>
              </a:rPr>
              <a:t> </a:t>
            </a:r>
            <a:r>
              <a:rPr sz="1400" spc="-10" dirty="0">
                <a:latin typeface="Calibri"/>
                <a:cs typeface="Calibri"/>
              </a:rPr>
              <a:t>though </a:t>
            </a:r>
            <a:r>
              <a:rPr sz="1400" dirty="0">
                <a:latin typeface="Calibri"/>
                <a:cs typeface="Calibri"/>
              </a:rPr>
              <a:t>stainless</a:t>
            </a:r>
            <a:r>
              <a:rPr sz="1400" spc="204" dirty="0">
                <a:latin typeface="Calibri"/>
                <a:cs typeface="Calibri"/>
              </a:rPr>
              <a:t> </a:t>
            </a:r>
            <a:r>
              <a:rPr sz="1400" dirty="0">
                <a:latin typeface="Calibri"/>
                <a:cs typeface="Calibri"/>
              </a:rPr>
              <a:t>steel</a:t>
            </a:r>
            <a:r>
              <a:rPr sz="1400" spc="105" dirty="0">
                <a:latin typeface="Calibri"/>
                <a:cs typeface="Calibri"/>
              </a:rPr>
              <a:t> </a:t>
            </a:r>
            <a:r>
              <a:rPr sz="1400" dirty="0">
                <a:latin typeface="Calibri"/>
                <a:cs typeface="Calibri"/>
              </a:rPr>
              <a:t>is</a:t>
            </a:r>
            <a:r>
              <a:rPr sz="1400" spc="70" dirty="0">
                <a:latin typeface="Calibri"/>
                <a:cs typeface="Calibri"/>
              </a:rPr>
              <a:t> corrosion</a:t>
            </a:r>
            <a:r>
              <a:rPr sz="1400" spc="135" dirty="0">
                <a:latin typeface="Calibri"/>
                <a:cs typeface="Calibri"/>
              </a:rPr>
              <a:t> </a:t>
            </a:r>
            <a:r>
              <a:rPr sz="1400" dirty="0">
                <a:latin typeface="Calibri"/>
                <a:cs typeface="Calibri"/>
              </a:rPr>
              <a:t>resistant,</a:t>
            </a:r>
            <a:r>
              <a:rPr sz="1400" spc="185" dirty="0">
                <a:latin typeface="Calibri"/>
                <a:cs typeface="Calibri"/>
              </a:rPr>
              <a:t> </a:t>
            </a:r>
            <a:r>
              <a:rPr sz="1400" dirty="0">
                <a:latin typeface="Calibri"/>
                <a:cs typeface="Calibri"/>
              </a:rPr>
              <a:t>it</a:t>
            </a:r>
            <a:r>
              <a:rPr sz="1400" spc="155" dirty="0">
                <a:latin typeface="Calibri"/>
                <a:cs typeface="Calibri"/>
              </a:rPr>
              <a:t> </a:t>
            </a:r>
            <a:r>
              <a:rPr sz="1400" spc="50" dirty="0">
                <a:latin typeface="Calibri"/>
                <a:cs typeface="Calibri"/>
              </a:rPr>
              <a:t>still </a:t>
            </a:r>
            <a:r>
              <a:rPr sz="1400" dirty="0">
                <a:latin typeface="Calibri"/>
                <a:cs typeface="Calibri"/>
              </a:rPr>
              <a:t>requires</a:t>
            </a:r>
            <a:r>
              <a:rPr sz="1400" spc="195" dirty="0">
                <a:latin typeface="Calibri"/>
                <a:cs typeface="Calibri"/>
              </a:rPr>
              <a:t> </a:t>
            </a:r>
            <a:r>
              <a:rPr sz="1400" dirty="0">
                <a:latin typeface="Calibri"/>
                <a:cs typeface="Calibri"/>
              </a:rPr>
              <a:t>care</a:t>
            </a:r>
            <a:r>
              <a:rPr sz="1400" spc="135" dirty="0">
                <a:latin typeface="Calibri"/>
                <a:cs typeface="Calibri"/>
              </a:rPr>
              <a:t> </a:t>
            </a:r>
            <a:r>
              <a:rPr sz="1400" dirty="0">
                <a:latin typeface="Calibri"/>
                <a:cs typeface="Calibri"/>
              </a:rPr>
              <a:t>and</a:t>
            </a:r>
            <a:r>
              <a:rPr sz="1400" spc="190" dirty="0">
                <a:latin typeface="Calibri"/>
                <a:cs typeface="Calibri"/>
              </a:rPr>
              <a:t> </a:t>
            </a:r>
            <a:r>
              <a:rPr sz="1400" dirty="0">
                <a:latin typeface="Calibri"/>
                <a:cs typeface="Calibri"/>
              </a:rPr>
              <a:t>maintenance.</a:t>
            </a:r>
            <a:r>
              <a:rPr sz="1400" spc="114" dirty="0">
                <a:latin typeface="Calibri"/>
                <a:cs typeface="Calibri"/>
              </a:rPr>
              <a:t> </a:t>
            </a:r>
            <a:r>
              <a:rPr sz="1400" spc="-40" dirty="0">
                <a:latin typeface="Calibri"/>
                <a:cs typeface="Calibri"/>
              </a:rPr>
              <a:t>The</a:t>
            </a:r>
            <a:r>
              <a:rPr sz="1400" spc="-20" dirty="0">
                <a:latin typeface="Calibri"/>
                <a:cs typeface="Calibri"/>
              </a:rPr>
              <a:t> </a:t>
            </a:r>
            <a:r>
              <a:rPr sz="1400" dirty="0">
                <a:latin typeface="Calibri"/>
                <a:cs typeface="Calibri"/>
              </a:rPr>
              <a:t>presence</a:t>
            </a:r>
            <a:r>
              <a:rPr sz="1400" spc="95" dirty="0">
                <a:latin typeface="Calibri"/>
                <a:cs typeface="Calibri"/>
              </a:rPr>
              <a:t> </a:t>
            </a:r>
            <a:r>
              <a:rPr sz="1400" spc="30" dirty="0">
                <a:latin typeface="Calibri"/>
                <a:cs typeface="Calibri"/>
              </a:rPr>
              <a:t>of </a:t>
            </a:r>
            <a:r>
              <a:rPr sz="1400" dirty="0">
                <a:latin typeface="Calibri"/>
                <a:cs typeface="Calibri"/>
              </a:rPr>
              <a:t>salt</a:t>
            </a:r>
            <a:r>
              <a:rPr sz="1400" spc="235" dirty="0">
                <a:latin typeface="Calibri"/>
                <a:cs typeface="Calibri"/>
              </a:rPr>
              <a:t> </a:t>
            </a:r>
            <a:r>
              <a:rPr sz="1400" dirty="0">
                <a:latin typeface="Calibri"/>
                <a:cs typeface="Calibri"/>
              </a:rPr>
              <a:t>particles</a:t>
            </a:r>
            <a:r>
              <a:rPr sz="1400" spc="295" dirty="0">
                <a:latin typeface="Calibri"/>
                <a:cs typeface="Calibri"/>
              </a:rPr>
              <a:t> </a:t>
            </a:r>
            <a:r>
              <a:rPr sz="1400" dirty="0">
                <a:latin typeface="Calibri"/>
                <a:cs typeface="Calibri"/>
              </a:rPr>
              <a:t>can</a:t>
            </a:r>
            <a:r>
              <a:rPr sz="1400" spc="175" dirty="0">
                <a:latin typeface="Calibri"/>
                <a:cs typeface="Calibri"/>
              </a:rPr>
              <a:t> </a:t>
            </a:r>
            <a:r>
              <a:rPr sz="1400" dirty="0">
                <a:latin typeface="Calibri"/>
                <a:cs typeface="Calibri"/>
              </a:rPr>
              <a:t>cause</a:t>
            </a:r>
            <a:r>
              <a:rPr sz="1400" spc="135" dirty="0">
                <a:latin typeface="Calibri"/>
                <a:cs typeface="Calibri"/>
              </a:rPr>
              <a:t> </a:t>
            </a:r>
            <a:r>
              <a:rPr sz="1400" dirty="0">
                <a:latin typeface="Calibri"/>
                <a:cs typeface="Calibri"/>
              </a:rPr>
              <a:t>spots,</a:t>
            </a:r>
            <a:r>
              <a:rPr sz="1400" spc="145" dirty="0">
                <a:latin typeface="Calibri"/>
                <a:cs typeface="Calibri"/>
              </a:rPr>
              <a:t> </a:t>
            </a:r>
            <a:r>
              <a:rPr sz="1400" dirty="0">
                <a:latin typeface="Calibri"/>
                <a:cs typeface="Calibri"/>
              </a:rPr>
              <a:t>pitting</a:t>
            </a:r>
            <a:r>
              <a:rPr sz="1400" spc="325" dirty="0">
                <a:latin typeface="Calibri"/>
                <a:cs typeface="Calibri"/>
              </a:rPr>
              <a:t> </a:t>
            </a:r>
            <a:r>
              <a:rPr sz="1400" spc="-25" dirty="0">
                <a:latin typeface="Calibri"/>
                <a:cs typeface="Calibri"/>
              </a:rPr>
              <a:t>and</a:t>
            </a:r>
            <a:endParaRPr sz="1400">
              <a:latin typeface="Calibri"/>
              <a:cs typeface="Calibri"/>
            </a:endParaRPr>
          </a:p>
          <a:p>
            <a:pPr marL="119380">
              <a:lnSpc>
                <a:spcPct val="100000"/>
              </a:lnSpc>
              <a:spcBef>
                <a:spcPts val="25"/>
              </a:spcBef>
            </a:pPr>
            <a:r>
              <a:rPr sz="1400" spc="50" dirty="0">
                <a:latin typeface="Calibri"/>
                <a:cs typeface="Calibri"/>
              </a:rPr>
              <a:t>corrosion.</a:t>
            </a:r>
            <a:r>
              <a:rPr sz="1400" spc="254" dirty="0">
                <a:latin typeface="Calibri"/>
                <a:cs typeface="Calibri"/>
              </a:rPr>
              <a:t> </a:t>
            </a:r>
            <a:r>
              <a:rPr sz="1400" dirty="0">
                <a:latin typeface="Calibri"/>
                <a:cs typeface="Calibri"/>
              </a:rPr>
              <a:t>Frequently</a:t>
            </a:r>
            <a:r>
              <a:rPr sz="1400" spc="240" dirty="0">
                <a:latin typeface="Calibri"/>
                <a:cs typeface="Calibri"/>
              </a:rPr>
              <a:t> </a:t>
            </a:r>
            <a:r>
              <a:rPr sz="1400" dirty="0">
                <a:latin typeface="Calibri"/>
                <a:cs typeface="Calibri"/>
              </a:rPr>
              <a:t>wash</a:t>
            </a:r>
            <a:r>
              <a:rPr sz="1400" spc="175" dirty="0">
                <a:latin typeface="Calibri"/>
                <a:cs typeface="Calibri"/>
              </a:rPr>
              <a:t> </a:t>
            </a:r>
            <a:r>
              <a:rPr sz="1400" dirty="0">
                <a:latin typeface="Calibri"/>
                <a:cs typeface="Calibri"/>
              </a:rPr>
              <a:t>and</a:t>
            </a:r>
            <a:r>
              <a:rPr sz="1400" spc="195" dirty="0">
                <a:latin typeface="Calibri"/>
                <a:cs typeface="Calibri"/>
              </a:rPr>
              <a:t> </a:t>
            </a:r>
            <a:r>
              <a:rPr sz="1400" dirty="0">
                <a:latin typeface="Calibri"/>
                <a:cs typeface="Calibri"/>
              </a:rPr>
              <a:t>clean</a:t>
            </a:r>
            <a:r>
              <a:rPr sz="1400" spc="114" dirty="0">
                <a:latin typeface="Calibri"/>
                <a:cs typeface="Calibri"/>
              </a:rPr>
              <a:t> </a:t>
            </a:r>
            <a:r>
              <a:rPr sz="1400" spc="-25" dirty="0">
                <a:latin typeface="Calibri"/>
                <a:cs typeface="Calibri"/>
              </a:rPr>
              <a:t>the</a:t>
            </a:r>
            <a:endParaRPr sz="1400">
              <a:latin typeface="Calibri"/>
              <a:cs typeface="Calibri"/>
            </a:endParaRPr>
          </a:p>
          <a:p>
            <a:pPr marL="119380" marR="81280">
              <a:lnSpc>
                <a:spcPct val="101899"/>
              </a:lnSpc>
              <a:spcBef>
                <a:spcPts val="20"/>
              </a:spcBef>
            </a:pPr>
            <a:r>
              <a:rPr sz="1400" dirty="0">
                <a:latin typeface="Calibri"/>
                <a:cs typeface="Calibri"/>
              </a:rPr>
              <a:t>stainless</a:t>
            </a:r>
            <a:r>
              <a:rPr sz="1400" spc="225" dirty="0">
                <a:latin typeface="Calibri"/>
                <a:cs typeface="Calibri"/>
              </a:rPr>
              <a:t> </a:t>
            </a:r>
            <a:r>
              <a:rPr sz="1400" dirty="0">
                <a:latin typeface="Calibri"/>
                <a:cs typeface="Calibri"/>
              </a:rPr>
              <a:t>steel</a:t>
            </a:r>
            <a:r>
              <a:rPr sz="1400" spc="120" dirty="0">
                <a:latin typeface="Calibri"/>
                <a:cs typeface="Calibri"/>
              </a:rPr>
              <a:t> </a:t>
            </a:r>
            <a:r>
              <a:rPr sz="1400" dirty="0">
                <a:latin typeface="Calibri"/>
                <a:cs typeface="Calibri"/>
              </a:rPr>
              <a:t>trim</a:t>
            </a:r>
            <a:r>
              <a:rPr sz="1400" spc="254" dirty="0">
                <a:latin typeface="Calibri"/>
                <a:cs typeface="Calibri"/>
              </a:rPr>
              <a:t> </a:t>
            </a:r>
            <a:r>
              <a:rPr sz="1400" dirty="0">
                <a:latin typeface="Calibri"/>
                <a:cs typeface="Calibri"/>
              </a:rPr>
              <a:t>and</a:t>
            </a:r>
            <a:r>
              <a:rPr sz="1400" spc="140" dirty="0">
                <a:latin typeface="Calibri"/>
                <a:cs typeface="Calibri"/>
              </a:rPr>
              <a:t> </a:t>
            </a:r>
            <a:r>
              <a:rPr sz="1400" spc="45" dirty="0">
                <a:latin typeface="Calibri"/>
                <a:cs typeface="Calibri"/>
              </a:rPr>
              <a:t>fittings</a:t>
            </a:r>
            <a:r>
              <a:rPr sz="1400" spc="330" dirty="0">
                <a:latin typeface="Calibri"/>
                <a:cs typeface="Calibri"/>
              </a:rPr>
              <a:t> </a:t>
            </a:r>
            <a:r>
              <a:rPr sz="1400" dirty="0">
                <a:latin typeface="Calibri"/>
                <a:cs typeface="Calibri"/>
              </a:rPr>
              <a:t>with</a:t>
            </a:r>
            <a:r>
              <a:rPr sz="1400" spc="220" dirty="0">
                <a:latin typeface="Calibri"/>
                <a:cs typeface="Calibri"/>
              </a:rPr>
              <a:t> </a:t>
            </a:r>
            <a:r>
              <a:rPr sz="1400" dirty="0">
                <a:latin typeface="Calibri"/>
                <a:cs typeface="Calibri"/>
              </a:rPr>
              <a:t>a</a:t>
            </a:r>
            <a:r>
              <a:rPr sz="1400" spc="50" dirty="0">
                <a:latin typeface="Calibri"/>
                <a:cs typeface="Calibri"/>
              </a:rPr>
              <a:t> </a:t>
            </a:r>
            <a:r>
              <a:rPr sz="1400" dirty="0">
                <a:latin typeface="Calibri"/>
                <a:cs typeface="Calibri"/>
              </a:rPr>
              <a:t>mild</a:t>
            </a:r>
            <a:r>
              <a:rPr sz="1400" spc="200" dirty="0">
                <a:latin typeface="Calibri"/>
                <a:cs typeface="Calibri"/>
              </a:rPr>
              <a:t> </a:t>
            </a:r>
            <a:r>
              <a:rPr sz="1400" spc="-20" dirty="0">
                <a:latin typeface="Calibri"/>
                <a:cs typeface="Calibri"/>
              </a:rPr>
              <a:t>soap </a:t>
            </a:r>
            <a:r>
              <a:rPr sz="1400" spc="65" dirty="0">
                <a:latin typeface="Calibri"/>
                <a:cs typeface="Calibri"/>
              </a:rPr>
              <a:t>or</a:t>
            </a:r>
            <a:r>
              <a:rPr sz="1400" spc="300" dirty="0">
                <a:latin typeface="Calibri"/>
                <a:cs typeface="Calibri"/>
              </a:rPr>
              <a:t> </a:t>
            </a:r>
            <a:r>
              <a:rPr sz="1400" spc="55" dirty="0">
                <a:latin typeface="Calibri"/>
                <a:cs typeface="Calibri"/>
              </a:rPr>
              <a:t>solution</a:t>
            </a:r>
            <a:r>
              <a:rPr sz="1400" spc="190" dirty="0">
                <a:latin typeface="Calibri"/>
                <a:cs typeface="Calibri"/>
              </a:rPr>
              <a:t> </a:t>
            </a:r>
            <a:r>
              <a:rPr sz="1400" dirty="0">
                <a:latin typeface="Calibri"/>
                <a:cs typeface="Calibri"/>
              </a:rPr>
              <a:t>suitable</a:t>
            </a:r>
            <a:r>
              <a:rPr sz="1400" spc="175" dirty="0">
                <a:latin typeface="Calibri"/>
                <a:cs typeface="Calibri"/>
              </a:rPr>
              <a:t> </a:t>
            </a:r>
            <a:r>
              <a:rPr sz="1400" spc="85" dirty="0">
                <a:latin typeface="Calibri"/>
                <a:cs typeface="Calibri"/>
              </a:rPr>
              <a:t>for</a:t>
            </a:r>
            <a:r>
              <a:rPr sz="1400" spc="254" dirty="0">
                <a:latin typeface="Calibri"/>
                <a:cs typeface="Calibri"/>
              </a:rPr>
              <a:t> </a:t>
            </a:r>
            <a:r>
              <a:rPr sz="1400" dirty="0">
                <a:latin typeface="Calibri"/>
                <a:cs typeface="Calibri"/>
              </a:rPr>
              <a:t>use</a:t>
            </a:r>
            <a:r>
              <a:rPr sz="1400" spc="35" dirty="0">
                <a:latin typeface="Calibri"/>
                <a:cs typeface="Calibri"/>
              </a:rPr>
              <a:t> </a:t>
            </a:r>
            <a:r>
              <a:rPr sz="1400" dirty="0">
                <a:latin typeface="Calibri"/>
                <a:cs typeface="Calibri"/>
              </a:rPr>
              <a:t>on</a:t>
            </a:r>
            <a:r>
              <a:rPr sz="1400" spc="145" dirty="0">
                <a:latin typeface="Calibri"/>
                <a:cs typeface="Calibri"/>
              </a:rPr>
              <a:t> </a:t>
            </a:r>
            <a:r>
              <a:rPr sz="1400" dirty="0">
                <a:latin typeface="Calibri"/>
                <a:cs typeface="Calibri"/>
              </a:rPr>
              <a:t>stainless</a:t>
            </a:r>
            <a:r>
              <a:rPr sz="1400" spc="225" dirty="0">
                <a:latin typeface="Calibri"/>
                <a:cs typeface="Calibri"/>
              </a:rPr>
              <a:t> </a:t>
            </a:r>
            <a:r>
              <a:rPr sz="1400" dirty="0">
                <a:latin typeface="Calibri"/>
                <a:cs typeface="Calibri"/>
              </a:rPr>
              <a:t>steel.</a:t>
            </a:r>
            <a:r>
              <a:rPr sz="1400" spc="65" dirty="0">
                <a:latin typeface="Calibri"/>
                <a:cs typeface="Calibri"/>
              </a:rPr>
              <a:t> </a:t>
            </a:r>
            <a:r>
              <a:rPr sz="1400" spc="-50" dirty="0">
                <a:latin typeface="Calibri"/>
                <a:cs typeface="Calibri"/>
              </a:rPr>
              <a:t>A </a:t>
            </a:r>
            <a:r>
              <a:rPr sz="1400" dirty="0">
                <a:latin typeface="Calibri"/>
                <a:cs typeface="Calibri"/>
              </a:rPr>
              <a:t>coating</a:t>
            </a:r>
            <a:r>
              <a:rPr sz="1400" spc="250" dirty="0">
                <a:latin typeface="Calibri"/>
                <a:cs typeface="Calibri"/>
              </a:rPr>
              <a:t> </a:t>
            </a:r>
            <a:r>
              <a:rPr sz="1400" spc="55" dirty="0">
                <a:latin typeface="Calibri"/>
                <a:cs typeface="Calibri"/>
              </a:rPr>
              <a:t>of</a:t>
            </a:r>
            <a:r>
              <a:rPr sz="1400" spc="285" dirty="0">
                <a:latin typeface="Calibri"/>
                <a:cs typeface="Calibri"/>
              </a:rPr>
              <a:t> </a:t>
            </a:r>
            <a:r>
              <a:rPr sz="1400" dirty="0">
                <a:latin typeface="Calibri"/>
                <a:cs typeface="Calibri"/>
              </a:rPr>
              <a:t>cleaning</a:t>
            </a:r>
            <a:r>
              <a:rPr sz="1400" spc="254" dirty="0">
                <a:latin typeface="Calibri"/>
                <a:cs typeface="Calibri"/>
              </a:rPr>
              <a:t> </a:t>
            </a:r>
            <a:r>
              <a:rPr sz="1400" dirty="0">
                <a:latin typeface="Calibri"/>
                <a:cs typeface="Calibri"/>
              </a:rPr>
              <a:t>wax</a:t>
            </a:r>
            <a:r>
              <a:rPr sz="1400" spc="165" dirty="0">
                <a:latin typeface="Calibri"/>
                <a:cs typeface="Calibri"/>
              </a:rPr>
              <a:t> </a:t>
            </a:r>
            <a:r>
              <a:rPr sz="1400" spc="75" dirty="0">
                <a:latin typeface="Calibri"/>
                <a:cs typeface="Calibri"/>
              </a:rPr>
              <a:t>will</a:t>
            </a:r>
            <a:r>
              <a:rPr sz="1400" spc="335" dirty="0">
                <a:latin typeface="Calibri"/>
                <a:cs typeface="Calibri"/>
              </a:rPr>
              <a:t> </a:t>
            </a:r>
            <a:r>
              <a:rPr sz="1400" dirty="0">
                <a:latin typeface="Calibri"/>
                <a:cs typeface="Calibri"/>
              </a:rPr>
              <a:t>help</a:t>
            </a:r>
            <a:r>
              <a:rPr sz="1400" spc="80" dirty="0">
                <a:latin typeface="Calibri"/>
                <a:cs typeface="Calibri"/>
              </a:rPr>
              <a:t> </a:t>
            </a:r>
            <a:r>
              <a:rPr sz="1400" dirty="0">
                <a:latin typeface="Calibri"/>
                <a:cs typeface="Calibri"/>
              </a:rPr>
              <a:t>maintain</a:t>
            </a:r>
            <a:r>
              <a:rPr sz="1400" spc="155" dirty="0">
                <a:latin typeface="Calibri"/>
                <a:cs typeface="Calibri"/>
              </a:rPr>
              <a:t> </a:t>
            </a:r>
            <a:r>
              <a:rPr sz="1400" spc="-25" dirty="0">
                <a:latin typeface="Calibri"/>
                <a:cs typeface="Calibri"/>
              </a:rPr>
              <a:t>the </a:t>
            </a:r>
            <a:r>
              <a:rPr sz="1400" dirty="0">
                <a:latin typeface="Calibri"/>
                <a:cs typeface="Calibri"/>
              </a:rPr>
              <a:t>finish</a:t>
            </a:r>
            <a:r>
              <a:rPr sz="1400" spc="185" dirty="0">
                <a:latin typeface="Calibri"/>
                <a:cs typeface="Calibri"/>
              </a:rPr>
              <a:t> </a:t>
            </a:r>
            <a:r>
              <a:rPr sz="1400" dirty="0">
                <a:latin typeface="Calibri"/>
                <a:cs typeface="Calibri"/>
              </a:rPr>
              <a:t>and</a:t>
            </a:r>
            <a:r>
              <a:rPr sz="1400" spc="135" dirty="0">
                <a:latin typeface="Calibri"/>
                <a:cs typeface="Calibri"/>
              </a:rPr>
              <a:t> </a:t>
            </a:r>
            <a:r>
              <a:rPr sz="1400" dirty="0">
                <a:latin typeface="Calibri"/>
                <a:cs typeface="Calibri"/>
              </a:rPr>
              <a:t>sheen. </a:t>
            </a:r>
            <a:r>
              <a:rPr sz="1400" spc="-10" dirty="0">
                <a:latin typeface="Calibri"/>
                <a:cs typeface="Calibri"/>
              </a:rPr>
              <a:t>Apply</a:t>
            </a:r>
            <a:r>
              <a:rPr sz="1400" spc="90" dirty="0">
                <a:latin typeface="Calibri"/>
                <a:cs typeface="Calibri"/>
              </a:rPr>
              <a:t> </a:t>
            </a:r>
            <a:r>
              <a:rPr sz="1400" dirty="0">
                <a:latin typeface="Calibri"/>
                <a:cs typeface="Calibri"/>
              </a:rPr>
              <a:t>with</a:t>
            </a:r>
            <a:r>
              <a:rPr sz="1400" spc="185" dirty="0">
                <a:latin typeface="Calibri"/>
                <a:cs typeface="Calibri"/>
              </a:rPr>
              <a:t> </a:t>
            </a:r>
            <a:r>
              <a:rPr sz="1400" dirty="0">
                <a:latin typeface="Calibri"/>
                <a:cs typeface="Calibri"/>
              </a:rPr>
              <a:t>a</a:t>
            </a:r>
            <a:r>
              <a:rPr sz="1400" spc="75" dirty="0">
                <a:latin typeface="Calibri"/>
                <a:cs typeface="Calibri"/>
              </a:rPr>
              <a:t> </a:t>
            </a:r>
            <a:r>
              <a:rPr sz="1400" dirty="0">
                <a:latin typeface="Calibri"/>
                <a:cs typeface="Calibri"/>
              </a:rPr>
              <a:t>clean,</a:t>
            </a:r>
            <a:r>
              <a:rPr sz="1400" spc="160" dirty="0">
                <a:latin typeface="Calibri"/>
                <a:cs typeface="Calibri"/>
              </a:rPr>
              <a:t> </a:t>
            </a:r>
            <a:r>
              <a:rPr sz="1400" spc="65" dirty="0">
                <a:latin typeface="Calibri"/>
                <a:cs typeface="Calibri"/>
              </a:rPr>
              <a:t>soft</a:t>
            </a:r>
            <a:r>
              <a:rPr sz="1400" spc="190" dirty="0">
                <a:latin typeface="Calibri"/>
                <a:cs typeface="Calibri"/>
              </a:rPr>
              <a:t> </a:t>
            </a:r>
            <a:r>
              <a:rPr sz="1400" spc="40" dirty="0">
                <a:latin typeface="Calibri"/>
                <a:cs typeface="Calibri"/>
              </a:rPr>
              <a:t>cloth,</a:t>
            </a:r>
            <a:endParaRPr sz="1400">
              <a:latin typeface="Calibri"/>
              <a:cs typeface="Calibri"/>
            </a:endParaRPr>
          </a:p>
          <a:p>
            <a:pPr marL="119380">
              <a:lnSpc>
                <a:spcPct val="100000"/>
              </a:lnSpc>
              <a:spcBef>
                <a:spcPts val="25"/>
              </a:spcBef>
            </a:pPr>
            <a:r>
              <a:rPr sz="1400" spc="65" dirty="0">
                <a:latin typeface="Calibri"/>
                <a:cs typeface="Calibri"/>
              </a:rPr>
              <a:t>allow</a:t>
            </a:r>
            <a:r>
              <a:rPr sz="1400" spc="190" dirty="0">
                <a:latin typeface="Calibri"/>
                <a:cs typeface="Calibri"/>
              </a:rPr>
              <a:t> </a:t>
            </a:r>
            <a:r>
              <a:rPr sz="1400" dirty="0">
                <a:latin typeface="Calibri"/>
                <a:cs typeface="Calibri"/>
              </a:rPr>
              <a:t>to</a:t>
            </a:r>
            <a:r>
              <a:rPr sz="1400" spc="125" dirty="0">
                <a:latin typeface="Calibri"/>
                <a:cs typeface="Calibri"/>
              </a:rPr>
              <a:t> </a:t>
            </a:r>
            <a:r>
              <a:rPr sz="1400" spc="-10" dirty="0">
                <a:latin typeface="Calibri"/>
                <a:cs typeface="Calibri"/>
              </a:rPr>
              <a:t>dry,</a:t>
            </a:r>
            <a:r>
              <a:rPr sz="1400" spc="130" dirty="0">
                <a:latin typeface="Calibri"/>
                <a:cs typeface="Calibri"/>
              </a:rPr>
              <a:t> </a:t>
            </a:r>
            <a:r>
              <a:rPr sz="1400" dirty="0">
                <a:latin typeface="Calibri"/>
                <a:cs typeface="Calibri"/>
              </a:rPr>
              <a:t>then</a:t>
            </a:r>
            <a:r>
              <a:rPr sz="1400" spc="140" dirty="0">
                <a:latin typeface="Calibri"/>
                <a:cs typeface="Calibri"/>
              </a:rPr>
              <a:t> </a:t>
            </a:r>
            <a:r>
              <a:rPr sz="1400" dirty="0">
                <a:latin typeface="Calibri"/>
                <a:cs typeface="Calibri"/>
              </a:rPr>
              <a:t>polish</a:t>
            </a:r>
            <a:r>
              <a:rPr sz="1400" spc="110" dirty="0">
                <a:latin typeface="Calibri"/>
                <a:cs typeface="Calibri"/>
              </a:rPr>
              <a:t> </a:t>
            </a:r>
            <a:r>
              <a:rPr sz="1400" dirty="0">
                <a:latin typeface="Calibri"/>
                <a:cs typeface="Calibri"/>
              </a:rPr>
              <a:t>and</a:t>
            </a:r>
            <a:r>
              <a:rPr sz="1400" spc="105" dirty="0">
                <a:latin typeface="Calibri"/>
                <a:cs typeface="Calibri"/>
              </a:rPr>
              <a:t> </a:t>
            </a:r>
            <a:r>
              <a:rPr sz="1400" dirty="0">
                <a:latin typeface="Calibri"/>
                <a:cs typeface="Calibri"/>
              </a:rPr>
              <a:t>buff</a:t>
            </a:r>
            <a:r>
              <a:rPr sz="1400" spc="185" dirty="0">
                <a:latin typeface="Calibri"/>
                <a:cs typeface="Calibri"/>
              </a:rPr>
              <a:t> </a:t>
            </a:r>
            <a:r>
              <a:rPr sz="1400" dirty="0">
                <a:latin typeface="Calibri"/>
                <a:cs typeface="Calibri"/>
              </a:rPr>
              <a:t>with</a:t>
            </a:r>
            <a:r>
              <a:rPr sz="1400" spc="160" dirty="0">
                <a:latin typeface="Calibri"/>
                <a:cs typeface="Calibri"/>
              </a:rPr>
              <a:t> </a:t>
            </a:r>
            <a:r>
              <a:rPr sz="1400" spc="-10" dirty="0">
                <a:latin typeface="Calibri"/>
                <a:cs typeface="Calibri"/>
              </a:rPr>
              <a:t>additional</a:t>
            </a:r>
            <a:endParaRPr sz="1400">
              <a:latin typeface="Calibri"/>
              <a:cs typeface="Calibri"/>
            </a:endParaRPr>
          </a:p>
          <a:p>
            <a:pPr marL="119380" marR="202565">
              <a:lnSpc>
                <a:spcPct val="101400"/>
              </a:lnSpc>
              <a:spcBef>
                <a:spcPts val="25"/>
              </a:spcBef>
            </a:pPr>
            <a:r>
              <a:rPr sz="1400" dirty="0">
                <a:latin typeface="Calibri"/>
                <a:cs typeface="Calibri"/>
              </a:rPr>
              <a:t>clean,</a:t>
            </a:r>
            <a:r>
              <a:rPr sz="1400" spc="220" dirty="0">
                <a:latin typeface="Calibri"/>
                <a:cs typeface="Calibri"/>
              </a:rPr>
              <a:t> </a:t>
            </a:r>
            <a:r>
              <a:rPr sz="1400" spc="65" dirty="0">
                <a:latin typeface="Calibri"/>
                <a:cs typeface="Calibri"/>
              </a:rPr>
              <a:t>soft</a:t>
            </a:r>
            <a:r>
              <a:rPr sz="1400" spc="190" dirty="0">
                <a:latin typeface="Calibri"/>
                <a:cs typeface="Calibri"/>
              </a:rPr>
              <a:t> </a:t>
            </a:r>
            <a:r>
              <a:rPr sz="1400" dirty="0">
                <a:latin typeface="Calibri"/>
                <a:cs typeface="Calibri"/>
              </a:rPr>
              <a:t>cloths.</a:t>
            </a:r>
            <a:r>
              <a:rPr sz="1400" spc="295" dirty="0">
                <a:latin typeface="Calibri"/>
                <a:cs typeface="Calibri"/>
              </a:rPr>
              <a:t> </a:t>
            </a:r>
            <a:r>
              <a:rPr sz="1400" dirty="0">
                <a:latin typeface="Calibri"/>
                <a:cs typeface="Calibri"/>
              </a:rPr>
              <a:t>Never</a:t>
            </a:r>
            <a:r>
              <a:rPr sz="1400" spc="55" dirty="0">
                <a:latin typeface="Calibri"/>
                <a:cs typeface="Calibri"/>
              </a:rPr>
              <a:t> </a:t>
            </a:r>
            <a:r>
              <a:rPr sz="1400" dirty="0">
                <a:latin typeface="Calibri"/>
                <a:cs typeface="Calibri"/>
              </a:rPr>
              <a:t>use</a:t>
            </a:r>
            <a:r>
              <a:rPr sz="1400" spc="70" dirty="0">
                <a:latin typeface="Calibri"/>
                <a:cs typeface="Calibri"/>
              </a:rPr>
              <a:t> </a:t>
            </a:r>
            <a:r>
              <a:rPr sz="1400" dirty="0">
                <a:latin typeface="Calibri"/>
                <a:cs typeface="Calibri"/>
              </a:rPr>
              <a:t>abrasive</a:t>
            </a:r>
            <a:r>
              <a:rPr sz="1400" spc="130" dirty="0">
                <a:latin typeface="Calibri"/>
                <a:cs typeface="Calibri"/>
              </a:rPr>
              <a:t> </a:t>
            </a:r>
            <a:r>
              <a:rPr sz="1400" spc="-10" dirty="0">
                <a:latin typeface="Calibri"/>
                <a:cs typeface="Calibri"/>
              </a:rPr>
              <a:t>cleaners, </a:t>
            </a:r>
            <a:r>
              <a:rPr sz="1400" dirty="0">
                <a:latin typeface="Calibri"/>
                <a:cs typeface="Calibri"/>
              </a:rPr>
              <a:t>abrasive</a:t>
            </a:r>
            <a:r>
              <a:rPr sz="1400" spc="50" dirty="0">
                <a:latin typeface="Calibri"/>
                <a:cs typeface="Calibri"/>
              </a:rPr>
              <a:t> </a:t>
            </a:r>
            <a:r>
              <a:rPr sz="1400" spc="-20" dirty="0">
                <a:latin typeface="Calibri"/>
                <a:cs typeface="Calibri"/>
              </a:rPr>
              <a:t>pads,</a:t>
            </a:r>
            <a:r>
              <a:rPr sz="1400" spc="5" dirty="0">
                <a:latin typeface="Calibri"/>
                <a:cs typeface="Calibri"/>
              </a:rPr>
              <a:t> </a:t>
            </a:r>
            <a:r>
              <a:rPr sz="1400" spc="65" dirty="0">
                <a:latin typeface="Calibri"/>
                <a:cs typeface="Calibri"/>
              </a:rPr>
              <a:t>or</a:t>
            </a:r>
            <a:r>
              <a:rPr sz="1400" spc="135" dirty="0">
                <a:latin typeface="Calibri"/>
                <a:cs typeface="Calibri"/>
              </a:rPr>
              <a:t> </a:t>
            </a:r>
            <a:r>
              <a:rPr sz="1400" spc="60" dirty="0">
                <a:latin typeface="Calibri"/>
                <a:cs typeface="Calibri"/>
              </a:rPr>
              <a:t>strong</a:t>
            </a:r>
            <a:r>
              <a:rPr sz="1400" spc="160" dirty="0">
                <a:latin typeface="Calibri"/>
                <a:cs typeface="Calibri"/>
              </a:rPr>
              <a:t> </a:t>
            </a:r>
            <a:r>
              <a:rPr sz="1400" spc="-10" dirty="0">
                <a:latin typeface="Calibri"/>
                <a:cs typeface="Calibri"/>
              </a:rPr>
              <a:t>solvents.</a:t>
            </a:r>
            <a:endParaRPr sz="1400">
              <a:latin typeface="Calibri"/>
              <a:cs typeface="Calibri"/>
            </a:endParaRPr>
          </a:p>
        </p:txBody>
      </p:sp>
      <p:sp>
        <p:nvSpPr>
          <p:cNvPr id="6" name="object 6"/>
          <p:cNvSpPr txBox="1"/>
          <p:nvPr/>
        </p:nvSpPr>
        <p:spPr>
          <a:xfrm>
            <a:off x="9430893" y="7390892"/>
            <a:ext cx="147955" cy="182101"/>
          </a:xfrm>
          <a:prstGeom prst="rect">
            <a:avLst/>
          </a:prstGeom>
        </p:spPr>
        <p:txBody>
          <a:bodyPr vert="horz" wrap="square" lIns="0" tIns="12700" rIns="0" bIns="0" rtlCol="0">
            <a:spAutoFit/>
          </a:bodyPr>
          <a:lstStyle/>
          <a:p>
            <a:pPr marL="12700">
              <a:lnSpc>
                <a:spcPct val="100000"/>
              </a:lnSpc>
              <a:spcBef>
                <a:spcPts val="100"/>
              </a:spcBef>
            </a:pPr>
            <a:r>
              <a:rPr sz="1100" spc="-60" dirty="0">
                <a:latin typeface="Calibri"/>
                <a:cs typeface="Calibri"/>
              </a:rPr>
              <a:t>3</a:t>
            </a:r>
            <a:r>
              <a:rPr lang="en-US" sz="1100" spc="-60" dirty="0">
                <a:latin typeface="Calibri"/>
                <a:cs typeface="Calibri"/>
              </a:rPr>
              <a:t>6</a:t>
            </a:r>
            <a:endParaRPr sz="11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A79B2DD4-7C84-5817-E848-37F0A8382798}"/>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5597778" y="471043"/>
            <a:ext cx="3891915" cy="5900420"/>
          </a:xfrm>
          <a:prstGeom prst="rect">
            <a:avLst/>
          </a:prstGeom>
        </p:spPr>
        <p:txBody>
          <a:bodyPr vert="horz" wrap="square" lIns="0" tIns="8255" rIns="0" bIns="0" rtlCol="0">
            <a:spAutoFit/>
          </a:bodyPr>
          <a:lstStyle/>
          <a:p>
            <a:pPr marL="119380" marR="191135">
              <a:lnSpc>
                <a:spcPct val="101499"/>
              </a:lnSpc>
              <a:spcBef>
                <a:spcPts val="65"/>
              </a:spcBef>
            </a:pPr>
            <a:r>
              <a:rPr sz="1400" spc="65" dirty="0">
                <a:latin typeface="Calibri"/>
                <a:cs typeface="Calibri"/>
              </a:rPr>
              <a:t>for</a:t>
            </a:r>
            <a:r>
              <a:rPr sz="1400" spc="200" dirty="0">
                <a:latin typeface="Calibri"/>
                <a:cs typeface="Calibri"/>
              </a:rPr>
              <a:t> </a:t>
            </a:r>
            <a:r>
              <a:rPr sz="1400" dirty="0">
                <a:latin typeface="Calibri"/>
                <a:cs typeface="Calibri"/>
              </a:rPr>
              <a:t>proper</a:t>
            </a:r>
            <a:r>
              <a:rPr sz="1400" spc="229" dirty="0">
                <a:latin typeface="Calibri"/>
                <a:cs typeface="Calibri"/>
              </a:rPr>
              <a:t> </a:t>
            </a:r>
            <a:r>
              <a:rPr sz="1400" dirty="0">
                <a:latin typeface="Calibri"/>
                <a:cs typeface="Calibri"/>
              </a:rPr>
              <a:t>cleaning</a:t>
            </a:r>
            <a:r>
              <a:rPr sz="1400" spc="204" dirty="0">
                <a:latin typeface="Calibri"/>
                <a:cs typeface="Calibri"/>
              </a:rPr>
              <a:t> </a:t>
            </a:r>
            <a:r>
              <a:rPr sz="1400" spc="55" dirty="0">
                <a:latin typeface="Calibri"/>
                <a:cs typeface="Calibri"/>
              </a:rPr>
              <a:t>of</a:t>
            </a:r>
            <a:r>
              <a:rPr sz="1400" spc="175"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terminals</a:t>
            </a:r>
            <a:r>
              <a:rPr sz="1400" spc="250" dirty="0">
                <a:latin typeface="Calibri"/>
                <a:cs typeface="Calibri"/>
              </a:rPr>
              <a:t> </a:t>
            </a:r>
            <a:r>
              <a:rPr sz="1400" spc="-25" dirty="0">
                <a:latin typeface="Calibri"/>
                <a:cs typeface="Calibri"/>
              </a:rPr>
              <a:t>and </a:t>
            </a:r>
            <a:r>
              <a:rPr sz="1400" dirty="0">
                <a:latin typeface="Calibri"/>
                <a:cs typeface="Calibri"/>
              </a:rPr>
              <a:t>maintaining</a:t>
            </a:r>
            <a:r>
              <a:rPr sz="1400" spc="285" dirty="0">
                <a:latin typeface="Calibri"/>
                <a:cs typeface="Calibri"/>
              </a:rPr>
              <a:t> </a:t>
            </a:r>
            <a:r>
              <a:rPr sz="1400" dirty="0">
                <a:latin typeface="Calibri"/>
                <a:cs typeface="Calibri"/>
              </a:rPr>
              <a:t>proper</a:t>
            </a:r>
            <a:r>
              <a:rPr sz="1400" spc="254" dirty="0">
                <a:latin typeface="Calibri"/>
                <a:cs typeface="Calibri"/>
              </a:rPr>
              <a:t> </a:t>
            </a:r>
            <a:r>
              <a:rPr sz="1400" dirty="0">
                <a:latin typeface="Calibri"/>
                <a:cs typeface="Calibri"/>
              </a:rPr>
              <a:t>fluid</a:t>
            </a:r>
            <a:r>
              <a:rPr sz="1400" spc="295" dirty="0">
                <a:latin typeface="Calibri"/>
                <a:cs typeface="Calibri"/>
              </a:rPr>
              <a:t> </a:t>
            </a:r>
            <a:r>
              <a:rPr sz="1400" dirty="0">
                <a:latin typeface="Calibri"/>
                <a:cs typeface="Calibri"/>
              </a:rPr>
              <a:t>levels.</a:t>
            </a:r>
            <a:r>
              <a:rPr sz="1400" spc="275" dirty="0">
                <a:latin typeface="Calibri"/>
                <a:cs typeface="Calibri"/>
              </a:rPr>
              <a:t> </a:t>
            </a:r>
            <a:r>
              <a:rPr sz="1400" dirty="0">
                <a:latin typeface="Calibri"/>
                <a:cs typeface="Calibri"/>
              </a:rPr>
              <a:t>Batteries</a:t>
            </a:r>
            <a:r>
              <a:rPr sz="1400" spc="185" dirty="0">
                <a:latin typeface="Calibri"/>
                <a:cs typeface="Calibri"/>
              </a:rPr>
              <a:t> </a:t>
            </a:r>
            <a:r>
              <a:rPr sz="1400" spc="55" dirty="0">
                <a:latin typeface="Calibri"/>
                <a:cs typeface="Calibri"/>
              </a:rPr>
              <a:t>will </a:t>
            </a:r>
            <a:r>
              <a:rPr sz="1400" dirty="0">
                <a:latin typeface="Calibri"/>
                <a:cs typeface="Calibri"/>
              </a:rPr>
              <a:t>self-discharge</a:t>
            </a:r>
            <a:r>
              <a:rPr sz="1400" spc="180" dirty="0">
                <a:latin typeface="Calibri"/>
                <a:cs typeface="Calibri"/>
              </a:rPr>
              <a:t> </a:t>
            </a:r>
            <a:r>
              <a:rPr sz="1400" dirty="0">
                <a:latin typeface="Calibri"/>
                <a:cs typeface="Calibri"/>
              </a:rPr>
              <a:t>during</a:t>
            </a:r>
            <a:r>
              <a:rPr sz="1400" spc="360" dirty="0">
                <a:latin typeface="Calibri"/>
                <a:cs typeface="Calibri"/>
              </a:rPr>
              <a:t> </a:t>
            </a:r>
            <a:r>
              <a:rPr sz="1400" spc="-10" dirty="0">
                <a:latin typeface="Calibri"/>
                <a:cs typeface="Calibri"/>
              </a:rPr>
              <a:t>extended</a:t>
            </a:r>
            <a:r>
              <a:rPr sz="1400" spc="254" dirty="0">
                <a:latin typeface="Calibri"/>
                <a:cs typeface="Calibri"/>
              </a:rPr>
              <a:t> </a:t>
            </a:r>
            <a:r>
              <a:rPr sz="1400" dirty="0">
                <a:latin typeface="Calibri"/>
                <a:cs typeface="Calibri"/>
              </a:rPr>
              <a:t>periods</a:t>
            </a:r>
            <a:r>
              <a:rPr sz="1400" spc="185" dirty="0">
                <a:latin typeface="Calibri"/>
                <a:cs typeface="Calibri"/>
              </a:rPr>
              <a:t> </a:t>
            </a:r>
            <a:r>
              <a:rPr sz="1400" spc="55" dirty="0">
                <a:latin typeface="Calibri"/>
                <a:cs typeface="Calibri"/>
              </a:rPr>
              <a:t>of</a:t>
            </a:r>
            <a:r>
              <a:rPr sz="1400" spc="210" dirty="0">
                <a:latin typeface="Calibri"/>
                <a:cs typeface="Calibri"/>
              </a:rPr>
              <a:t> </a:t>
            </a:r>
            <a:r>
              <a:rPr sz="1400" spc="-20" dirty="0">
                <a:latin typeface="Calibri"/>
                <a:cs typeface="Calibri"/>
              </a:rPr>
              <a:t>non- </a:t>
            </a:r>
            <a:r>
              <a:rPr sz="1400" dirty="0">
                <a:latin typeface="Calibri"/>
                <a:cs typeface="Calibri"/>
              </a:rPr>
              <a:t>use,</a:t>
            </a:r>
            <a:r>
              <a:rPr sz="1400" spc="110" dirty="0">
                <a:latin typeface="Calibri"/>
                <a:cs typeface="Calibri"/>
              </a:rPr>
              <a:t> </a:t>
            </a:r>
            <a:r>
              <a:rPr sz="1400" dirty="0">
                <a:latin typeface="Calibri"/>
                <a:cs typeface="Calibri"/>
              </a:rPr>
              <a:t>and</a:t>
            </a:r>
            <a:r>
              <a:rPr sz="1400" spc="165" dirty="0">
                <a:latin typeface="Calibri"/>
                <a:cs typeface="Calibri"/>
              </a:rPr>
              <a:t> </a:t>
            </a:r>
            <a:r>
              <a:rPr sz="1400" dirty="0">
                <a:latin typeface="Calibri"/>
                <a:cs typeface="Calibri"/>
              </a:rPr>
              <a:t>should</a:t>
            </a:r>
            <a:r>
              <a:rPr sz="1400" spc="245" dirty="0">
                <a:latin typeface="Calibri"/>
                <a:cs typeface="Calibri"/>
              </a:rPr>
              <a:t> </a:t>
            </a:r>
            <a:r>
              <a:rPr sz="1400" spc="-40" dirty="0">
                <a:latin typeface="Calibri"/>
                <a:cs typeface="Calibri"/>
              </a:rPr>
              <a:t>be</a:t>
            </a:r>
            <a:r>
              <a:rPr sz="1400" spc="30" dirty="0">
                <a:latin typeface="Calibri"/>
                <a:cs typeface="Calibri"/>
              </a:rPr>
              <a:t> </a:t>
            </a:r>
            <a:r>
              <a:rPr sz="1400" dirty="0">
                <a:latin typeface="Calibri"/>
                <a:cs typeface="Calibri"/>
              </a:rPr>
              <a:t>recharged</a:t>
            </a:r>
            <a:r>
              <a:rPr sz="1400" spc="215" dirty="0">
                <a:latin typeface="Calibri"/>
                <a:cs typeface="Calibri"/>
              </a:rPr>
              <a:t> </a:t>
            </a:r>
            <a:r>
              <a:rPr sz="1400" dirty="0">
                <a:latin typeface="Calibri"/>
                <a:cs typeface="Calibri"/>
              </a:rPr>
              <a:t>properly</a:t>
            </a:r>
            <a:r>
              <a:rPr sz="1400" spc="280" dirty="0">
                <a:latin typeface="Calibri"/>
                <a:cs typeface="Calibri"/>
              </a:rPr>
              <a:t> </a:t>
            </a:r>
            <a:r>
              <a:rPr sz="1400" dirty="0">
                <a:latin typeface="Calibri"/>
                <a:cs typeface="Calibri"/>
              </a:rPr>
              <a:t>prior</a:t>
            </a:r>
            <a:r>
              <a:rPr sz="1400" spc="280" dirty="0">
                <a:latin typeface="Calibri"/>
                <a:cs typeface="Calibri"/>
              </a:rPr>
              <a:t> </a:t>
            </a:r>
            <a:r>
              <a:rPr sz="1400" spc="-25" dirty="0">
                <a:latin typeface="Calibri"/>
                <a:cs typeface="Calibri"/>
              </a:rPr>
              <a:t>to </a:t>
            </a:r>
            <a:r>
              <a:rPr sz="1400" dirty="0">
                <a:latin typeface="Calibri"/>
                <a:cs typeface="Calibri"/>
              </a:rPr>
              <a:t>being</a:t>
            </a:r>
            <a:r>
              <a:rPr sz="1400" spc="145" dirty="0">
                <a:latin typeface="Calibri"/>
                <a:cs typeface="Calibri"/>
              </a:rPr>
              <a:t> </a:t>
            </a:r>
            <a:r>
              <a:rPr sz="1400" dirty="0">
                <a:latin typeface="Calibri"/>
                <a:cs typeface="Calibri"/>
              </a:rPr>
              <a:t>put</a:t>
            </a:r>
            <a:r>
              <a:rPr sz="1400" spc="160" dirty="0">
                <a:latin typeface="Calibri"/>
                <a:cs typeface="Calibri"/>
              </a:rPr>
              <a:t> </a:t>
            </a:r>
            <a:r>
              <a:rPr sz="1400" dirty="0">
                <a:latin typeface="Calibri"/>
                <a:cs typeface="Calibri"/>
              </a:rPr>
              <a:t>into</a:t>
            </a:r>
            <a:r>
              <a:rPr sz="1400" spc="275" dirty="0">
                <a:latin typeface="Calibri"/>
                <a:cs typeface="Calibri"/>
              </a:rPr>
              <a:t> </a:t>
            </a:r>
            <a:r>
              <a:rPr sz="1400" dirty="0">
                <a:latin typeface="Calibri"/>
                <a:cs typeface="Calibri"/>
              </a:rPr>
              <a:t>service.</a:t>
            </a:r>
            <a:r>
              <a:rPr sz="1400" spc="90" dirty="0">
                <a:latin typeface="Calibri"/>
                <a:cs typeface="Calibri"/>
              </a:rPr>
              <a:t> </a:t>
            </a:r>
            <a:r>
              <a:rPr sz="1400" dirty="0">
                <a:latin typeface="Calibri"/>
                <a:cs typeface="Calibri"/>
              </a:rPr>
              <a:t>Disconnect</a:t>
            </a:r>
            <a:r>
              <a:rPr sz="1400" spc="229" dirty="0">
                <a:latin typeface="Calibri"/>
                <a:cs typeface="Calibri"/>
              </a:rPr>
              <a:t> </a:t>
            </a:r>
            <a:r>
              <a:rPr sz="1400" dirty="0">
                <a:latin typeface="Calibri"/>
                <a:cs typeface="Calibri"/>
              </a:rPr>
              <a:t>the</a:t>
            </a:r>
            <a:r>
              <a:rPr sz="1400" spc="125" dirty="0">
                <a:latin typeface="Calibri"/>
                <a:cs typeface="Calibri"/>
              </a:rPr>
              <a:t> </a:t>
            </a:r>
            <a:r>
              <a:rPr sz="1400" spc="-10" dirty="0">
                <a:latin typeface="Calibri"/>
                <a:cs typeface="Calibri"/>
              </a:rPr>
              <a:t>battery </a:t>
            </a:r>
            <a:r>
              <a:rPr sz="1400" dirty="0">
                <a:latin typeface="Calibri"/>
                <a:cs typeface="Calibri"/>
              </a:rPr>
              <a:t>terminals</a:t>
            </a:r>
            <a:r>
              <a:rPr sz="1400" spc="285" dirty="0">
                <a:latin typeface="Calibri"/>
                <a:cs typeface="Calibri"/>
              </a:rPr>
              <a:t> </a:t>
            </a:r>
            <a:r>
              <a:rPr sz="1400" spc="-10" dirty="0">
                <a:latin typeface="Calibri"/>
                <a:cs typeface="Calibri"/>
              </a:rPr>
              <a:t>(Negative</a:t>
            </a:r>
            <a:r>
              <a:rPr sz="1400" spc="170" dirty="0">
                <a:latin typeface="Calibri"/>
                <a:cs typeface="Calibri"/>
              </a:rPr>
              <a:t> </a:t>
            </a:r>
            <a:r>
              <a:rPr sz="1400" dirty="0">
                <a:latin typeface="Calibri"/>
                <a:cs typeface="Calibri"/>
              </a:rPr>
              <a:t>(-)</a:t>
            </a:r>
            <a:r>
              <a:rPr sz="1400" spc="15" dirty="0">
                <a:latin typeface="Calibri"/>
                <a:cs typeface="Calibri"/>
              </a:rPr>
              <a:t> </a:t>
            </a:r>
            <a:r>
              <a:rPr sz="1400" dirty="0">
                <a:latin typeface="Calibri"/>
                <a:cs typeface="Calibri"/>
              </a:rPr>
              <a:t>first)</a:t>
            </a:r>
            <a:r>
              <a:rPr sz="1400" spc="260" dirty="0">
                <a:latin typeface="Calibri"/>
                <a:cs typeface="Calibri"/>
              </a:rPr>
              <a:t> </a:t>
            </a:r>
            <a:r>
              <a:rPr sz="1400" dirty="0">
                <a:latin typeface="Calibri"/>
                <a:cs typeface="Calibri"/>
              </a:rPr>
              <a:t>and</a:t>
            </a:r>
            <a:r>
              <a:rPr sz="1400" spc="175" dirty="0">
                <a:latin typeface="Calibri"/>
                <a:cs typeface="Calibri"/>
              </a:rPr>
              <a:t> </a:t>
            </a:r>
            <a:r>
              <a:rPr sz="1400" dirty="0">
                <a:latin typeface="Calibri"/>
                <a:cs typeface="Calibri"/>
              </a:rPr>
              <a:t>remove</a:t>
            </a:r>
            <a:r>
              <a:rPr sz="1400" spc="140" dirty="0">
                <a:latin typeface="Calibri"/>
                <a:cs typeface="Calibri"/>
              </a:rPr>
              <a:t> </a:t>
            </a:r>
            <a:r>
              <a:rPr sz="1400" spc="-25" dirty="0">
                <a:latin typeface="Calibri"/>
                <a:cs typeface="Calibri"/>
              </a:rPr>
              <a:t>the </a:t>
            </a:r>
            <a:r>
              <a:rPr sz="1400" dirty="0">
                <a:latin typeface="Calibri"/>
                <a:cs typeface="Calibri"/>
              </a:rPr>
              <a:t>battery</a:t>
            </a:r>
            <a:r>
              <a:rPr sz="1400" spc="170" dirty="0">
                <a:latin typeface="Calibri"/>
                <a:cs typeface="Calibri"/>
              </a:rPr>
              <a:t> </a:t>
            </a:r>
            <a:r>
              <a:rPr sz="1400" spc="55" dirty="0">
                <a:latin typeface="Calibri"/>
                <a:cs typeface="Calibri"/>
              </a:rPr>
              <a:t>from</a:t>
            </a:r>
            <a:r>
              <a:rPr sz="1400" spc="145" dirty="0">
                <a:latin typeface="Calibri"/>
                <a:cs typeface="Calibri"/>
              </a:rPr>
              <a:t> </a:t>
            </a:r>
            <a:r>
              <a:rPr sz="1400" dirty="0">
                <a:latin typeface="Calibri"/>
                <a:cs typeface="Calibri"/>
              </a:rPr>
              <a:t>the</a:t>
            </a:r>
            <a:r>
              <a:rPr sz="1400" spc="95" dirty="0">
                <a:latin typeface="Calibri"/>
                <a:cs typeface="Calibri"/>
              </a:rPr>
              <a:t> </a:t>
            </a:r>
            <a:r>
              <a:rPr sz="1400" dirty="0">
                <a:latin typeface="Calibri"/>
                <a:cs typeface="Calibri"/>
              </a:rPr>
              <a:t>boat</a:t>
            </a:r>
            <a:r>
              <a:rPr sz="1400" spc="100" dirty="0">
                <a:latin typeface="Calibri"/>
                <a:cs typeface="Calibri"/>
              </a:rPr>
              <a:t> </a:t>
            </a:r>
            <a:r>
              <a:rPr sz="1400" spc="65" dirty="0">
                <a:latin typeface="Calibri"/>
                <a:cs typeface="Calibri"/>
              </a:rPr>
              <a:t>for</a:t>
            </a:r>
            <a:r>
              <a:rPr sz="1400" spc="265" dirty="0">
                <a:latin typeface="Calibri"/>
                <a:cs typeface="Calibri"/>
              </a:rPr>
              <a:t> </a:t>
            </a:r>
            <a:r>
              <a:rPr sz="1400" dirty="0">
                <a:latin typeface="Calibri"/>
                <a:cs typeface="Calibri"/>
              </a:rPr>
              <a:t>proper</a:t>
            </a:r>
            <a:r>
              <a:rPr sz="1400" spc="180" dirty="0">
                <a:latin typeface="Calibri"/>
                <a:cs typeface="Calibri"/>
              </a:rPr>
              <a:t> </a:t>
            </a:r>
            <a:r>
              <a:rPr sz="1400" spc="-10" dirty="0">
                <a:latin typeface="Calibri"/>
                <a:cs typeface="Calibri"/>
              </a:rPr>
              <a:t>recharging </a:t>
            </a:r>
            <a:r>
              <a:rPr sz="1400" spc="50" dirty="0">
                <a:latin typeface="Calibri"/>
                <a:cs typeface="Calibri"/>
              </a:rPr>
              <a:t>according</a:t>
            </a:r>
            <a:r>
              <a:rPr sz="1400" spc="65" dirty="0">
                <a:latin typeface="Calibri"/>
                <a:cs typeface="Calibri"/>
              </a:rPr>
              <a:t> </a:t>
            </a:r>
            <a:r>
              <a:rPr sz="1400" dirty="0">
                <a:latin typeface="Calibri"/>
                <a:cs typeface="Calibri"/>
              </a:rPr>
              <a:t>to</a:t>
            </a:r>
            <a:r>
              <a:rPr sz="1400" spc="155" dirty="0">
                <a:latin typeface="Calibri"/>
                <a:cs typeface="Calibri"/>
              </a:rPr>
              <a:t> </a:t>
            </a:r>
            <a:r>
              <a:rPr sz="1400" dirty="0">
                <a:latin typeface="Calibri"/>
                <a:cs typeface="Calibri"/>
              </a:rPr>
              <a:t>the</a:t>
            </a:r>
            <a:r>
              <a:rPr sz="1400" spc="90" dirty="0">
                <a:latin typeface="Calibri"/>
                <a:cs typeface="Calibri"/>
              </a:rPr>
              <a:t> </a:t>
            </a:r>
            <a:r>
              <a:rPr sz="1400" dirty="0">
                <a:latin typeface="Calibri"/>
                <a:cs typeface="Calibri"/>
              </a:rPr>
              <a:t>Battery</a:t>
            </a:r>
            <a:r>
              <a:rPr sz="1400" spc="195" dirty="0">
                <a:latin typeface="Calibri"/>
                <a:cs typeface="Calibri"/>
              </a:rPr>
              <a:t> </a:t>
            </a:r>
            <a:r>
              <a:rPr sz="1400" dirty="0">
                <a:latin typeface="Calibri"/>
                <a:cs typeface="Calibri"/>
              </a:rPr>
              <a:t>Owner’s</a:t>
            </a:r>
            <a:r>
              <a:rPr sz="1400" spc="105" dirty="0">
                <a:latin typeface="Calibri"/>
                <a:cs typeface="Calibri"/>
              </a:rPr>
              <a:t> </a:t>
            </a:r>
            <a:r>
              <a:rPr sz="1400" spc="-10" dirty="0">
                <a:latin typeface="Calibri"/>
                <a:cs typeface="Calibri"/>
              </a:rPr>
              <a:t>Manual.</a:t>
            </a:r>
            <a:endParaRPr sz="1400">
              <a:latin typeface="Calibri"/>
              <a:cs typeface="Calibri"/>
            </a:endParaRPr>
          </a:p>
          <a:p>
            <a:pPr marL="119380" marR="15875" indent="-106680">
              <a:lnSpc>
                <a:spcPct val="102200"/>
              </a:lnSpc>
              <a:spcBef>
                <a:spcPts val="585"/>
              </a:spcBef>
              <a:buSzPct val="71428"/>
              <a:buFont typeface="Symbol"/>
              <a:buChar char=""/>
              <a:tabLst>
                <a:tab pos="119380" algn="l"/>
              </a:tabLst>
            </a:pPr>
            <a:r>
              <a:rPr sz="1400" u="sng" dirty="0">
                <a:uFill>
                  <a:solidFill>
                    <a:srgbClr val="000000"/>
                  </a:solidFill>
                </a:uFill>
                <a:latin typeface="Calibri"/>
                <a:cs typeface="Calibri"/>
              </a:rPr>
              <a:t>Steering</a:t>
            </a:r>
            <a:r>
              <a:rPr sz="1400" u="sng" spc="220" dirty="0">
                <a:uFill>
                  <a:solidFill>
                    <a:srgbClr val="000000"/>
                  </a:solidFill>
                </a:uFill>
                <a:latin typeface="Calibri"/>
                <a:cs typeface="Calibri"/>
              </a:rPr>
              <a:t> </a:t>
            </a:r>
            <a:r>
              <a:rPr sz="1400" u="sng" spc="50" dirty="0">
                <a:uFill>
                  <a:solidFill>
                    <a:srgbClr val="000000"/>
                  </a:solidFill>
                </a:uFill>
                <a:latin typeface="Calibri"/>
                <a:cs typeface="Calibri"/>
              </a:rPr>
              <a:t>Controls</a:t>
            </a:r>
            <a:r>
              <a:rPr sz="1400" spc="50" dirty="0">
                <a:latin typeface="Calibri"/>
                <a:cs typeface="Calibri"/>
              </a:rPr>
              <a:t>:</a:t>
            </a:r>
            <a:r>
              <a:rPr sz="1400" spc="320" dirty="0">
                <a:latin typeface="Calibri"/>
                <a:cs typeface="Calibri"/>
              </a:rPr>
              <a:t> </a:t>
            </a:r>
            <a:r>
              <a:rPr sz="1400" dirty="0">
                <a:latin typeface="Calibri"/>
                <a:cs typeface="Calibri"/>
              </a:rPr>
              <a:t>Inspect</a:t>
            </a:r>
            <a:r>
              <a:rPr sz="1400" spc="40" dirty="0">
                <a:latin typeface="Calibri"/>
                <a:cs typeface="Calibri"/>
              </a:rPr>
              <a:t> </a:t>
            </a:r>
            <a:r>
              <a:rPr sz="1400" dirty="0">
                <a:latin typeface="Calibri"/>
                <a:cs typeface="Calibri"/>
              </a:rPr>
              <a:t>and</a:t>
            </a:r>
            <a:r>
              <a:rPr sz="1400" spc="190" dirty="0">
                <a:latin typeface="Calibri"/>
                <a:cs typeface="Calibri"/>
              </a:rPr>
              <a:t> </a:t>
            </a:r>
            <a:r>
              <a:rPr sz="1400" dirty="0">
                <a:latin typeface="Calibri"/>
                <a:cs typeface="Calibri"/>
              </a:rPr>
              <a:t>check</a:t>
            </a:r>
            <a:r>
              <a:rPr sz="1400" spc="55" dirty="0">
                <a:latin typeface="Calibri"/>
                <a:cs typeface="Calibri"/>
              </a:rPr>
              <a:t> </a:t>
            </a:r>
            <a:r>
              <a:rPr sz="1400" spc="-25" dirty="0">
                <a:latin typeface="Calibri"/>
                <a:cs typeface="Calibri"/>
              </a:rPr>
              <a:t>the </a:t>
            </a:r>
            <a:r>
              <a:rPr sz="1400" dirty="0">
                <a:latin typeface="Calibri"/>
                <a:cs typeface="Calibri"/>
              </a:rPr>
              <a:t>hardware</a:t>
            </a:r>
            <a:r>
              <a:rPr sz="1400" spc="254" dirty="0">
                <a:latin typeface="Calibri"/>
                <a:cs typeface="Calibri"/>
              </a:rPr>
              <a:t> </a:t>
            </a:r>
            <a:r>
              <a:rPr sz="1400" dirty="0">
                <a:latin typeface="Calibri"/>
                <a:cs typeface="Calibri"/>
              </a:rPr>
              <a:t>and</a:t>
            </a:r>
            <a:r>
              <a:rPr sz="1400" spc="175" dirty="0">
                <a:latin typeface="Calibri"/>
                <a:cs typeface="Calibri"/>
              </a:rPr>
              <a:t> </a:t>
            </a:r>
            <a:r>
              <a:rPr sz="1400" dirty="0">
                <a:latin typeface="Calibri"/>
                <a:cs typeface="Calibri"/>
              </a:rPr>
              <a:t>connections</a:t>
            </a:r>
            <a:r>
              <a:rPr sz="1400" spc="155" dirty="0">
                <a:latin typeface="Calibri"/>
                <a:cs typeface="Calibri"/>
              </a:rPr>
              <a:t> </a:t>
            </a:r>
            <a:r>
              <a:rPr sz="1400" dirty="0">
                <a:latin typeface="Calibri"/>
                <a:cs typeface="Calibri"/>
              </a:rPr>
              <a:t>at</a:t>
            </a:r>
            <a:r>
              <a:rPr sz="1400" spc="140" dirty="0">
                <a:latin typeface="Calibri"/>
                <a:cs typeface="Calibri"/>
              </a:rPr>
              <a:t> </a:t>
            </a:r>
            <a:r>
              <a:rPr sz="1400" dirty="0">
                <a:latin typeface="Calibri"/>
                <a:cs typeface="Calibri"/>
              </a:rPr>
              <a:t>the</a:t>
            </a:r>
            <a:r>
              <a:rPr sz="1400" spc="130" dirty="0">
                <a:latin typeface="Calibri"/>
                <a:cs typeface="Calibri"/>
              </a:rPr>
              <a:t> </a:t>
            </a:r>
            <a:r>
              <a:rPr sz="1400" dirty="0">
                <a:latin typeface="Calibri"/>
                <a:cs typeface="Calibri"/>
              </a:rPr>
              <a:t>helm,</a:t>
            </a:r>
            <a:r>
              <a:rPr sz="1400" spc="120" dirty="0">
                <a:latin typeface="Calibri"/>
                <a:cs typeface="Calibri"/>
              </a:rPr>
              <a:t> </a:t>
            </a:r>
            <a:r>
              <a:rPr sz="1400" dirty="0">
                <a:latin typeface="Calibri"/>
                <a:cs typeface="Calibri"/>
              </a:rPr>
              <a:t>stern</a:t>
            </a:r>
            <a:r>
              <a:rPr sz="1400" spc="240" dirty="0">
                <a:latin typeface="Calibri"/>
                <a:cs typeface="Calibri"/>
              </a:rPr>
              <a:t> </a:t>
            </a:r>
            <a:r>
              <a:rPr sz="1400" spc="-25" dirty="0">
                <a:latin typeface="Calibri"/>
                <a:cs typeface="Calibri"/>
              </a:rPr>
              <a:t>and </a:t>
            </a:r>
            <a:r>
              <a:rPr sz="1400" dirty="0">
                <a:latin typeface="Calibri"/>
                <a:cs typeface="Calibri"/>
              </a:rPr>
              <a:t>engine</a:t>
            </a:r>
            <a:r>
              <a:rPr sz="1400" spc="65" dirty="0">
                <a:latin typeface="Calibri"/>
                <a:cs typeface="Calibri"/>
              </a:rPr>
              <a:t> </a:t>
            </a:r>
            <a:r>
              <a:rPr sz="1400" dirty="0">
                <a:latin typeface="Calibri"/>
                <a:cs typeface="Calibri"/>
              </a:rPr>
              <a:t>to</a:t>
            </a:r>
            <a:r>
              <a:rPr sz="1400" spc="215" dirty="0">
                <a:latin typeface="Calibri"/>
                <a:cs typeface="Calibri"/>
              </a:rPr>
              <a:t> </a:t>
            </a:r>
            <a:r>
              <a:rPr sz="1400" dirty="0">
                <a:latin typeface="Calibri"/>
                <a:cs typeface="Calibri"/>
              </a:rPr>
              <a:t>ensure</a:t>
            </a:r>
            <a:r>
              <a:rPr sz="1400" spc="165" dirty="0">
                <a:latin typeface="Calibri"/>
                <a:cs typeface="Calibri"/>
              </a:rPr>
              <a:t> </a:t>
            </a:r>
            <a:r>
              <a:rPr sz="1400" dirty="0">
                <a:latin typeface="Calibri"/>
                <a:cs typeface="Calibri"/>
              </a:rPr>
              <a:t>they</a:t>
            </a:r>
            <a:r>
              <a:rPr sz="1400" spc="75" dirty="0">
                <a:latin typeface="Calibri"/>
                <a:cs typeface="Calibri"/>
              </a:rPr>
              <a:t> </a:t>
            </a:r>
            <a:r>
              <a:rPr sz="1400" dirty="0">
                <a:latin typeface="Calibri"/>
                <a:cs typeface="Calibri"/>
              </a:rPr>
              <a:t>are</a:t>
            </a:r>
            <a:r>
              <a:rPr sz="1400" spc="85" dirty="0">
                <a:latin typeface="Calibri"/>
                <a:cs typeface="Calibri"/>
              </a:rPr>
              <a:t> </a:t>
            </a:r>
            <a:r>
              <a:rPr sz="1400" spc="-10" dirty="0">
                <a:latin typeface="Calibri"/>
                <a:cs typeface="Calibri"/>
              </a:rPr>
              <a:t>tight.</a:t>
            </a:r>
            <a:endParaRPr sz="1400">
              <a:latin typeface="Calibri"/>
              <a:cs typeface="Calibri"/>
            </a:endParaRPr>
          </a:p>
          <a:p>
            <a:pPr marL="119380" marR="25400" indent="-106680">
              <a:lnSpc>
                <a:spcPct val="101899"/>
              </a:lnSpc>
              <a:spcBef>
                <a:spcPts val="620"/>
              </a:spcBef>
              <a:buSzPct val="71428"/>
              <a:buFont typeface="Symbol"/>
              <a:buChar char=""/>
              <a:tabLst>
                <a:tab pos="119380" algn="l"/>
              </a:tabLst>
            </a:pPr>
            <a:r>
              <a:rPr sz="1400" u="sng" dirty="0">
                <a:uFill>
                  <a:solidFill>
                    <a:srgbClr val="000000"/>
                  </a:solidFill>
                </a:uFill>
                <a:latin typeface="Calibri"/>
                <a:cs typeface="Calibri"/>
              </a:rPr>
              <a:t>Hardware,</a:t>
            </a:r>
            <a:r>
              <a:rPr sz="1400" u="sng" spc="210" dirty="0">
                <a:uFill>
                  <a:solidFill>
                    <a:srgbClr val="000000"/>
                  </a:solidFill>
                </a:uFill>
                <a:latin typeface="Calibri"/>
                <a:cs typeface="Calibri"/>
              </a:rPr>
              <a:t> </a:t>
            </a:r>
            <a:r>
              <a:rPr sz="1400" u="sng" dirty="0">
                <a:uFill>
                  <a:solidFill>
                    <a:srgbClr val="000000"/>
                  </a:solidFill>
                </a:uFill>
                <a:latin typeface="Calibri"/>
                <a:cs typeface="Calibri"/>
              </a:rPr>
              <a:t>Fasteners</a:t>
            </a:r>
            <a:r>
              <a:rPr sz="1400" u="sng" spc="110" dirty="0">
                <a:uFill>
                  <a:solidFill>
                    <a:srgbClr val="000000"/>
                  </a:solidFill>
                </a:uFill>
                <a:latin typeface="Calibri"/>
                <a:cs typeface="Calibri"/>
              </a:rPr>
              <a:t> </a:t>
            </a:r>
            <a:r>
              <a:rPr sz="1400" u="sng" dirty="0">
                <a:uFill>
                  <a:solidFill>
                    <a:srgbClr val="000000"/>
                  </a:solidFill>
                </a:uFill>
                <a:latin typeface="Calibri"/>
                <a:cs typeface="Calibri"/>
              </a:rPr>
              <a:t>and</a:t>
            </a:r>
            <a:r>
              <a:rPr sz="1400" u="sng" spc="229" dirty="0">
                <a:uFill>
                  <a:solidFill>
                    <a:srgbClr val="000000"/>
                  </a:solidFill>
                </a:uFill>
                <a:latin typeface="Calibri"/>
                <a:cs typeface="Calibri"/>
              </a:rPr>
              <a:t> </a:t>
            </a:r>
            <a:r>
              <a:rPr sz="1400" u="sng" dirty="0">
                <a:uFill>
                  <a:solidFill>
                    <a:srgbClr val="000000"/>
                  </a:solidFill>
                </a:uFill>
                <a:latin typeface="Calibri"/>
                <a:cs typeface="Calibri"/>
              </a:rPr>
              <a:t>Fittings</a:t>
            </a:r>
            <a:r>
              <a:rPr sz="1400" dirty="0">
                <a:latin typeface="Calibri"/>
                <a:cs typeface="Calibri"/>
              </a:rPr>
              <a:t>:</a:t>
            </a:r>
            <a:r>
              <a:rPr sz="1400" spc="215" dirty="0">
                <a:latin typeface="Calibri"/>
                <a:cs typeface="Calibri"/>
              </a:rPr>
              <a:t>  </a:t>
            </a:r>
            <a:r>
              <a:rPr sz="1400" spc="-10" dirty="0">
                <a:latin typeface="Calibri"/>
                <a:cs typeface="Calibri"/>
              </a:rPr>
              <a:t>Regularly</a:t>
            </a:r>
            <a:r>
              <a:rPr sz="1400" spc="500" dirty="0">
                <a:latin typeface="Calibri"/>
                <a:cs typeface="Calibri"/>
              </a:rPr>
              <a:t> </a:t>
            </a:r>
            <a:r>
              <a:rPr sz="1400" dirty="0">
                <a:latin typeface="Calibri"/>
                <a:cs typeface="Calibri"/>
              </a:rPr>
              <a:t>clean</a:t>
            </a:r>
            <a:r>
              <a:rPr sz="1400" spc="140" dirty="0">
                <a:latin typeface="Calibri"/>
                <a:cs typeface="Calibri"/>
              </a:rPr>
              <a:t> </a:t>
            </a:r>
            <a:r>
              <a:rPr sz="1400" spc="70" dirty="0">
                <a:latin typeface="Calibri"/>
                <a:cs typeface="Calibri"/>
              </a:rPr>
              <a:t>all</a:t>
            </a:r>
            <a:r>
              <a:rPr sz="1400" spc="405" dirty="0">
                <a:latin typeface="Calibri"/>
                <a:cs typeface="Calibri"/>
              </a:rPr>
              <a:t> </a:t>
            </a:r>
            <a:r>
              <a:rPr sz="1400" dirty="0">
                <a:latin typeface="Calibri"/>
                <a:cs typeface="Calibri"/>
              </a:rPr>
              <a:t>hardware,</a:t>
            </a:r>
            <a:r>
              <a:rPr sz="1400" spc="270" dirty="0">
                <a:latin typeface="Calibri"/>
                <a:cs typeface="Calibri"/>
              </a:rPr>
              <a:t> </a:t>
            </a:r>
            <a:r>
              <a:rPr sz="1400" dirty="0">
                <a:latin typeface="Calibri"/>
                <a:cs typeface="Calibri"/>
              </a:rPr>
              <a:t>hinges,</a:t>
            </a:r>
            <a:r>
              <a:rPr sz="1400" spc="175" dirty="0">
                <a:latin typeface="Calibri"/>
                <a:cs typeface="Calibri"/>
              </a:rPr>
              <a:t> </a:t>
            </a:r>
            <a:r>
              <a:rPr sz="1400" dirty="0">
                <a:latin typeface="Calibri"/>
                <a:cs typeface="Calibri"/>
              </a:rPr>
              <a:t>latches,</a:t>
            </a:r>
            <a:r>
              <a:rPr sz="1400" spc="254" dirty="0">
                <a:latin typeface="Calibri"/>
                <a:cs typeface="Calibri"/>
              </a:rPr>
              <a:t> </a:t>
            </a:r>
            <a:r>
              <a:rPr sz="1400" dirty="0">
                <a:latin typeface="Calibri"/>
                <a:cs typeface="Calibri"/>
              </a:rPr>
              <a:t>cleats</a:t>
            </a:r>
            <a:r>
              <a:rPr sz="1400" spc="170" dirty="0">
                <a:latin typeface="Calibri"/>
                <a:cs typeface="Calibri"/>
              </a:rPr>
              <a:t> </a:t>
            </a:r>
            <a:r>
              <a:rPr sz="1400" spc="-25" dirty="0">
                <a:latin typeface="Calibri"/>
                <a:cs typeface="Calibri"/>
              </a:rPr>
              <a:t>and </a:t>
            </a:r>
            <a:r>
              <a:rPr sz="1400" spc="45" dirty="0">
                <a:latin typeface="Calibri"/>
                <a:cs typeface="Calibri"/>
              </a:rPr>
              <a:t>fittings</a:t>
            </a:r>
            <a:r>
              <a:rPr sz="1400" spc="355" dirty="0">
                <a:latin typeface="Calibri"/>
                <a:cs typeface="Calibri"/>
              </a:rPr>
              <a:t> </a:t>
            </a:r>
            <a:r>
              <a:rPr sz="1400" dirty="0">
                <a:latin typeface="Calibri"/>
                <a:cs typeface="Calibri"/>
              </a:rPr>
              <a:t>with</a:t>
            </a:r>
            <a:r>
              <a:rPr sz="1400" spc="220" dirty="0">
                <a:latin typeface="Calibri"/>
                <a:cs typeface="Calibri"/>
              </a:rPr>
              <a:t> </a:t>
            </a:r>
            <a:r>
              <a:rPr sz="1400" dirty="0">
                <a:latin typeface="Calibri"/>
                <a:cs typeface="Calibri"/>
              </a:rPr>
              <a:t>approved</a:t>
            </a:r>
            <a:r>
              <a:rPr sz="1400" spc="90" dirty="0">
                <a:latin typeface="Calibri"/>
                <a:cs typeface="Calibri"/>
              </a:rPr>
              <a:t> </a:t>
            </a:r>
            <a:r>
              <a:rPr sz="1400" dirty="0">
                <a:latin typeface="Calibri"/>
                <a:cs typeface="Calibri"/>
              </a:rPr>
              <a:t>marine</a:t>
            </a:r>
            <a:r>
              <a:rPr sz="1400" spc="185" dirty="0">
                <a:latin typeface="Calibri"/>
                <a:cs typeface="Calibri"/>
              </a:rPr>
              <a:t> </a:t>
            </a:r>
            <a:r>
              <a:rPr sz="1400" dirty="0">
                <a:latin typeface="Calibri"/>
                <a:cs typeface="Calibri"/>
              </a:rPr>
              <a:t>cleaners</a:t>
            </a:r>
            <a:r>
              <a:rPr sz="1400" spc="110" dirty="0">
                <a:latin typeface="Calibri"/>
                <a:cs typeface="Calibri"/>
              </a:rPr>
              <a:t> </a:t>
            </a:r>
            <a:r>
              <a:rPr sz="1400" spc="65" dirty="0">
                <a:latin typeface="Calibri"/>
                <a:cs typeface="Calibri"/>
              </a:rPr>
              <a:t>or</a:t>
            </a:r>
            <a:r>
              <a:rPr sz="1400" spc="360" dirty="0">
                <a:latin typeface="Calibri"/>
                <a:cs typeface="Calibri"/>
              </a:rPr>
              <a:t> </a:t>
            </a:r>
            <a:r>
              <a:rPr sz="1400" dirty="0">
                <a:latin typeface="Calibri"/>
                <a:cs typeface="Calibri"/>
              </a:rPr>
              <a:t>a</a:t>
            </a:r>
            <a:r>
              <a:rPr sz="1400" spc="95" dirty="0">
                <a:latin typeface="Calibri"/>
                <a:cs typeface="Calibri"/>
              </a:rPr>
              <a:t> </a:t>
            </a:r>
            <a:r>
              <a:rPr sz="1400" spc="-20" dirty="0">
                <a:latin typeface="Calibri"/>
                <a:cs typeface="Calibri"/>
              </a:rPr>
              <a:t>mild </a:t>
            </a:r>
            <a:r>
              <a:rPr sz="1400" dirty="0">
                <a:latin typeface="Calibri"/>
                <a:cs typeface="Calibri"/>
              </a:rPr>
              <a:t>soap</a:t>
            </a:r>
            <a:r>
              <a:rPr sz="1400" spc="105" dirty="0">
                <a:latin typeface="Calibri"/>
                <a:cs typeface="Calibri"/>
              </a:rPr>
              <a:t> </a:t>
            </a:r>
            <a:r>
              <a:rPr sz="1400" dirty="0">
                <a:latin typeface="Calibri"/>
                <a:cs typeface="Calibri"/>
              </a:rPr>
              <a:t>solution.</a:t>
            </a:r>
            <a:r>
              <a:rPr sz="1400" spc="370" dirty="0">
                <a:latin typeface="Calibri"/>
                <a:cs typeface="Calibri"/>
              </a:rPr>
              <a:t> </a:t>
            </a:r>
            <a:r>
              <a:rPr sz="1400" dirty="0">
                <a:latin typeface="Calibri"/>
                <a:cs typeface="Calibri"/>
              </a:rPr>
              <a:t>Ensure</a:t>
            </a:r>
            <a:r>
              <a:rPr sz="1400" spc="210" dirty="0">
                <a:latin typeface="Calibri"/>
                <a:cs typeface="Calibri"/>
              </a:rPr>
              <a:t> </a:t>
            </a:r>
            <a:r>
              <a:rPr sz="1400" spc="70" dirty="0">
                <a:latin typeface="Calibri"/>
                <a:cs typeface="Calibri"/>
              </a:rPr>
              <a:t>all</a:t>
            </a:r>
            <a:r>
              <a:rPr sz="1400" spc="400" dirty="0">
                <a:latin typeface="Calibri"/>
                <a:cs typeface="Calibri"/>
              </a:rPr>
              <a:t> </a:t>
            </a:r>
            <a:r>
              <a:rPr sz="1400" dirty="0">
                <a:latin typeface="Calibri"/>
                <a:cs typeface="Calibri"/>
              </a:rPr>
              <a:t>fasteners</a:t>
            </a:r>
            <a:r>
              <a:rPr sz="1400" spc="280" dirty="0">
                <a:latin typeface="Calibri"/>
                <a:cs typeface="Calibri"/>
              </a:rPr>
              <a:t> </a:t>
            </a:r>
            <a:r>
              <a:rPr sz="1400" dirty="0">
                <a:latin typeface="Calibri"/>
                <a:cs typeface="Calibri"/>
              </a:rPr>
              <a:t>are</a:t>
            </a:r>
            <a:r>
              <a:rPr sz="1400" spc="150" dirty="0">
                <a:latin typeface="Calibri"/>
                <a:cs typeface="Calibri"/>
              </a:rPr>
              <a:t> </a:t>
            </a:r>
            <a:r>
              <a:rPr sz="1400" dirty="0">
                <a:latin typeface="Calibri"/>
                <a:cs typeface="Calibri"/>
              </a:rPr>
              <a:t>tight</a:t>
            </a:r>
            <a:r>
              <a:rPr sz="1400" spc="375" dirty="0">
                <a:latin typeface="Calibri"/>
                <a:cs typeface="Calibri"/>
              </a:rPr>
              <a:t> </a:t>
            </a:r>
            <a:r>
              <a:rPr sz="1400" spc="-25" dirty="0">
                <a:latin typeface="Calibri"/>
                <a:cs typeface="Calibri"/>
              </a:rPr>
              <a:t>and </a:t>
            </a:r>
            <a:r>
              <a:rPr sz="1400" dirty="0">
                <a:latin typeface="Calibri"/>
                <a:cs typeface="Calibri"/>
              </a:rPr>
              <a:t>secured.</a:t>
            </a:r>
            <a:r>
              <a:rPr sz="1400" spc="15" dirty="0">
                <a:latin typeface="Calibri"/>
                <a:cs typeface="Calibri"/>
              </a:rPr>
              <a:t> </a:t>
            </a:r>
            <a:r>
              <a:rPr sz="1400" spc="-10" dirty="0">
                <a:latin typeface="Calibri"/>
                <a:cs typeface="Calibri"/>
              </a:rPr>
              <a:t>Repair </a:t>
            </a:r>
            <a:r>
              <a:rPr sz="1400" spc="65" dirty="0">
                <a:latin typeface="Calibri"/>
                <a:cs typeface="Calibri"/>
              </a:rPr>
              <a:t>or</a:t>
            </a:r>
            <a:r>
              <a:rPr sz="1400" spc="290" dirty="0">
                <a:latin typeface="Calibri"/>
                <a:cs typeface="Calibri"/>
              </a:rPr>
              <a:t> </a:t>
            </a:r>
            <a:r>
              <a:rPr sz="1400" dirty="0">
                <a:latin typeface="Calibri"/>
                <a:cs typeface="Calibri"/>
              </a:rPr>
              <a:t>replace</a:t>
            </a:r>
            <a:r>
              <a:rPr sz="1400" spc="150" dirty="0">
                <a:latin typeface="Calibri"/>
                <a:cs typeface="Calibri"/>
              </a:rPr>
              <a:t> </a:t>
            </a:r>
            <a:r>
              <a:rPr sz="1400" dirty="0">
                <a:latin typeface="Calibri"/>
                <a:cs typeface="Calibri"/>
              </a:rPr>
              <a:t>any</a:t>
            </a:r>
            <a:r>
              <a:rPr sz="1400" spc="50" dirty="0">
                <a:latin typeface="Calibri"/>
                <a:cs typeface="Calibri"/>
              </a:rPr>
              <a:t> </a:t>
            </a:r>
            <a:r>
              <a:rPr sz="1400" dirty="0">
                <a:latin typeface="Calibri"/>
                <a:cs typeface="Calibri"/>
              </a:rPr>
              <a:t>items</a:t>
            </a:r>
            <a:r>
              <a:rPr sz="1400" spc="80" dirty="0">
                <a:latin typeface="Calibri"/>
                <a:cs typeface="Calibri"/>
              </a:rPr>
              <a:t> </a:t>
            </a:r>
            <a:r>
              <a:rPr sz="1400" dirty="0">
                <a:latin typeface="Calibri"/>
                <a:cs typeface="Calibri"/>
              </a:rPr>
              <a:t>that</a:t>
            </a:r>
            <a:r>
              <a:rPr sz="1400" spc="185" dirty="0">
                <a:latin typeface="Calibri"/>
                <a:cs typeface="Calibri"/>
              </a:rPr>
              <a:t> </a:t>
            </a:r>
            <a:r>
              <a:rPr sz="1400" spc="-20" dirty="0">
                <a:latin typeface="Calibri"/>
                <a:cs typeface="Calibri"/>
              </a:rPr>
              <a:t>need </a:t>
            </a:r>
            <a:r>
              <a:rPr sz="1400" dirty="0">
                <a:latin typeface="Calibri"/>
                <a:cs typeface="Calibri"/>
              </a:rPr>
              <a:t>attention.</a:t>
            </a:r>
            <a:r>
              <a:rPr sz="1400" spc="245" dirty="0">
                <a:latin typeface="Calibri"/>
                <a:cs typeface="Calibri"/>
              </a:rPr>
              <a:t> </a:t>
            </a:r>
            <a:r>
              <a:rPr sz="1400" dirty="0">
                <a:latin typeface="Calibri"/>
                <a:cs typeface="Calibri"/>
              </a:rPr>
              <a:t>As</a:t>
            </a:r>
            <a:r>
              <a:rPr sz="1400" spc="90" dirty="0">
                <a:latin typeface="Calibri"/>
                <a:cs typeface="Calibri"/>
              </a:rPr>
              <a:t> </a:t>
            </a:r>
            <a:r>
              <a:rPr sz="1400" dirty="0">
                <a:latin typeface="Calibri"/>
                <a:cs typeface="Calibri"/>
              </a:rPr>
              <a:t>with</a:t>
            </a:r>
            <a:r>
              <a:rPr sz="1400" spc="240" dirty="0">
                <a:latin typeface="Calibri"/>
                <a:cs typeface="Calibri"/>
              </a:rPr>
              <a:t> </a:t>
            </a:r>
            <a:r>
              <a:rPr sz="1400" dirty="0">
                <a:latin typeface="Calibri"/>
                <a:cs typeface="Calibri"/>
              </a:rPr>
              <a:t>Stainless</a:t>
            </a:r>
            <a:r>
              <a:rPr sz="1400" spc="215" dirty="0">
                <a:latin typeface="Calibri"/>
                <a:cs typeface="Calibri"/>
              </a:rPr>
              <a:t> </a:t>
            </a:r>
            <a:r>
              <a:rPr sz="1400" dirty="0">
                <a:latin typeface="Calibri"/>
                <a:cs typeface="Calibri"/>
              </a:rPr>
              <a:t>Steel,</a:t>
            </a:r>
            <a:r>
              <a:rPr sz="1400" spc="90"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marine</a:t>
            </a:r>
            <a:r>
              <a:rPr sz="1400" spc="155" dirty="0">
                <a:latin typeface="Calibri"/>
                <a:cs typeface="Calibri"/>
              </a:rPr>
              <a:t> </a:t>
            </a:r>
            <a:r>
              <a:rPr sz="1400" spc="-10" dirty="0">
                <a:latin typeface="Calibri"/>
                <a:cs typeface="Calibri"/>
              </a:rPr>
              <a:t>grade </a:t>
            </a:r>
            <a:r>
              <a:rPr sz="1400" dirty="0">
                <a:latin typeface="Calibri"/>
                <a:cs typeface="Calibri"/>
              </a:rPr>
              <a:t>wax</a:t>
            </a:r>
            <a:r>
              <a:rPr sz="1400" spc="120" dirty="0">
                <a:latin typeface="Calibri"/>
                <a:cs typeface="Calibri"/>
              </a:rPr>
              <a:t> </a:t>
            </a:r>
            <a:r>
              <a:rPr sz="1400" dirty="0">
                <a:latin typeface="Calibri"/>
                <a:cs typeface="Calibri"/>
              </a:rPr>
              <a:t>application</a:t>
            </a:r>
            <a:r>
              <a:rPr sz="1400" spc="175" dirty="0">
                <a:latin typeface="Calibri"/>
                <a:cs typeface="Calibri"/>
              </a:rPr>
              <a:t> </a:t>
            </a:r>
            <a:r>
              <a:rPr sz="1400" dirty="0">
                <a:latin typeface="Calibri"/>
                <a:cs typeface="Calibri"/>
              </a:rPr>
              <a:t>can</a:t>
            </a:r>
            <a:r>
              <a:rPr sz="1400" spc="65" dirty="0">
                <a:latin typeface="Calibri"/>
                <a:cs typeface="Calibri"/>
              </a:rPr>
              <a:t> </a:t>
            </a:r>
            <a:r>
              <a:rPr sz="1400" dirty="0">
                <a:latin typeface="Calibri"/>
                <a:cs typeface="Calibri"/>
              </a:rPr>
              <a:t>extend</a:t>
            </a:r>
            <a:r>
              <a:rPr sz="1400" spc="135"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maintain</a:t>
            </a:r>
            <a:r>
              <a:rPr sz="1400" spc="110" dirty="0">
                <a:latin typeface="Calibri"/>
                <a:cs typeface="Calibri"/>
              </a:rPr>
              <a:t> </a:t>
            </a:r>
            <a:r>
              <a:rPr sz="1400" spc="-25" dirty="0">
                <a:latin typeface="Calibri"/>
                <a:cs typeface="Calibri"/>
              </a:rPr>
              <a:t>the</a:t>
            </a:r>
            <a:r>
              <a:rPr sz="1400" spc="500" dirty="0">
                <a:latin typeface="Calibri"/>
                <a:cs typeface="Calibri"/>
              </a:rPr>
              <a:t> </a:t>
            </a:r>
            <a:r>
              <a:rPr sz="1400" dirty="0">
                <a:latin typeface="Calibri"/>
                <a:cs typeface="Calibri"/>
              </a:rPr>
              <a:t>finish</a:t>
            </a:r>
            <a:r>
              <a:rPr sz="1400" spc="175" dirty="0">
                <a:latin typeface="Calibri"/>
                <a:cs typeface="Calibri"/>
              </a:rPr>
              <a:t> </a:t>
            </a:r>
            <a:r>
              <a:rPr sz="1400" dirty="0">
                <a:latin typeface="Calibri"/>
                <a:cs typeface="Calibri"/>
              </a:rPr>
              <a:t>and</a:t>
            </a:r>
            <a:r>
              <a:rPr sz="1400" spc="175" dirty="0">
                <a:latin typeface="Calibri"/>
                <a:cs typeface="Calibri"/>
              </a:rPr>
              <a:t> </a:t>
            </a:r>
            <a:r>
              <a:rPr sz="1400" spc="-10" dirty="0">
                <a:latin typeface="Calibri"/>
                <a:cs typeface="Calibri"/>
              </a:rPr>
              <a:t>sheen.</a:t>
            </a:r>
            <a:endParaRPr sz="1400">
              <a:latin typeface="Calibri"/>
              <a:cs typeface="Calibri"/>
            </a:endParaRPr>
          </a:p>
          <a:p>
            <a:pPr marL="119380" indent="-106680">
              <a:lnSpc>
                <a:spcPct val="100000"/>
              </a:lnSpc>
              <a:spcBef>
                <a:spcPts val="645"/>
              </a:spcBef>
              <a:buSzPct val="71428"/>
              <a:buFont typeface="Symbol"/>
              <a:buChar char=""/>
              <a:tabLst>
                <a:tab pos="119380" algn="l"/>
              </a:tabLst>
            </a:pPr>
            <a:r>
              <a:rPr sz="1400" u="sng" dirty="0">
                <a:uFill>
                  <a:solidFill>
                    <a:srgbClr val="000000"/>
                  </a:solidFill>
                </a:uFill>
                <a:latin typeface="Calibri"/>
                <a:cs typeface="Calibri"/>
              </a:rPr>
              <a:t>Aluminum</a:t>
            </a:r>
            <a:r>
              <a:rPr sz="1400" u="sng" spc="235" dirty="0">
                <a:uFill>
                  <a:solidFill>
                    <a:srgbClr val="000000"/>
                  </a:solidFill>
                </a:uFill>
                <a:latin typeface="Calibri"/>
                <a:cs typeface="Calibri"/>
              </a:rPr>
              <a:t> </a:t>
            </a:r>
            <a:r>
              <a:rPr sz="1400" u="sng" dirty="0">
                <a:uFill>
                  <a:solidFill>
                    <a:srgbClr val="000000"/>
                  </a:solidFill>
                </a:uFill>
                <a:latin typeface="Calibri"/>
                <a:cs typeface="Calibri"/>
              </a:rPr>
              <a:t>Hardware</a:t>
            </a:r>
            <a:r>
              <a:rPr sz="1400" dirty="0">
                <a:latin typeface="Calibri"/>
                <a:cs typeface="Calibri"/>
              </a:rPr>
              <a:t>:</a:t>
            </a:r>
            <a:r>
              <a:rPr sz="1400" spc="195" dirty="0">
                <a:latin typeface="Calibri"/>
                <a:cs typeface="Calibri"/>
              </a:rPr>
              <a:t> </a:t>
            </a:r>
            <a:r>
              <a:rPr sz="1400" dirty="0">
                <a:latin typeface="Calibri"/>
                <a:cs typeface="Calibri"/>
              </a:rPr>
              <a:t>Frequently</a:t>
            </a:r>
            <a:r>
              <a:rPr sz="1400" spc="245" dirty="0">
                <a:latin typeface="Calibri"/>
                <a:cs typeface="Calibri"/>
              </a:rPr>
              <a:t> </a:t>
            </a:r>
            <a:r>
              <a:rPr sz="1400" dirty="0">
                <a:latin typeface="Calibri"/>
                <a:cs typeface="Calibri"/>
              </a:rPr>
              <a:t>wash</a:t>
            </a:r>
            <a:r>
              <a:rPr sz="1400" spc="200" dirty="0">
                <a:latin typeface="Calibri"/>
                <a:cs typeface="Calibri"/>
              </a:rPr>
              <a:t> </a:t>
            </a:r>
            <a:r>
              <a:rPr sz="1400" dirty="0">
                <a:latin typeface="Calibri"/>
                <a:cs typeface="Calibri"/>
              </a:rPr>
              <a:t>and</a:t>
            </a:r>
            <a:r>
              <a:rPr sz="1400" spc="200" dirty="0">
                <a:latin typeface="Calibri"/>
                <a:cs typeface="Calibri"/>
              </a:rPr>
              <a:t> </a:t>
            </a:r>
            <a:r>
              <a:rPr sz="1400" spc="-10" dirty="0">
                <a:latin typeface="Calibri"/>
                <a:cs typeface="Calibri"/>
              </a:rPr>
              <a:t>clean</a:t>
            </a:r>
            <a:endParaRPr sz="1400">
              <a:latin typeface="Calibri"/>
              <a:cs typeface="Calibri"/>
            </a:endParaRPr>
          </a:p>
          <a:p>
            <a:pPr marL="119380">
              <a:lnSpc>
                <a:spcPct val="100000"/>
              </a:lnSpc>
              <a:spcBef>
                <a:spcPts val="25"/>
              </a:spcBef>
            </a:pPr>
            <a:r>
              <a:rPr sz="1400" dirty="0">
                <a:latin typeface="Calibri"/>
                <a:cs typeface="Calibri"/>
              </a:rPr>
              <a:t>the</a:t>
            </a:r>
            <a:r>
              <a:rPr sz="1400" spc="145" dirty="0">
                <a:latin typeface="Calibri"/>
                <a:cs typeface="Calibri"/>
              </a:rPr>
              <a:t> </a:t>
            </a:r>
            <a:r>
              <a:rPr sz="1400" dirty="0">
                <a:latin typeface="Calibri"/>
                <a:cs typeface="Calibri"/>
              </a:rPr>
              <a:t>aluminum</a:t>
            </a:r>
            <a:r>
              <a:rPr sz="1400" spc="215" dirty="0">
                <a:latin typeface="Calibri"/>
                <a:cs typeface="Calibri"/>
              </a:rPr>
              <a:t> </a:t>
            </a:r>
            <a:r>
              <a:rPr sz="1400" dirty="0">
                <a:latin typeface="Calibri"/>
                <a:cs typeface="Calibri"/>
              </a:rPr>
              <a:t>hardware</a:t>
            </a:r>
            <a:r>
              <a:rPr sz="1400" spc="285" dirty="0">
                <a:latin typeface="Calibri"/>
                <a:cs typeface="Calibri"/>
              </a:rPr>
              <a:t> </a:t>
            </a:r>
            <a:r>
              <a:rPr sz="1400" dirty="0">
                <a:latin typeface="Calibri"/>
                <a:cs typeface="Calibri"/>
              </a:rPr>
              <a:t>with</a:t>
            </a:r>
            <a:r>
              <a:rPr sz="1400" spc="204" dirty="0">
                <a:latin typeface="Calibri"/>
                <a:cs typeface="Calibri"/>
              </a:rPr>
              <a:t> </a:t>
            </a:r>
            <a:r>
              <a:rPr sz="1400" dirty="0">
                <a:latin typeface="Calibri"/>
                <a:cs typeface="Calibri"/>
              </a:rPr>
              <a:t>a</a:t>
            </a:r>
            <a:r>
              <a:rPr sz="1400" spc="85" dirty="0">
                <a:latin typeface="Calibri"/>
                <a:cs typeface="Calibri"/>
              </a:rPr>
              <a:t> </a:t>
            </a:r>
            <a:r>
              <a:rPr sz="1400" dirty="0">
                <a:latin typeface="Calibri"/>
                <a:cs typeface="Calibri"/>
              </a:rPr>
              <a:t>mild</a:t>
            </a:r>
            <a:r>
              <a:rPr sz="1400" spc="210" dirty="0">
                <a:latin typeface="Calibri"/>
                <a:cs typeface="Calibri"/>
              </a:rPr>
              <a:t> </a:t>
            </a:r>
            <a:r>
              <a:rPr sz="1400" dirty="0">
                <a:latin typeface="Calibri"/>
                <a:cs typeface="Calibri"/>
              </a:rPr>
              <a:t>soap</a:t>
            </a:r>
            <a:r>
              <a:rPr sz="1400" spc="70" dirty="0">
                <a:latin typeface="Calibri"/>
                <a:cs typeface="Calibri"/>
              </a:rPr>
              <a:t> </a:t>
            </a:r>
            <a:r>
              <a:rPr sz="1400" spc="40" dirty="0">
                <a:latin typeface="Calibri"/>
                <a:cs typeface="Calibri"/>
              </a:rPr>
              <a:t>or</a:t>
            </a:r>
            <a:endParaRPr sz="1400">
              <a:latin typeface="Calibri"/>
              <a:cs typeface="Calibri"/>
            </a:endParaRPr>
          </a:p>
          <a:p>
            <a:pPr marL="119380">
              <a:lnSpc>
                <a:spcPct val="100000"/>
              </a:lnSpc>
              <a:spcBef>
                <a:spcPts val="25"/>
              </a:spcBef>
            </a:pPr>
            <a:r>
              <a:rPr sz="1400" spc="50" dirty="0">
                <a:latin typeface="Calibri"/>
                <a:cs typeface="Calibri"/>
              </a:rPr>
              <a:t>solution</a:t>
            </a:r>
            <a:r>
              <a:rPr sz="1400" spc="204" dirty="0">
                <a:latin typeface="Calibri"/>
                <a:cs typeface="Calibri"/>
              </a:rPr>
              <a:t> </a:t>
            </a:r>
            <a:r>
              <a:rPr sz="1400" dirty="0">
                <a:latin typeface="Calibri"/>
                <a:cs typeface="Calibri"/>
              </a:rPr>
              <a:t>suitable</a:t>
            </a:r>
            <a:r>
              <a:rPr sz="1400" spc="180" dirty="0">
                <a:latin typeface="Calibri"/>
                <a:cs typeface="Calibri"/>
              </a:rPr>
              <a:t> </a:t>
            </a:r>
            <a:r>
              <a:rPr sz="1400" spc="85" dirty="0">
                <a:latin typeface="Calibri"/>
                <a:cs typeface="Calibri"/>
              </a:rPr>
              <a:t>for</a:t>
            </a:r>
            <a:r>
              <a:rPr sz="1400" spc="254" dirty="0">
                <a:latin typeface="Calibri"/>
                <a:cs typeface="Calibri"/>
              </a:rPr>
              <a:t> </a:t>
            </a:r>
            <a:r>
              <a:rPr sz="1400" dirty="0">
                <a:latin typeface="Calibri"/>
                <a:cs typeface="Calibri"/>
              </a:rPr>
              <a:t>use</a:t>
            </a:r>
            <a:r>
              <a:rPr sz="1400" spc="35" dirty="0">
                <a:latin typeface="Calibri"/>
                <a:cs typeface="Calibri"/>
              </a:rPr>
              <a:t> </a:t>
            </a:r>
            <a:r>
              <a:rPr sz="1400" dirty="0">
                <a:latin typeface="Calibri"/>
                <a:cs typeface="Calibri"/>
              </a:rPr>
              <a:t>on</a:t>
            </a:r>
            <a:r>
              <a:rPr sz="1400" spc="150" dirty="0">
                <a:latin typeface="Calibri"/>
                <a:cs typeface="Calibri"/>
              </a:rPr>
              <a:t> </a:t>
            </a:r>
            <a:r>
              <a:rPr sz="1400" dirty="0">
                <a:latin typeface="Calibri"/>
                <a:cs typeface="Calibri"/>
              </a:rPr>
              <a:t>aluminum.</a:t>
            </a:r>
            <a:r>
              <a:rPr sz="1400" spc="160" dirty="0">
                <a:latin typeface="Calibri"/>
                <a:cs typeface="Calibri"/>
              </a:rPr>
              <a:t> </a:t>
            </a:r>
            <a:r>
              <a:rPr sz="1400" dirty="0">
                <a:latin typeface="Calibri"/>
                <a:cs typeface="Calibri"/>
              </a:rPr>
              <a:t>A</a:t>
            </a:r>
            <a:r>
              <a:rPr sz="1400" spc="20" dirty="0">
                <a:latin typeface="Calibri"/>
                <a:cs typeface="Calibri"/>
              </a:rPr>
              <a:t> </a:t>
            </a:r>
            <a:r>
              <a:rPr sz="1400" spc="-10" dirty="0">
                <a:latin typeface="Calibri"/>
                <a:cs typeface="Calibri"/>
              </a:rPr>
              <a:t>coating</a:t>
            </a:r>
            <a:endParaRPr sz="1400">
              <a:latin typeface="Calibri"/>
              <a:cs typeface="Calibri"/>
            </a:endParaRPr>
          </a:p>
          <a:p>
            <a:pPr marL="119380" marR="42545">
              <a:lnSpc>
                <a:spcPct val="102000"/>
              </a:lnSpc>
              <a:spcBef>
                <a:spcPts val="15"/>
              </a:spcBef>
            </a:pPr>
            <a:r>
              <a:rPr sz="1400" dirty="0">
                <a:latin typeface="Calibri"/>
                <a:cs typeface="Calibri"/>
              </a:rPr>
              <a:t>with</a:t>
            </a:r>
            <a:r>
              <a:rPr sz="1400" spc="245" dirty="0">
                <a:latin typeface="Calibri"/>
                <a:cs typeface="Calibri"/>
              </a:rPr>
              <a:t> </a:t>
            </a:r>
            <a:r>
              <a:rPr sz="1400" dirty="0">
                <a:latin typeface="Calibri"/>
                <a:cs typeface="Calibri"/>
              </a:rPr>
              <a:t>aluminum</a:t>
            </a:r>
            <a:r>
              <a:rPr sz="1400" spc="280" dirty="0">
                <a:latin typeface="Calibri"/>
                <a:cs typeface="Calibri"/>
              </a:rPr>
              <a:t> </a:t>
            </a:r>
            <a:r>
              <a:rPr sz="1400" dirty="0">
                <a:latin typeface="Calibri"/>
                <a:cs typeface="Calibri"/>
              </a:rPr>
              <a:t>metal</a:t>
            </a:r>
            <a:r>
              <a:rPr sz="1400" spc="65" dirty="0">
                <a:latin typeface="Calibri"/>
                <a:cs typeface="Calibri"/>
              </a:rPr>
              <a:t> </a:t>
            </a:r>
            <a:r>
              <a:rPr sz="1400" dirty="0">
                <a:latin typeface="Calibri"/>
                <a:cs typeface="Calibri"/>
              </a:rPr>
              <a:t>protectant</a:t>
            </a:r>
            <a:r>
              <a:rPr sz="1400" spc="285" dirty="0">
                <a:latin typeface="Calibri"/>
                <a:cs typeface="Calibri"/>
              </a:rPr>
              <a:t> </a:t>
            </a:r>
            <a:r>
              <a:rPr sz="1400" spc="65" dirty="0">
                <a:latin typeface="Calibri"/>
                <a:cs typeface="Calibri"/>
              </a:rPr>
              <a:t>or</a:t>
            </a:r>
            <a:r>
              <a:rPr sz="1400" spc="365" dirty="0">
                <a:latin typeface="Calibri"/>
                <a:cs typeface="Calibri"/>
              </a:rPr>
              <a:t> </a:t>
            </a:r>
            <a:r>
              <a:rPr sz="1400" dirty="0">
                <a:latin typeface="Calibri"/>
                <a:cs typeface="Calibri"/>
              </a:rPr>
              <a:t>A</a:t>
            </a:r>
            <a:r>
              <a:rPr sz="1400" spc="60" dirty="0">
                <a:latin typeface="Calibri"/>
                <a:cs typeface="Calibri"/>
              </a:rPr>
              <a:t> </a:t>
            </a:r>
            <a:r>
              <a:rPr sz="1400" dirty="0">
                <a:latin typeface="Calibri"/>
                <a:cs typeface="Calibri"/>
              </a:rPr>
              <a:t>coating</a:t>
            </a:r>
            <a:r>
              <a:rPr sz="1400" spc="285" dirty="0">
                <a:latin typeface="Calibri"/>
                <a:cs typeface="Calibri"/>
              </a:rPr>
              <a:t> </a:t>
            </a:r>
            <a:r>
              <a:rPr sz="1400" spc="30" dirty="0">
                <a:latin typeface="Calibri"/>
                <a:cs typeface="Calibri"/>
              </a:rPr>
              <a:t>of </a:t>
            </a:r>
            <a:r>
              <a:rPr sz="1400" dirty="0">
                <a:latin typeface="Calibri"/>
                <a:cs typeface="Calibri"/>
              </a:rPr>
              <a:t>cleaning</a:t>
            </a:r>
            <a:r>
              <a:rPr sz="1400" spc="250" dirty="0">
                <a:latin typeface="Calibri"/>
                <a:cs typeface="Calibri"/>
              </a:rPr>
              <a:t> </a:t>
            </a:r>
            <a:r>
              <a:rPr sz="1400" dirty="0">
                <a:latin typeface="Calibri"/>
                <a:cs typeface="Calibri"/>
              </a:rPr>
              <a:t>wax</a:t>
            </a:r>
            <a:r>
              <a:rPr sz="1400" spc="135" dirty="0">
                <a:latin typeface="Calibri"/>
                <a:cs typeface="Calibri"/>
              </a:rPr>
              <a:t> </a:t>
            </a:r>
            <a:r>
              <a:rPr sz="1400" spc="75" dirty="0">
                <a:latin typeface="Calibri"/>
                <a:cs typeface="Calibri"/>
              </a:rPr>
              <a:t>will</a:t>
            </a:r>
            <a:r>
              <a:rPr sz="1400" spc="330" dirty="0">
                <a:latin typeface="Calibri"/>
                <a:cs typeface="Calibri"/>
              </a:rPr>
              <a:t> </a:t>
            </a:r>
            <a:r>
              <a:rPr sz="1400" dirty="0">
                <a:latin typeface="Calibri"/>
                <a:cs typeface="Calibri"/>
              </a:rPr>
              <a:t>help</a:t>
            </a:r>
            <a:r>
              <a:rPr sz="1400" spc="85" dirty="0">
                <a:latin typeface="Calibri"/>
                <a:cs typeface="Calibri"/>
              </a:rPr>
              <a:t> </a:t>
            </a:r>
            <a:r>
              <a:rPr sz="1400" dirty="0">
                <a:latin typeface="Calibri"/>
                <a:cs typeface="Calibri"/>
              </a:rPr>
              <a:t>maintain</a:t>
            </a:r>
            <a:r>
              <a:rPr sz="1400" spc="175"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finish</a:t>
            </a:r>
            <a:r>
              <a:rPr sz="1400" spc="195" dirty="0">
                <a:latin typeface="Calibri"/>
                <a:cs typeface="Calibri"/>
              </a:rPr>
              <a:t> </a:t>
            </a:r>
            <a:r>
              <a:rPr sz="1400" spc="-25" dirty="0">
                <a:latin typeface="Calibri"/>
                <a:cs typeface="Calibri"/>
              </a:rPr>
              <a:t>and </a:t>
            </a:r>
            <a:r>
              <a:rPr sz="1400" spc="-10" dirty="0">
                <a:latin typeface="Calibri"/>
                <a:cs typeface="Calibri"/>
              </a:rPr>
              <a:t>sheen.</a:t>
            </a:r>
            <a:r>
              <a:rPr sz="1400" dirty="0">
                <a:latin typeface="Calibri"/>
                <a:cs typeface="Calibri"/>
              </a:rPr>
              <a:t> Never</a:t>
            </a:r>
            <a:r>
              <a:rPr sz="1400" spc="35" dirty="0">
                <a:latin typeface="Calibri"/>
                <a:cs typeface="Calibri"/>
              </a:rPr>
              <a:t> </a:t>
            </a:r>
            <a:r>
              <a:rPr sz="1400" dirty="0">
                <a:latin typeface="Calibri"/>
                <a:cs typeface="Calibri"/>
              </a:rPr>
              <a:t>use</a:t>
            </a:r>
            <a:r>
              <a:rPr sz="1400" spc="80" dirty="0">
                <a:latin typeface="Calibri"/>
                <a:cs typeface="Calibri"/>
              </a:rPr>
              <a:t> </a:t>
            </a:r>
            <a:r>
              <a:rPr sz="1400" dirty="0">
                <a:latin typeface="Calibri"/>
                <a:cs typeface="Calibri"/>
              </a:rPr>
              <a:t>abrasive</a:t>
            </a:r>
            <a:r>
              <a:rPr sz="1400" spc="100" dirty="0">
                <a:latin typeface="Calibri"/>
                <a:cs typeface="Calibri"/>
              </a:rPr>
              <a:t> </a:t>
            </a:r>
            <a:r>
              <a:rPr sz="1400" dirty="0">
                <a:latin typeface="Calibri"/>
                <a:cs typeface="Calibri"/>
              </a:rPr>
              <a:t>cleaners,</a:t>
            </a:r>
            <a:r>
              <a:rPr sz="1400" spc="220" dirty="0">
                <a:latin typeface="Calibri"/>
                <a:cs typeface="Calibri"/>
              </a:rPr>
              <a:t> </a:t>
            </a:r>
            <a:r>
              <a:rPr sz="1400" dirty="0">
                <a:latin typeface="Calibri"/>
                <a:cs typeface="Calibri"/>
              </a:rPr>
              <a:t>abrasive</a:t>
            </a:r>
            <a:r>
              <a:rPr sz="1400" spc="110" dirty="0">
                <a:latin typeface="Calibri"/>
                <a:cs typeface="Calibri"/>
              </a:rPr>
              <a:t> </a:t>
            </a:r>
            <a:r>
              <a:rPr sz="1400" spc="-10" dirty="0">
                <a:latin typeface="Calibri"/>
                <a:cs typeface="Calibri"/>
              </a:rPr>
              <a:t>pads, </a:t>
            </a:r>
            <a:r>
              <a:rPr sz="1400" spc="65" dirty="0">
                <a:latin typeface="Calibri"/>
                <a:cs typeface="Calibri"/>
              </a:rPr>
              <a:t>or</a:t>
            </a:r>
            <a:r>
              <a:rPr sz="1400" spc="125" dirty="0">
                <a:latin typeface="Calibri"/>
                <a:cs typeface="Calibri"/>
              </a:rPr>
              <a:t> </a:t>
            </a:r>
            <a:r>
              <a:rPr sz="1400" spc="60" dirty="0">
                <a:latin typeface="Calibri"/>
                <a:cs typeface="Calibri"/>
              </a:rPr>
              <a:t>strong</a:t>
            </a:r>
            <a:r>
              <a:rPr sz="1400" spc="145" dirty="0">
                <a:latin typeface="Calibri"/>
                <a:cs typeface="Calibri"/>
              </a:rPr>
              <a:t> </a:t>
            </a:r>
            <a:r>
              <a:rPr sz="1400" spc="-10" dirty="0">
                <a:latin typeface="Calibri"/>
                <a:cs typeface="Calibri"/>
              </a:rPr>
              <a:t>solvents.</a:t>
            </a:r>
            <a:endParaRPr sz="1400">
              <a:latin typeface="Calibri"/>
              <a:cs typeface="Calibri"/>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872229" algn="l"/>
                <a:tab pos="9147175" algn="l"/>
              </a:tabLst>
            </a:pPr>
            <a:r>
              <a:rPr dirty="0"/>
              <a:t>	</a:t>
            </a:r>
            <a:r>
              <a:rPr spc="-10" dirty="0"/>
              <a:t>MAINTENANCE</a:t>
            </a:r>
            <a:r>
              <a:rPr dirty="0"/>
              <a:t>	</a:t>
            </a:r>
          </a:p>
        </p:txBody>
      </p:sp>
      <p:sp>
        <p:nvSpPr>
          <p:cNvPr id="5" name="object 5"/>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sp>
        <p:nvSpPr>
          <p:cNvPr id="6" name="object 6"/>
          <p:cNvSpPr txBox="1"/>
          <p:nvPr/>
        </p:nvSpPr>
        <p:spPr>
          <a:xfrm>
            <a:off x="503631" y="463753"/>
            <a:ext cx="4384675" cy="7068820"/>
          </a:xfrm>
          <a:prstGeom prst="rect">
            <a:avLst/>
          </a:prstGeom>
        </p:spPr>
        <p:txBody>
          <a:bodyPr vert="horz" wrap="square" lIns="0" tIns="7620" rIns="0" bIns="0" rtlCol="0">
            <a:spAutoFit/>
          </a:bodyPr>
          <a:lstStyle/>
          <a:p>
            <a:pPr marL="558165" marR="180975" indent="-104139">
              <a:lnSpc>
                <a:spcPct val="101899"/>
              </a:lnSpc>
              <a:spcBef>
                <a:spcPts val="60"/>
              </a:spcBef>
              <a:buSzPct val="71428"/>
              <a:buFont typeface="Symbol"/>
              <a:buChar char=""/>
              <a:tabLst>
                <a:tab pos="558800" algn="l"/>
              </a:tabLst>
            </a:pPr>
            <a:r>
              <a:rPr sz="1400" u="sng" dirty="0">
                <a:uFill>
                  <a:solidFill>
                    <a:srgbClr val="000000"/>
                  </a:solidFill>
                </a:uFill>
                <a:latin typeface="Calibri"/>
                <a:cs typeface="Calibri"/>
              </a:rPr>
              <a:t>Cushions</a:t>
            </a:r>
            <a:r>
              <a:rPr sz="1400" u="sng" spc="290" dirty="0">
                <a:uFill>
                  <a:solidFill>
                    <a:srgbClr val="000000"/>
                  </a:solidFill>
                </a:uFill>
                <a:latin typeface="Calibri"/>
                <a:cs typeface="Calibri"/>
              </a:rPr>
              <a:t> </a:t>
            </a:r>
            <a:r>
              <a:rPr sz="1400" u="sng" dirty="0">
                <a:uFill>
                  <a:solidFill>
                    <a:srgbClr val="000000"/>
                  </a:solidFill>
                </a:uFill>
                <a:latin typeface="Calibri"/>
                <a:cs typeface="Calibri"/>
              </a:rPr>
              <a:t>and</a:t>
            </a:r>
            <a:r>
              <a:rPr sz="1400" u="sng" spc="175" dirty="0">
                <a:uFill>
                  <a:solidFill>
                    <a:srgbClr val="000000"/>
                  </a:solidFill>
                </a:uFill>
                <a:latin typeface="Calibri"/>
                <a:cs typeface="Calibri"/>
              </a:rPr>
              <a:t> </a:t>
            </a:r>
            <a:r>
              <a:rPr sz="1400" u="sng" dirty="0">
                <a:uFill>
                  <a:solidFill>
                    <a:srgbClr val="000000"/>
                  </a:solidFill>
                </a:uFill>
                <a:latin typeface="Calibri"/>
                <a:cs typeface="Calibri"/>
              </a:rPr>
              <a:t>vinyl</a:t>
            </a:r>
            <a:r>
              <a:rPr sz="1400" u="sng" spc="310" dirty="0">
                <a:uFill>
                  <a:solidFill>
                    <a:srgbClr val="000000"/>
                  </a:solidFill>
                </a:uFill>
                <a:latin typeface="Calibri"/>
                <a:cs typeface="Calibri"/>
              </a:rPr>
              <a:t> </a:t>
            </a:r>
            <a:r>
              <a:rPr sz="1400" u="sng" dirty="0">
                <a:uFill>
                  <a:solidFill>
                    <a:srgbClr val="000000"/>
                  </a:solidFill>
                </a:uFill>
                <a:latin typeface="Calibri"/>
                <a:cs typeface="Calibri"/>
              </a:rPr>
              <a:t>materials</a:t>
            </a:r>
            <a:r>
              <a:rPr sz="1400" dirty="0">
                <a:latin typeface="Calibri"/>
                <a:cs typeface="Calibri"/>
              </a:rPr>
              <a:t>:</a:t>
            </a:r>
            <a:r>
              <a:rPr sz="1400" spc="265" dirty="0">
                <a:latin typeface="Calibri"/>
                <a:cs typeface="Calibri"/>
              </a:rPr>
              <a:t> </a:t>
            </a:r>
            <a:r>
              <a:rPr sz="1400" dirty="0">
                <a:latin typeface="Calibri"/>
                <a:cs typeface="Calibri"/>
              </a:rPr>
              <a:t>Saltwater,</a:t>
            </a:r>
            <a:r>
              <a:rPr sz="1400" spc="204" dirty="0">
                <a:latin typeface="Calibri"/>
                <a:cs typeface="Calibri"/>
              </a:rPr>
              <a:t> </a:t>
            </a:r>
            <a:r>
              <a:rPr sz="1400" spc="-10" dirty="0">
                <a:latin typeface="Calibri"/>
                <a:cs typeface="Calibri"/>
              </a:rPr>
              <a:t>dirt, </a:t>
            </a:r>
            <a:r>
              <a:rPr sz="1400" dirty="0">
                <a:latin typeface="Calibri"/>
                <a:cs typeface="Calibri"/>
              </a:rPr>
              <a:t>debris,</a:t>
            </a:r>
            <a:r>
              <a:rPr sz="1400" spc="50" dirty="0">
                <a:latin typeface="Calibri"/>
                <a:cs typeface="Calibri"/>
              </a:rPr>
              <a:t> </a:t>
            </a:r>
            <a:r>
              <a:rPr sz="1400" dirty="0">
                <a:latin typeface="Calibri"/>
                <a:cs typeface="Calibri"/>
              </a:rPr>
              <a:t>chemicals,</a:t>
            </a:r>
            <a:r>
              <a:rPr sz="1400" spc="100"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UV</a:t>
            </a:r>
            <a:r>
              <a:rPr sz="1400" spc="20" dirty="0">
                <a:latin typeface="Calibri"/>
                <a:cs typeface="Calibri"/>
              </a:rPr>
              <a:t> </a:t>
            </a:r>
            <a:r>
              <a:rPr sz="1400" dirty="0">
                <a:latin typeface="Calibri"/>
                <a:cs typeface="Calibri"/>
              </a:rPr>
              <a:t>rays</a:t>
            </a:r>
            <a:r>
              <a:rPr sz="1400" spc="75" dirty="0">
                <a:latin typeface="Calibri"/>
                <a:cs typeface="Calibri"/>
              </a:rPr>
              <a:t> </a:t>
            </a:r>
            <a:r>
              <a:rPr sz="1400" dirty="0">
                <a:latin typeface="Calibri"/>
                <a:cs typeface="Calibri"/>
              </a:rPr>
              <a:t>can</a:t>
            </a:r>
            <a:r>
              <a:rPr sz="1400" spc="55" dirty="0">
                <a:latin typeface="Calibri"/>
                <a:cs typeface="Calibri"/>
              </a:rPr>
              <a:t> </a:t>
            </a:r>
            <a:r>
              <a:rPr sz="1400" dirty="0">
                <a:latin typeface="Calibri"/>
                <a:cs typeface="Calibri"/>
              </a:rPr>
              <a:t>cause</a:t>
            </a:r>
            <a:r>
              <a:rPr sz="1400" spc="80" dirty="0">
                <a:latin typeface="Calibri"/>
                <a:cs typeface="Calibri"/>
              </a:rPr>
              <a:t> </a:t>
            </a:r>
            <a:r>
              <a:rPr sz="1400" spc="-10" dirty="0">
                <a:latin typeface="Calibri"/>
                <a:cs typeface="Calibri"/>
              </a:rPr>
              <a:t>damage </a:t>
            </a:r>
            <a:r>
              <a:rPr sz="1400" dirty="0">
                <a:latin typeface="Calibri"/>
                <a:cs typeface="Calibri"/>
              </a:rPr>
              <a:t>to</a:t>
            </a:r>
            <a:r>
              <a:rPr sz="1400" spc="215" dirty="0">
                <a:latin typeface="Calibri"/>
                <a:cs typeface="Calibri"/>
              </a:rPr>
              <a:t> </a:t>
            </a:r>
            <a:r>
              <a:rPr sz="1400" dirty="0">
                <a:latin typeface="Calibri"/>
                <a:cs typeface="Calibri"/>
              </a:rPr>
              <a:t>these</a:t>
            </a:r>
            <a:r>
              <a:rPr sz="1400" spc="80" dirty="0">
                <a:latin typeface="Calibri"/>
                <a:cs typeface="Calibri"/>
              </a:rPr>
              <a:t> </a:t>
            </a:r>
            <a:r>
              <a:rPr sz="1400" dirty="0">
                <a:latin typeface="Calibri"/>
                <a:cs typeface="Calibri"/>
              </a:rPr>
              <a:t>materials</a:t>
            </a:r>
            <a:r>
              <a:rPr sz="1400" spc="225" dirty="0">
                <a:latin typeface="Calibri"/>
                <a:cs typeface="Calibri"/>
              </a:rPr>
              <a:t> </a:t>
            </a:r>
            <a:r>
              <a:rPr sz="1400" dirty="0">
                <a:latin typeface="Calibri"/>
                <a:cs typeface="Calibri"/>
              </a:rPr>
              <a:t>over</a:t>
            </a:r>
            <a:r>
              <a:rPr sz="1400" spc="229" dirty="0">
                <a:latin typeface="Calibri"/>
                <a:cs typeface="Calibri"/>
              </a:rPr>
              <a:t> </a:t>
            </a:r>
            <a:r>
              <a:rPr sz="1400" dirty="0">
                <a:latin typeface="Calibri"/>
                <a:cs typeface="Calibri"/>
              </a:rPr>
              <a:t>time,</a:t>
            </a:r>
            <a:r>
              <a:rPr sz="1400" spc="10" dirty="0">
                <a:latin typeface="Calibri"/>
                <a:cs typeface="Calibri"/>
              </a:rPr>
              <a:t> </a:t>
            </a:r>
            <a:r>
              <a:rPr sz="1400" dirty="0">
                <a:latin typeface="Calibri"/>
                <a:cs typeface="Calibri"/>
              </a:rPr>
              <a:t>causing</a:t>
            </a:r>
            <a:r>
              <a:rPr sz="1400" spc="180" dirty="0">
                <a:latin typeface="Calibri"/>
                <a:cs typeface="Calibri"/>
              </a:rPr>
              <a:t> </a:t>
            </a:r>
            <a:r>
              <a:rPr sz="1400" dirty="0">
                <a:latin typeface="Calibri"/>
                <a:cs typeface="Calibri"/>
              </a:rPr>
              <a:t>them</a:t>
            </a:r>
            <a:r>
              <a:rPr sz="1400" spc="70" dirty="0">
                <a:latin typeface="Calibri"/>
                <a:cs typeface="Calibri"/>
              </a:rPr>
              <a:t> </a:t>
            </a:r>
            <a:r>
              <a:rPr sz="1400" spc="-25" dirty="0">
                <a:latin typeface="Calibri"/>
                <a:cs typeface="Calibri"/>
              </a:rPr>
              <a:t>to </a:t>
            </a:r>
            <a:r>
              <a:rPr sz="1400" dirty="0">
                <a:latin typeface="Calibri"/>
                <a:cs typeface="Calibri"/>
              </a:rPr>
              <a:t>discolor,</a:t>
            </a:r>
            <a:r>
              <a:rPr sz="1400" spc="180" dirty="0">
                <a:latin typeface="Calibri"/>
                <a:cs typeface="Calibri"/>
              </a:rPr>
              <a:t> </a:t>
            </a:r>
            <a:r>
              <a:rPr sz="1400" dirty="0">
                <a:latin typeface="Calibri"/>
                <a:cs typeface="Calibri"/>
              </a:rPr>
              <a:t>lose</a:t>
            </a:r>
            <a:r>
              <a:rPr sz="1400" spc="185" dirty="0">
                <a:latin typeface="Calibri"/>
                <a:cs typeface="Calibri"/>
              </a:rPr>
              <a:t> </a:t>
            </a:r>
            <a:r>
              <a:rPr sz="1400" dirty="0">
                <a:latin typeface="Calibri"/>
                <a:cs typeface="Calibri"/>
              </a:rPr>
              <a:t>their</a:t>
            </a:r>
            <a:r>
              <a:rPr sz="1400" spc="330" dirty="0">
                <a:latin typeface="Calibri"/>
                <a:cs typeface="Calibri"/>
              </a:rPr>
              <a:t> </a:t>
            </a:r>
            <a:r>
              <a:rPr sz="1400" dirty="0">
                <a:latin typeface="Calibri"/>
                <a:cs typeface="Calibri"/>
              </a:rPr>
              <a:t>texture,</a:t>
            </a:r>
            <a:r>
              <a:rPr sz="1400" spc="330" dirty="0">
                <a:latin typeface="Calibri"/>
                <a:cs typeface="Calibri"/>
              </a:rPr>
              <a:t> </a:t>
            </a:r>
            <a:r>
              <a:rPr sz="1400" dirty="0">
                <a:latin typeface="Calibri"/>
                <a:cs typeface="Calibri"/>
              </a:rPr>
              <a:t>and</a:t>
            </a:r>
            <a:r>
              <a:rPr sz="1400" spc="225" dirty="0">
                <a:latin typeface="Calibri"/>
                <a:cs typeface="Calibri"/>
              </a:rPr>
              <a:t> </a:t>
            </a:r>
            <a:r>
              <a:rPr sz="1400" dirty="0">
                <a:latin typeface="Calibri"/>
                <a:cs typeface="Calibri"/>
              </a:rPr>
              <a:t>tear.</a:t>
            </a:r>
            <a:r>
              <a:rPr sz="1400" spc="220" dirty="0">
                <a:latin typeface="Calibri"/>
                <a:cs typeface="Calibri"/>
              </a:rPr>
              <a:t> </a:t>
            </a:r>
            <a:r>
              <a:rPr sz="1400" spc="-10" dirty="0">
                <a:latin typeface="Calibri"/>
                <a:cs typeface="Calibri"/>
              </a:rPr>
              <a:t>Remove</a:t>
            </a:r>
            <a:endParaRPr sz="1400" dirty="0">
              <a:latin typeface="Calibri"/>
              <a:cs typeface="Calibri"/>
            </a:endParaRPr>
          </a:p>
          <a:p>
            <a:pPr marL="558165">
              <a:lnSpc>
                <a:spcPct val="100000"/>
              </a:lnSpc>
              <a:spcBef>
                <a:spcPts val="25"/>
              </a:spcBef>
            </a:pPr>
            <a:r>
              <a:rPr sz="1400" spc="45" dirty="0">
                <a:latin typeface="Calibri"/>
                <a:cs typeface="Calibri"/>
              </a:rPr>
              <a:t>ordinary</a:t>
            </a:r>
            <a:r>
              <a:rPr sz="1400" spc="240" dirty="0">
                <a:latin typeface="Calibri"/>
                <a:cs typeface="Calibri"/>
              </a:rPr>
              <a:t> </a:t>
            </a:r>
            <a:r>
              <a:rPr sz="1400" dirty="0">
                <a:latin typeface="Calibri"/>
                <a:cs typeface="Calibri"/>
              </a:rPr>
              <a:t>dirt</a:t>
            </a:r>
            <a:r>
              <a:rPr sz="1400" spc="330"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surface</a:t>
            </a:r>
            <a:r>
              <a:rPr sz="1400" spc="185" dirty="0">
                <a:latin typeface="Calibri"/>
                <a:cs typeface="Calibri"/>
              </a:rPr>
              <a:t> </a:t>
            </a:r>
            <a:r>
              <a:rPr sz="1400" dirty="0">
                <a:latin typeface="Calibri"/>
                <a:cs typeface="Calibri"/>
              </a:rPr>
              <a:t>debris</a:t>
            </a:r>
            <a:r>
              <a:rPr sz="1400" spc="190" dirty="0">
                <a:latin typeface="Calibri"/>
                <a:cs typeface="Calibri"/>
              </a:rPr>
              <a:t> </a:t>
            </a:r>
            <a:r>
              <a:rPr sz="1400" dirty="0">
                <a:latin typeface="Calibri"/>
                <a:cs typeface="Calibri"/>
              </a:rPr>
              <a:t>with</a:t>
            </a:r>
            <a:r>
              <a:rPr sz="1400" spc="270" dirty="0">
                <a:latin typeface="Calibri"/>
                <a:cs typeface="Calibri"/>
              </a:rPr>
              <a:t> </a:t>
            </a:r>
            <a:r>
              <a:rPr sz="1400" dirty="0">
                <a:latin typeface="Calibri"/>
                <a:cs typeface="Calibri"/>
              </a:rPr>
              <a:t>a</a:t>
            </a:r>
            <a:r>
              <a:rPr sz="1400" spc="120" dirty="0">
                <a:latin typeface="Calibri"/>
                <a:cs typeface="Calibri"/>
              </a:rPr>
              <a:t> </a:t>
            </a:r>
            <a:r>
              <a:rPr sz="1400" spc="-20" dirty="0">
                <a:latin typeface="Calibri"/>
                <a:cs typeface="Calibri"/>
              </a:rPr>
              <a:t>mild</a:t>
            </a:r>
            <a:endParaRPr sz="1400" dirty="0">
              <a:latin typeface="Calibri"/>
              <a:cs typeface="Calibri"/>
            </a:endParaRPr>
          </a:p>
          <a:p>
            <a:pPr marL="558165" marR="254000">
              <a:lnSpc>
                <a:spcPct val="102200"/>
              </a:lnSpc>
              <a:spcBef>
                <a:spcPts val="15"/>
              </a:spcBef>
            </a:pPr>
            <a:r>
              <a:rPr sz="1400" dirty="0">
                <a:latin typeface="Calibri"/>
                <a:cs typeface="Calibri"/>
              </a:rPr>
              <a:t>detergent</a:t>
            </a:r>
            <a:r>
              <a:rPr sz="1400" spc="200" dirty="0">
                <a:latin typeface="Calibri"/>
                <a:cs typeface="Calibri"/>
              </a:rPr>
              <a:t> </a:t>
            </a:r>
            <a:r>
              <a:rPr sz="1400" dirty="0">
                <a:latin typeface="Calibri"/>
                <a:cs typeface="Calibri"/>
              </a:rPr>
              <a:t>and</a:t>
            </a:r>
            <a:r>
              <a:rPr sz="1400" spc="240" dirty="0">
                <a:latin typeface="Calibri"/>
                <a:cs typeface="Calibri"/>
              </a:rPr>
              <a:t> </a:t>
            </a:r>
            <a:r>
              <a:rPr sz="1400" dirty="0">
                <a:latin typeface="Calibri"/>
                <a:cs typeface="Calibri"/>
              </a:rPr>
              <a:t>a</a:t>
            </a:r>
            <a:r>
              <a:rPr sz="1400" spc="135" dirty="0">
                <a:latin typeface="Calibri"/>
                <a:cs typeface="Calibri"/>
              </a:rPr>
              <a:t> </a:t>
            </a:r>
            <a:r>
              <a:rPr sz="1400" spc="65" dirty="0">
                <a:latin typeface="Calibri"/>
                <a:cs typeface="Calibri"/>
              </a:rPr>
              <a:t>soft</a:t>
            </a:r>
            <a:r>
              <a:rPr sz="1400" spc="240" dirty="0">
                <a:latin typeface="Calibri"/>
                <a:cs typeface="Calibri"/>
              </a:rPr>
              <a:t> </a:t>
            </a:r>
            <a:r>
              <a:rPr sz="1400" dirty="0">
                <a:latin typeface="Calibri"/>
                <a:cs typeface="Calibri"/>
              </a:rPr>
              <a:t>cloth.</a:t>
            </a:r>
            <a:r>
              <a:rPr sz="1400" spc="270" dirty="0">
                <a:latin typeface="Calibri"/>
                <a:cs typeface="Calibri"/>
              </a:rPr>
              <a:t> </a:t>
            </a:r>
            <a:r>
              <a:rPr sz="1400" dirty="0">
                <a:latin typeface="Calibri"/>
                <a:cs typeface="Calibri"/>
              </a:rPr>
              <a:t>More</a:t>
            </a:r>
            <a:r>
              <a:rPr sz="1400" spc="200" dirty="0">
                <a:latin typeface="Calibri"/>
                <a:cs typeface="Calibri"/>
              </a:rPr>
              <a:t> </a:t>
            </a:r>
            <a:r>
              <a:rPr sz="1400" spc="-10" dirty="0">
                <a:latin typeface="Calibri"/>
                <a:cs typeface="Calibri"/>
              </a:rPr>
              <a:t>stubborn </a:t>
            </a:r>
            <a:r>
              <a:rPr sz="1400" dirty="0">
                <a:latin typeface="Calibri"/>
                <a:cs typeface="Calibri"/>
              </a:rPr>
              <a:t>stains</a:t>
            </a:r>
            <a:r>
              <a:rPr sz="1400" spc="215" dirty="0">
                <a:latin typeface="Calibri"/>
                <a:cs typeface="Calibri"/>
              </a:rPr>
              <a:t> </a:t>
            </a:r>
            <a:r>
              <a:rPr sz="1400" dirty="0">
                <a:latin typeface="Calibri"/>
                <a:cs typeface="Calibri"/>
              </a:rPr>
              <a:t>can</a:t>
            </a:r>
            <a:r>
              <a:rPr sz="1400" spc="150" dirty="0">
                <a:latin typeface="Calibri"/>
                <a:cs typeface="Calibri"/>
              </a:rPr>
              <a:t> </a:t>
            </a:r>
            <a:r>
              <a:rPr sz="1400" spc="-45" dirty="0">
                <a:latin typeface="Calibri"/>
                <a:cs typeface="Calibri"/>
              </a:rPr>
              <a:t>be</a:t>
            </a:r>
            <a:r>
              <a:rPr sz="1400" spc="-90" dirty="0">
                <a:latin typeface="Calibri"/>
                <a:cs typeface="Calibri"/>
              </a:rPr>
              <a:t> </a:t>
            </a:r>
            <a:r>
              <a:rPr sz="1400" dirty="0">
                <a:latin typeface="Calibri"/>
                <a:cs typeface="Calibri"/>
              </a:rPr>
              <a:t>removed</a:t>
            </a:r>
            <a:r>
              <a:rPr sz="1400" spc="85" dirty="0">
                <a:latin typeface="Calibri"/>
                <a:cs typeface="Calibri"/>
              </a:rPr>
              <a:t> </a:t>
            </a:r>
            <a:r>
              <a:rPr sz="1400" dirty="0">
                <a:latin typeface="Calibri"/>
                <a:cs typeface="Calibri"/>
              </a:rPr>
              <a:t>with</a:t>
            </a:r>
            <a:r>
              <a:rPr sz="1400" spc="235" dirty="0">
                <a:latin typeface="Calibri"/>
                <a:cs typeface="Calibri"/>
              </a:rPr>
              <a:t> </a:t>
            </a:r>
            <a:r>
              <a:rPr sz="1400" dirty="0">
                <a:latin typeface="Calibri"/>
                <a:cs typeface="Calibri"/>
              </a:rPr>
              <a:t>a</a:t>
            </a:r>
            <a:r>
              <a:rPr sz="1400" spc="110" dirty="0">
                <a:latin typeface="Calibri"/>
                <a:cs typeface="Calibri"/>
              </a:rPr>
              <a:t> </a:t>
            </a:r>
            <a:r>
              <a:rPr sz="1400" dirty="0">
                <a:latin typeface="Calibri"/>
                <a:cs typeface="Calibri"/>
              </a:rPr>
              <a:t>solvent</a:t>
            </a:r>
            <a:r>
              <a:rPr sz="1400" spc="265" dirty="0">
                <a:latin typeface="Calibri"/>
                <a:cs typeface="Calibri"/>
              </a:rPr>
              <a:t> </a:t>
            </a:r>
            <a:r>
              <a:rPr sz="1400" spc="-10" dirty="0">
                <a:latin typeface="Calibri"/>
                <a:cs typeface="Calibri"/>
              </a:rPr>
              <a:t>solution. </a:t>
            </a:r>
            <a:r>
              <a:rPr sz="1400" dirty="0">
                <a:latin typeface="Calibri"/>
                <a:cs typeface="Calibri"/>
              </a:rPr>
              <a:t>Refer</a:t>
            </a:r>
            <a:r>
              <a:rPr sz="1400" spc="160" dirty="0">
                <a:latin typeface="Calibri"/>
                <a:cs typeface="Calibri"/>
              </a:rPr>
              <a:t> </a:t>
            </a:r>
            <a:r>
              <a:rPr sz="1400" dirty="0">
                <a:latin typeface="Calibri"/>
                <a:cs typeface="Calibri"/>
              </a:rPr>
              <a:t>to</a:t>
            </a:r>
            <a:r>
              <a:rPr sz="1400" spc="260" dirty="0">
                <a:latin typeface="Calibri"/>
                <a:cs typeface="Calibri"/>
              </a:rPr>
              <a:t> </a:t>
            </a:r>
            <a:r>
              <a:rPr sz="1400" dirty="0">
                <a:latin typeface="Calibri"/>
                <a:cs typeface="Calibri"/>
              </a:rPr>
              <a:t>your</a:t>
            </a:r>
            <a:r>
              <a:rPr sz="1400" spc="225" dirty="0">
                <a:latin typeface="Calibri"/>
                <a:cs typeface="Calibri"/>
              </a:rPr>
              <a:t> </a:t>
            </a:r>
            <a:r>
              <a:rPr sz="1400" i="1" dirty="0">
                <a:latin typeface="Calibri"/>
                <a:cs typeface="Calibri"/>
              </a:rPr>
              <a:t>SEA</a:t>
            </a:r>
            <a:r>
              <a:rPr sz="1400" i="1" spc="70" dirty="0">
                <a:latin typeface="Calibri"/>
                <a:cs typeface="Calibri"/>
              </a:rPr>
              <a:t> </a:t>
            </a:r>
            <a:r>
              <a:rPr sz="1400" i="1" dirty="0">
                <a:latin typeface="Calibri"/>
                <a:cs typeface="Calibri"/>
              </a:rPr>
              <a:t>PRO</a:t>
            </a:r>
            <a:r>
              <a:rPr sz="1400" i="1" spc="10" dirty="0">
                <a:latin typeface="Calibri"/>
                <a:cs typeface="Calibri"/>
              </a:rPr>
              <a:t> </a:t>
            </a:r>
            <a:r>
              <a:rPr sz="1400" i="1" spc="-60" dirty="0">
                <a:latin typeface="Calibri"/>
                <a:cs typeface="Calibri"/>
              </a:rPr>
              <a:t>BOATS</a:t>
            </a:r>
            <a:r>
              <a:rPr sz="1400" i="1" spc="-25" dirty="0">
                <a:latin typeface="Calibri"/>
                <a:cs typeface="Calibri"/>
              </a:rPr>
              <a:t> </a:t>
            </a:r>
            <a:r>
              <a:rPr sz="1400" dirty="0">
                <a:latin typeface="Calibri"/>
                <a:cs typeface="Calibri"/>
              </a:rPr>
              <a:t>authorized</a:t>
            </a:r>
            <a:r>
              <a:rPr sz="1400" spc="200" dirty="0">
                <a:latin typeface="Calibri"/>
                <a:cs typeface="Calibri"/>
              </a:rPr>
              <a:t> </a:t>
            </a:r>
            <a:r>
              <a:rPr sz="1400" spc="-10" dirty="0">
                <a:latin typeface="Calibri"/>
                <a:cs typeface="Calibri"/>
              </a:rPr>
              <a:t>dealer </a:t>
            </a:r>
            <a:r>
              <a:rPr sz="1400" spc="85" dirty="0">
                <a:latin typeface="Calibri"/>
                <a:cs typeface="Calibri"/>
              </a:rPr>
              <a:t>for</a:t>
            </a:r>
            <a:r>
              <a:rPr sz="1400" spc="180" dirty="0">
                <a:latin typeface="Calibri"/>
                <a:cs typeface="Calibri"/>
              </a:rPr>
              <a:t> </a:t>
            </a:r>
            <a:r>
              <a:rPr sz="1400" dirty="0">
                <a:latin typeface="Calibri"/>
                <a:cs typeface="Calibri"/>
              </a:rPr>
              <a:t>assistance</a:t>
            </a:r>
            <a:r>
              <a:rPr sz="1400" spc="120" dirty="0">
                <a:latin typeface="Calibri"/>
                <a:cs typeface="Calibri"/>
              </a:rPr>
              <a:t> </a:t>
            </a:r>
            <a:r>
              <a:rPr sz="1400" dirty="0">
                <a:latin typeface="Calibri"/>
                <a:cs typeface="Calibri"/>
              </a:rPr>
              <a:t>and</a:t>
            </a:r>
            <a:r>
              <a:rPr sz="1400" spc="150" dirty="0">
                <a:latin typeface="Calibri"/>
                <a:cs typeface="Calibri"/>
              </a:rPr>
              <a:t> </a:t>
            </a:r>
            <a:r>
              <a:rPr sz="1400" dirty="0">
                <a:latin typeface="Calibri"/>
                <a:cs typeface="Calibri"/>
              </a:rPr>
              <a:t>suggestions.</a:t>
            </a:r>
            <a:r>
              <a:rPr sz="1400" spc="130" dirty="0">
                <a:latin typeface="Calibri"/>
                <a:cs typeface="Calibri"/>
              </a:rPr>
              <a:t>  </a:t>
            </a:r>
            <a:r>
              <a:rPr sz="1400" spc="-90" dirty="0">
                <a:latin typeface="Calibri"/>
                <a:cs typeface="Calibri"/>
              </a:rPr>
              <a:t>To</a:t>
            </a:r>
            <a:r>
              <a:rPr sz="1400" spc="50" dirty="0">
                <a:latin typeface="Calibri"/>
                <a:cs typeface="Calibri"/>
              </a:rPr>
              <a:t> </a:t>
            </a:r>
            <a:r>
              <a:rPr sz="1400" spc="-10" dirty="0">
                <a:latin typeface="Calibri"/>
                <a:cs typeface="Calibri"/>
              </a:rPr>
              <a:t>prevent </a:t>
            </a:r>
            <a:r>
              <a:rPr sz="1400" spc="-20" dirty="0">
                <a:latin typeface="Calibri"/>
                <a:cs typeface="Calibri"/>
              </a:rPr>
              <a:t>mildew,</a:t>
            </a:r>
            <a:r>
              <a:rPr sz="1400" spc="110" dirty="0">
                <a:latin typeface="Calibri"/>
                <a:cs typeface="Calibri"/>
              </a:rPr>
              <a:t> </a:t>
            </a:r>
            <a:r>
              <a:rPr sz="1400" spc="-60" dirty="0">
                <a:latin typeface="Calibri"/>
                <a:cs typeface="Calibri"/>
              </a:rPr>
              <a:t>keep</a:t>
            </a:r>
            <a:r>
              <a:rPr sz="1400" spc="-35" dirty="0">
                <a:latin typeface="Calibri"/>
                <a:cs typeface="Calibri"/>
              </a:rPr>
              <a:t> </a:t>
            </a:r>
            <a:r>
              <a:rPr sz="1400" dirty="0">
                <a:latin typeface="Calibri"/>
                <a:cs typeface="Calibri"/>
              </a:rPr>
              <a:t>these</a:t>
            </a:r>
            <a:r>
              <a:rPr sz="1400" spc="60" dirty="0">
                <a:latin typeface="Calibri"/>
                <a:cs typeface="Calibri"/>
              </a:rPr>
              <a:t> </a:t>
            </a:r>
            <a:r>
              <a:rPr sz="1400" dirty="0">
                <a:latin typeface="Calibri"/>
                <a:cs typeface="Calibri"/>
              </a:rPr>
              <a:t>surfaces</a:t>
            </a:r>
            <a:r>
              <a:rPr sz="1400" spc="80" dirty="0">
                <a:latin typeface="Calibri"/>
                <a:cs typeface="Calibri"/>
              </a:rPr>
              <a:t> </a:t>
            </a:r>
            <a:r>
              <a:rPr sz="1400" dirty="0">
                <a:latin typeface="Calibri"/>
                <a:cs typeface="Calibri"/>
              </a:rPr>
              <a:t>dry</a:t>
            </a:r>
            <a:r>
              <a:rPr sz="1400" spc="160" dirty="0">
                <a:latin typeface="Calibri"/>
                <a:cs typeface="Calibri"/>
              </a:rPr>
              <a:t> </a:t>
            </a:r>
            <a:r>
              <a:rPr sz="1400" dirty="0">
                <a:latin typeface="Calibri"/>
                <a:cs typeface="Calibri"/>
              </a:rPr>
              <a:t>and</a:t>
            </a:r>
            <a:r>
              <a:rPr sz="1400" spc="105" dirty="0">
                <a:latin typeface="Calibri"/>
                <a:cs typeface="Calibri"/>
              </a:rPr>
              <a:t> </a:t>
            </a:r>
            <a:r>
              <a:rPr sz="1400" dirty="0">
                <a:latin typeface="Calibri"/>
                <a:cs typeface="Calibri"/>
              </a:rPr>
              <a:t>do</a:t>
            </a:r>
            <a:r>
              <a:rPr sz="1400" spc="120" dirty="0">
                <a:latin typeface="Calibri"/>
                <a:cs typeface="Calibri"/>
              </a:rPr>
              <a:t> </a:t>
            </a:r>
            <a:r>
              <a:rPr sz="1400" dirty="0">
                <a:latin typeface="Calibri"/>
                <a:cs typeface="Calibri"/>
              </a:rPr>
              <a:t>not</a:t>
            </a:r>
            <a:r>
              <a:rPr sz="1400" spc="130" dirty="0">
                <a:latin typeface="Calibri"/>
                <a:cs typeface="Calibri"/>
              </a:rPr>
              <a:t> </a:t>
            </a:r>
            <a:r>
              <a:rPr sz="1400" spc="-25" dirty="0">
                <a:latin typeface="Calibri"/>
                <a:cs typeface="Calibri"/>
              </a:rPr>
              <a:t>let</a:t>
            </a:r>
            <a:endParaRPr sz="1400" dirty="0">
              <a:latin typeface="Calibri"/>
              <a:cs typeface="Calibri"/>
            </a:endParaRPr>
          </a:p>
          <a:p>
            <a:pPr marL="558165">
              <a:lnSpc>
                <a:spcPts val="1655"/>
              </a:lnSpc>
            </a:pPr>
            <a:r>
              <a:rPr sz="1400" dirty="0">
                <a:latin typeface="Calibri"/>
                <a:cs typeface="Calibri"/>
              </a:rPr>
              <a:t>moisture</a:t>
            </a:r>
            <a:r>
              <a:rPr sz="1400" spc="85" dirty="0">
                <a:latin typeface="Calibri"/>
                <a:cs typeface="Calibri"/>
              </a:rPr>
              <a:t> </a:t>
            </a:r>
            <a:r>
              <a:rPr sz="1400" dirty="0">
                <a:latin typeface="Calibri"/>
                <a:cs typeface="Calibri"/>
              </a:rPr>
              <a:t>accumulate</a:t>
            </a:r>
            <a:r>
              <a:rPr sz="1400" spc="215" dirty="0">
                <a:latin typeface="Calibri"/>
                <a:cs typeface="Calibri"/>
              </a:rPr>
              <a:t> </a:t>
            </a:r>
            <a:r>
              <a:rPr sz="1400" dirty="0">
                <a:latin typeface="Calibri"/>
                <a:cs typeface="Calibri"/>
              </a:rPr>
              <a:t>and</a:t>
            </a:r>
            <a:r>
              <a:rPr sz="1400" spc="100" dirty="0">
                <a:latin typeface="Calibri"/>
                <a:cs typeface="Calibri"/>
              </a:rPr>
              <a:t> </a:t>
            </a:r>
            <a:r>
              <a:rPr sz="1400" dirty="0">
                <a:latin typeface="Calibri"/>
                <a:cs typeface="Calibri"/>
              </a:rPr>
              <a:t>stand</a:t>
            </a:r>
            <a:r>
              <a:rPr sz="1400" spc="185" dirty="0">
                <a:latin typeface="Calibri"/>
                <a:cs typeface="Calibri"/>
              </a:rPr>
              <a:t> </a:t>
            </a:r>
            <a:r>
              <a:rPr sz="1400" spc="85" dirty="0">
                <a:latin typeface="Calibri"/>
                <a:cs typeface="Calibri"/>
              </a:rPr>
              <a:t>for</a:t>
            </a:r>
            <a:r>
              <a:rPr sz="1400" spc="135" dirty="0">
                <a:latin typeface="Calibri"/>
                <a:cs typeface="Calibri"/>
              </a:rPr>
              <a:t> </a:t>
            </a:r>
            <a:r>
              <a:rPr sz="1400" spc="75" dirty="0">
                <a:latin typeface="Calibri"/>
                <a:cs typeface="Calibri"/>
              </a:rPr>
              <a:t>long</a:t>
            </a:r>
            <a:r>
              <a:rPr sz="1400" spc="140" dirty="0">
                <a:latin typeface="Calibri"/>
                <a:cs typeface="Calibri"/>
              </a:rPr>
              <a:t> </a:t>
            </a:r>
            <a:r>
              <a:rPr sz="1400" spc="-10" dirty="0">
                <a:latin typeface="Calibri"/>
                <a:cs typeface="Calibri"/>
              </a:rPr>
              <a:t>periods</a:t>
            </a:r>
            <a:endParaRPr sz="1400" dirty="0">
              <a:latin typeface="Calibri"/>
              <a:cs typeface="Calibri"/>
            </a:endParaRPr>
          </a:p>
          <a:p>
            <a:pPr marL="558165">
              <a:lnSpc>
                <a:spcPct val="100000"/>
              </a:lnSpc>
              <a:spcBef>
                <a:spcPts val="45"/>
              </a:spcBef>
            </a:pPr>
            <a:r>
              <a:rPr sz="1400" spc="55" dirty="0">
                <a:latin typeface="Calibri"/>
                <a:cs typeface="Calibri"/>
              </a:rPr>
              <a:t>of</a:t>
            </a:r>
            <a:r>
              <a:rPr sz="1400" spc="75" dirty="0">
                <a:latin typeface="Calibri"/>
                <a:cs typeface="Calibri"/>
              </a:rPr>
              <a:t> </a:t>
            </a:r>
            <a:r>
              <a:rPr sz="1400" spc="-10" dirty="0">
                <a:latin typeface="Calibri"/>
                <a:cs typeface="Calibri"/>
              </a:rPr>
              <a:t>time.</a:t>
            </a:r>
            <a:endParaRPr sz="1400" dirty="0">
              <a:latin typeface="Calibri"/>
              <a:cs typeface="Calibri"/>
            </a:endParaRPr>
          </a:p>
          <a:p>
            <a:pPr marL="558165" marR="53340" indent="-106680">
              <a:lnSpc>
                <a:spcPct val="100800"/>
              </a:lnSpc>
              <a:spcBef>
                <a:spcPts val="640"/>
              </a:spcBef>
              <a:buSzPct val="71428"/>
              <a:buFont typeface="Symbol"/>
              <a:buChar char=""/>
              <a:tabLst>
                <a:tab pos="558800" algn="l"/>
              </a:tabLst>
            </a:pPr>
            <a:r>
              <a:rPr sz="1400" u="sng" spc="-50" dirty="0">
                <a:uFill>
                  <a:solidFill>
                    <a:srgbClr val="000000"/>
                  </a:solidFill>
                </a:uFill>
                <a:latin typeface="Calibri"/>
                <a:cs typeface="Calibri"/>
              </a:rPr>
              <a:t>Tempered</a:t>
            </a:r>
            <a:r>
              <a:rPr sz="1400" u="sng" spc="5" dirty="0">
                <a:uFill>
                  <a:solidFill>
                    <a:srgbClr val="000000"/>
                  </a:solidFill>
                </a:uFill>
                <a:latin typeface="Calibri"/>
                <a:cs typeface="Calibri"/>
              </a:rPr>
              <a:t> </a:t>
            </a:r>
            <a:r>
              <a:rPr sz="1400" u="sng" dirty="0">
                <a:uFill>
                  <a:solidFill>
                    <a:srgbClr val="000000"/>
                  </a:solidFill>
                </a:uFill>
                <a:latin typeface="Calibri"/>
                <a:cs typeface="Calibri"/>
              </a:rPr>
              <a:t>Glass</a:t>
            </a:r>
            <a:r>
              <a:rPr sz="1400" u="sng" spc="130" dirty="0">
                <a:uFill>
                  <a:solidFill>
                    <a:srgbClr val="000000"/>
                  </a:solidFill>
                </a:uFill>
                <a:latin typeface="Calibri"/>
                <a:cs typeface="Calibri"/>
              </a:rPr>
              <a:t> </a:t>
            </a:r>
            <a:r>
              <a:rPr sz="1400" u="sng" dirty="0">
                <a:uFill>
                  <a:solidFill>
                    <a:srgbClr val="000000"/>
                  </a:solidFill>
                </a:uFill>
                <a:latin typeface="Calibri"/>
                <a:cs typeface="Calibri"/>
              </a:rPr>
              <a:t>Windshield</a:t>
            </a:r>
            <a:r>
              <a:rPr sz="1400" dirty="0">
                <a:latin typeface="Calibri"/>
                <a:cs typeface="Calibri"/>
              </a:rPr>
              <a:t>:</a:t>
            </a:r>
            <a:r>
              <a:rPr sz="1400" spc="180" dirty="0">
                <a:latin typeface="Calibri"/>
                <a:cs typeface="Calibri"/>
              </a:rPr>
              <a:t> </a:t>
            </a:r>
            <a:r>
              <a:rPr sz="1400" dirty="0">
                <a:latin typeface="Calibri"/>
                <a:cs typeface="Calibri"/>
              </a:rPr>
              <a:t>Always</a:t>
            </a:r>
            <a:r>
              <a:rPr sz="1400" spc="70" dirty="0">
                <a:latin typeface="Calibri"/>
                <a:cs typeface="Calibri"/>
              </a:rPr>
              <a:t> </a:t>
            </a:r>
            <a:r>
              <a:rPr sz="1400" dirty="0">
                <a:latin typeface="Calibri"/>
                <a:cs typeface="Calibri"/>
              </a:rPr>
              <a:t>use</a:t>
            </a:r>
            <a:r>
              <a:rPr sz="1400" spc="40" dirty="0">
                <a:latin typeface="Calibri"/>
                <a:cs typeface="Calibri"/>
              </a:rPr>
              <a:t> </a:t>
            </a:r>
            <a:r>
              <a:rPr sz="1400" spc="-50" dirty="0">
                <a:latin typeface="Calibri"/>
                <a:cs typeface="Calibri"/>
              </a:rPr>
              <a:t>a </a:t>
            </a:r>
            <a:r>
              <a:rPr sz="1400" dirty="0">
                <a:latin typeface="Calibri"/>
                <a:cs typeface="Calibri"/>
              </a:rPr>
              <a:t>commercially</a:t>
            </a:r>
            <a:r>
              <a:rPr sz="1400" spc="250" dirty="0">
                <a:latin typeface="Calibri"/>
                <a:cs typeface="Calibri"/>
              </a:rPr>
              <a:t> </a:t>
            </a:r>
            <a:r>
              <a:rPr sz="1400" dirty="0">
                <a:latin typeface="Calibri"/>
                <a:cs typeface="Calibri"/>
              </a:rPr>
              <a:t>available</a:t>
            </a:r>
            <a:r>
              <a:rPr sz="1400" spc="285" dirty="0">
                <a:latin typeface="Calibri"/>
                <a:cs typeface="Calibri"/>
              </a:rPr>
              <a:t> </a:t>
            </a:r>
            <a:r>
              <a:rPr sz="1400" dirty="0">
                <a:latin typeface="Calibri"/>
                <a:cs typeface="Calibri"/>
              </a:rPr>
              <a:t>glass</a:t>
            </a:r>
            <a:r>
              <a:rPr sz="1400" spc="260" dirty="0">
                <a:latin typeface="Calibri"/>
                <a:cs typeface="Calibri"/>
              </a:rPr>
              <a:t> </a:t>
            </a:r>
            <a:r>
              <a:rPr sz="1400" dirty="0">
                <a:latin typeface="Calibri"/>
                <a:cs typeface="Calibri"/>
              </a:rPr>
              <a:t>cleaner</a:t>
            </a:r>
            <a:r>
              <a:rPr sz="1400" spc="150" dirty="0">
                <a:latin typeface="Calibri"/>
                <a:cs typeface="Calibri"/>
              </a:rPr>
              <a:t> </a:t>
            </a:r>
            <a:r>
              <a:rPr sz="1400" spc="70" dirty="0">
                <a:latin typeface="Calibri"/>
                <a:cs typeface="Calibri"/>
              </a:rPr>
              <a:t>or</a:t>
            </a:r>
            <a:r>
              <a:rPr sz="1400" spc="225" dirty="0">
                <a:latin typeface="Calibri"/>
                <a:cs typeface="Calibri"/>
              </a:rPr>
              <a:t> </a:t>
            </a:r>
            <a:r>
              <a:rPr sz="1400" dirty="0">
                <a:latin typeface="Calibri"/>
                <a:cs typeface="Calibri"/>
              </a:rPr>
              <a:t>a</a:t>
            </a:r>
            <a:r>
              <a:rPr sz="1400" spc="120" dirty="0">
                <a:latin typeface="Calibri"/>
                <a:cs typeface="Calibri"/>
              </a:rPr>
              <a:t> </a:t>
            </a:r>
            <a:r>
              <a:rPr sz="1400" spc="-10" dirty="0">
                <a:latin typeface="Calibri"/>
                <a:cs typeface="Calibri"/>
              </a:rPr>
              <a:t>mixture </a:t>
            </a:r>
            <a:r>
              <a:rPr sz="1400" spc="55" dirty="0">
                <a:latin typeface="Calibri"/>
                <a:cs typeface="Calibri"/>
              </a:rPr>
              <a:t>of</a:t>
            </a:r>
            <a:r>
              <a:rPr sz="1400" spc="150" dirty="0">
                <a:latin typeface="Calibri"/>
                <a:cs typeface="Calibri"/>
              </a:rPr>
              <a:t> </a:t>
            </a:r>
            <a:r>
              <a:rPr sz="1400" dirty="0">
                <a:latin typeface="Calibri"/>
                <a:cs typeface="Calibri"/>
              </a:rPr>
              <a:t>water</a:t>
            </a:r>
            <a:r>
              <a:rPr sz="1400" spc="140" dirty="0">
                <a:latin typeface="Calibri"/>
                <a:cs typeface="Calibri"/>
              </a:rPr>
              <a:t> </a:t>
            </a:r>
            <a:r>
              <a:rPr sz="1400" dirty="0">
                <a:latin typeface="Calibri"/>
                <a:cs typeface="Calibri"/>
              </a:rPr>
              <a:t>and</a:t>
            </a:r>
            <a:r>
              <a:rPr sz="1400" spc="165" dirty="0">
                <a:latin typeface="Calibri"/>
                <a:cs typeface="Calibri"/>
              </a:rPr>
              <a:t> </a:t>
            </a:r>
            <a:r>
              <a:rPr sz="1400" dirty="0">
                <a:latin typeface="Calibri"/>
                <a:cs typeface="Calibri"/>
              </a:rPr>
              <a:t>vinegar</a:t>
            </a:r>
            <a:r>
              <a:rPr sz="1400" spc="204" dirty="0">
                <a:latin typeface="Calibri"/>
                <a:cs typeface="Calibri"/>
              </a:rPr>
              <a:t> </a:t>
            </a:r>
            <a:r>
              <a:rPr sz="1400" dirty="0">
                <a:latin typeface="Calibri"/>
                <a:cs typeface="Calibri"/>
              </a:rPr>
              <a:t>to</a:t>
            </a:r>
            <a:r>
              <a:rPr sz="1400" spc="185" dirty="0">
                <a:latin typeface="Calibri"/>
                <a:cs typeface="Calibri"/>
              </a:rPr>
              <a:t> </a:t>
            </a:r>
            <a:r>
              <a:rPr sz="1400" dirty="0">
                <a:latin typeface="Calibri"/>
                <a:cs typeface="Calibri"/>
              </a:rPr>
              <a:t>clean</a:t>
            </a:r>
            <a:r>
              <a:rPr sz="1400" spc="80" dirty="0">
                <a:latin typeface="Calibri"/>
                <a:cs typeface="Calibri"/>
              </a:rPr>
              <a:t> </a:t>
            </a:r>
            <a:r>
              <a:rPr sz="1400" dirty="0">
                <a:latin typeface="Calibri"/>
                <a:cs typeface="Calibri"/>
              </a:rPr>
              <a:t>your</a:t>
            </a:r>
            <a:r>
              <a:rPr sz="1400" spc="165" dirty="0">
                <a:latin typeface="Calibri"/>
                <a:cs typeface="Calibri"/>
              </a:rPr>
              <a:t> </a:t>
            </a:r>
            <a:r>
              <a:rPr sz="1400" spc="-10" dirty="0">
                <a:latin typeface="Calibri"/>
                <a:cs typeface="Calibri"/>
              </a:rPr>
              <a:t>windshield.</a:t>
            </a:r>
            <a:r>
              <a:rPr sz="1400" spc="500" dirty="0">
                <a:latin typeface="Calibri"/>
                <a:cs typeface="Calibri"/>
              </a:rPr>
              <a:t> </a:t>
            </a:r>
            <a:r>
              <a:rPr sz="1400" dirty="0">
                <a:latin typeface="Calibri"/>
                <a:cs typeface="Calibri"/>
              </a:rPr>
              <a:t>Dry</a:t>
            </a:r>
            <a:r>
              <a:rPr sz="1400" spc="135" dirty="0">
                <a:latin typeface="Calibri"/>
                <a:cs typeface="Calibri"/>
              </a:rPr>
              <a:t> </a:t>
            </a:r>
            <a:r>
              <a:rPr sz="1400" dirty="0">
                <a:latin typeface="Calibri"/>
                <a:cs typeface="Calibri"/>
              </a:rPr>
              <a:t>and</a:t>
            </a:r>
            <a:r>
              <a:rPr sz="1400" spc="125" dirty="0">
                <a:latin typeface="Calibri"/>
                <a:cs typeface="Calibri"/>
              </a:rPr>
              <a:t> </a:t>
            </a:r>
            <a:r>
              <a:rPr sz="1400" dirty="0">
                <a:latin typeface="Calibri"/>
                <a:cs typeface="Calibri"/>
              </a:rPr>
              <a:t>polish</a:t>
            </a:r>
            <a:r>
              <a:rPr sz="1400" spc="140" dirty="0">
                <a:latin typeface="Calibri"/>
                <a:cs typeface="Calibri"/>
              </a:rPr>
              <a:t> </a:t>
            </a:r>
            <a:r>
              <a:rPr sz="1400" dirty="0">
                <a:latin typeface="Calibri"/>
                <a:cs typeface="Calibri"/>
              </a:rPr>
              <a:t>the</a:t>
            </a:r>
            <a:r>
              <a:rPr sz="1400" spc="114" dirty="0">
                <a:latin typeface="Calibri"/>
                <a:cs typeface="Calibri"/>
              </a:rPr>
              <a:t> </a:t>
            </a:r>
            <a:r>
              <a:rPr sz="1400" spc="65" dirty="0">
                <a:latin typeface="Calibri"/>
                <a:cs typeface="Calibri"/>
              </a:rPr>
              <a:t>glass</a:t>
            </a:r>
            <a:r>
              <a:rPr sz="1400" spc="130" dirty="0">
                <a:latin typeface="Calibri"/>
                <a:cs typeface="Calibri"/>
              </a:rPr>
              <a:t> </a:t>
            </a:r>
            <a:r>
              <a:rPr sz="1400" dirty="0">
                <a:latin typeface="Calibri"/>
                <a:cs typeface="Calibri"/>
              </a:rPr>
              <a:t>with</a:t>
            </a:r>
            <a:r>
              <a:rPr sz="1400" spc="165" dirty="0">
                <a:latin typeface="Calibri"/>
                <a:cs typeface="Calibri"/>
              </a:rPr>
              <a:t> </a:t>
            </a:r>
            <a:r>
              <a:rPr sz="1400" spc="65" dirty="0">
                <a:latin typeface="Calibri"/>
                <a:cs typeface="Calibri"/>
              </a:rPr>
              <a:t>soft</a:t>
            </a:r>
            <a:r>
              <a:rPr sz="1400" spc="105" dirty="0">
                <a:latin typeface="Calibri"/>
                <a:cs typeface="Calibri"/>
              </a:rPr>
              <a:t> </a:t>
            </a:r>
            <a:r>
              <a:rPr sz="1400" dirty="0">
                <a:latin typeface="Calibri"/>
                <a:cs typeface="Calibri"/>
              </a:rPr>
              <a:t>cloths.</a:t>
            </a:r>
            <a:r>
              <a:rPr sz="1400" spc="150" dirty="0">
                <a:latin typeface="Calibri"/>
                <a:cs typeface="Calibri"/>
              </a:rPr>
              <a:t>  </a:t>
            </a:r>
            <a:r>
              <a:rPr sz="1400" spc="-10" dirty="0">
                <a:latin typeface="Calibri"/>
                <a:cs typeface="Calibri"/>
              </a:rPr>
              <a:t>Never </a:t>
            </a:r>
            <a:r>
              <a:rPr sz="1400" dirty="0">
                <a:latin typeface="Calibri"/>
                <a:cs typeface="Calibri"/>
              </a:rPr>
              <a:t>use</a:t>
            </a:r>
            <a:r>
              <a:rPr sz="1400" spc="30" dirty="0">
                <a:latin typeface="Calibri"/>
                <a:cs typeface="Calibri"/>
              </a:rPr>
              <a:t> </a:t>
            </a:r>
            <a:r>
              <a:rPr sz="1400" dirty="0">
                <a:latin typeface="Calibri"/>
                <a:cs typeface="Calibri"/>
              </a:rPr>
              <a:t>harsh</a:t>
            </a:r>
            <a:r>
              <a:rPr sz="1400" spc="180" dirty="0">
                <a:latin typeface="Calibri"/>
                <a:cs typeface="Calibri"/>
              </a:rPr>
              <a:t> </a:t>
            </a:r>
            <a:r>
              <a:rPr sz="1400" dirty="0">
                <a:latin typeface="Calibri"/>
                <a:cs typeface="Calibri"/>
              </a:rPr>
              <a:t>chemicals</a:t>
            </a:r>
            <a:r>
              <a:rPr sz="1400" spc="165" dirty="0">
                <a:latin typeface="Calibri"/>
                <a:cs typeface="Calibri"/>
              </a:rPr>
              <a:t> </a:t>
            </a:r>
            <a:r>
              <a:rPr sz="1400" spc="65" dirty="0">
                <a:latin typeface="Calibri"/>
                <a:cs typeface="Calibri"/>
              </a:rPr>
              <a:t>or</a:t>
            </a:r>
            <a:r>
              <a:rPr sz="1400" spc="160" dirty="0">
                <a:latin typeface="Calibri"/>
                <a:cs typeface="Calibri"/>
              </a:rPr>
              <a:t> </a:t>
            </a:r>
            <a:r>
              <a:rPr sz="1400" dirty="0">
                <a:latin typeface="Calibri"/>
                <a:cs typeface="Calibri"/>
              </a:rPr>
              <a:t>abrasive</a:t>
            </a:r>
            <a:r>
              <a:rPr sz="1400" spc="95" dirty="0">
                <a:latin typeface="Calibri"/>
                <a:cs typeface="Calibri"/>
              </a:rPr>
              <a:t> </a:t>
            </a:r>
            <a:r>
              <a:rPr sz="1400" spc="-10" dirty="0">
                <a:latin typeface="Calibri"/>
                <a:cs typeface="Calibri"/>
              </a:rPr>
              <a:t>materials.</a:t>
            </a:r>
            <a:endParaRPr sz="1400" dirty="0">
              <a:latin typeface="Calibri"/>
              <a:cs typeface="Calibri"/>
            </a:endParaRPr>
          </a:p>
          <a:p>
            <a:pPr marL="558165" marR="46355" indent="-104139">
              <a:lnSpc>
                <a:spcPct val="102200"/>
              </a:lnSpc>
              <a:spcBef>
                <a:spcPts val="585"/>
              </a:spcBef>
              <a:buSzPct val="71428"/>
              <a:buFont typeface="Symbol"/>
              <a:buChar char=""/>
              <a:tabLst>
                <a:tab pos="558800" algn="l"/>
              </a:tabLst>
            </a:pPr>
            <a:r>
              <a:rPr sz="1400" u="sng" dirty="0">
                <a:uFill>
                  <a:solidFill>
                    <a:srgbClr val="000000"/>
                  </a:solidFill>
                </a:uFill>
                <a:latin typeface="Calibri"/>
                <a:cs typeface="Calibri"/>
              </a:rPr>
              <a:t>Instrumentation</a:t>
            </a:r>
            <a:r>
              <a:rPr sz="1400" u="sng" spc="204" dirty="0">
                <a:uFill>
                  <a:solidFill>
                    <a:srgbClr val="000000"/>
                  </a:solidFill>
                </a:uFill>
                <a:latin typeface="Calibri"/>
                <a:cs typeface="Calibri"/>
              </a:rPr>
              <a:t> </a:t>
            </a:r>
            <a:r>
              <a:rPr sz="1400" u="sng" dirty="0">
                <a:uFill>
                  <a:solidFill>
                    <a:srgbClr val="000000"/>
                  </a:solidFill>
                </a:uFill>
                <a:latin typeface="Calibri"/>
                <a:cs typeface="Calibri"/>
              </a:rPr>
              <a:t>and</a:t>
            </a:r>
            <a:r>
              <a:rPr sz="1400" u="sng" spc="220" dirty="0">
                <a:uFill>
                  <a:solidFill>
                    <a:srgbClr val="000000"/>
                  </a:solidFill>
                </a:uFill>
                <a:latin typeface="Calibri"/>
                <a:cs typeface="Calibri"/>
              </a:rPr>
              <a:t> </a:t>
            </a:r>
            <a:r>
              <a:rPr sz="1400" u="sng" dirty="0">
                <a:uFill>
                  <a:solidFill>
                    <a:srgbClr val="000000"/>
                  </a:solidFill>
                </a:uFill>
                <a:latin typeface="Calibri"/>
                <a:cs typeface="Calibri"/>
              </a:rPr>
              <a:t>gauges</a:t>
            </a:r>
            <a:r>
              <a:rPr sz="1400" dirty="0">
                <a:latin typeface="Calibri"/>
                <a:cs typeface="Calibri"/>
              </a:rPr>
              <a:t>:</a:t>
            </a:r>
            <a:r>
              <a:rPr sz="1400" spc="275" dirty="0">
                <a:latin typeface="Calibri"/>
                <a:cs typeface="Calibri"/>
              </a:rPr>
              <a:t> </a:t>
            </a:r>
            <a:r>
              <a:rPr sz="1400" dirty="0">
                <a:latin typeface="Calibri"/>
                <a:cs typeface="Calibri"/>
              </a:rPr>
              <a:t>Never</a:t>
            </a:r>
            <a:r>
              <a:rPr sz="1400" spc="85" dirty="0">
                <a:latin typeface="Calibri"/>
                <a:cs typeface="Calibri"/>
              </a:rPr>
              <a:t> </a:t>
            </a:r>
            <a:r>
              <a:rPr sz="1400" dirty="0">
                <a:latin typeface="Calibri"/>
                <a:cs typeface="Calibri"/>
              </a:rPr>
              <a:t>use</a:t>
            </a:r>
            <a:r>
              <a:rPr sz="1400" spc="100" dirty="0">
                <a:latin typeface="Calibri"/>
                <a:cs typeface="Calibri"/>
              </a:rPr>
              <a:t> </a:t>
            </a:r>
            <a:r>
              <a:rPr sz="1400" spc="-10" dirty="0">
                <a:latin typeface="Calibri"/>
                <a:cs typeface="Calibri"/>
              </a:rPr>
              <a:t>abrasives </a:t>
            </a:r>
            <a:r>
              <a:rPr sz="1400" spc="70" dirty="0">
                <a:latin typeface="Calibri"/>
                <a:cs typeface="Calibri"/>
              </a:rPr>
              <a:t>or</a:t>
            </a:r>
            <a:r>
              <a:rPr sz="1400" spc="120" dirty="0">
                <a:latin typeface="Calibri"/>
                <a:cs typeface="Calibri"/>
              </a:rPr>
              <a:t> </a:t>
            </a:r>
            <a:r>
              <a:rPr sz="1400" dirty="0">
                <a:latin typeface="Calibri"/>
                <a:cs typeface="Calibri"/>
              </a:rPr>
              <a:t>harsh</a:t>
            </a:r>
            <a:r>
              <a:rPr sz="1400" spc="145" dirty="0">
                <a:latin typeface="Calibri"/>
                <a:cs typeface="Calibri"/>
              </a:rPr>
              <a:t> </a:t>
            </a:r>
            <a:r>
              <a:rPr sz="1400" dirty="0">
                <a:latin typeface="Calibri"/>
                <a:cs typeface="Calibri"/>
              </a:rPr>
              <a:t>chemicals,</a:t>
            </a:r>
            <a:r>
              <a:rPr sz="1400" spc="85" dirty="0">
                <a:latin typeface="Calibri"/>
                <a:cs typeface="Calibri"/>
              </a:rPr>
              <a:t> </a:t>
            </a:r>
            <a:r>
              <a:rPr sz="1400" dirty="0">
                <a:latin typeface="Calibri"/>
                <a:cs typeface="Calibri"/>
              </a:rPr>
              <a:t>as</a:t>
            </a:r>
            <a:r>
              <a:rPr sz="1400" spc="35" dirty="0">
                <a:latin typeface="Calibri"/>
                <a:cs typeface="Calibri"/>
              </a:rPr>
              <a:t> </a:t>
            </a:r>
            <a:r>
              <a:rPr sz="1400" dirty="0">
                <a:latin typeface="Calibri"/>
                <a:cs typeface="Calibri"/>
              </a:rPr>
              <a:t>these</a:t>
            </a:r>
            <a:r>
              <a:rPr sz="1400" spc="35" dirty="0">
                <a:latin typeface="Calibri"/>
                <a:cs typeface="Calibri"/>
              </a:rPr>
              <a:t> </a:t>
            </a:r>
            <a:r>
              <a:rPr sz="1400" spc="75" dirty="0">
                <a:latin typeface="Calibri"/>
                <a:cs typeface="Calibri"/>
              </a:rPr>
              <a:t>will</a:t>
            </a:r>
            <a:r>
              <a:rPr sz="1400" spc="150" dirty="0">
                <a:latin typeface="Calibri"/>
                <a:cs typeface="Calibri"/>
              </a:rPr>
              <a:t> </a:t>
            </a:r>
            <a:r>
              <a:rPr sz="1400" dirty="0">
                <a:latin typeface="Calibri"/>
                <a:cs typeface="Calibri"/>
              </a:rPr>
              <a:t>cause</a:t>
            </a:r>
            <a:r>
              <a:rPr sz="1400" spc="35" dirty="0">
                <a:latin typeface="Calibri"/>
                <a:cs typeface="Calibri"/>
              </a:rPr>
              <a:t> </a:t>
            </a:r>
            <a:r>
              <a:rPr sz="1400" dirty="0">
                <a:latin typeface="Calibri"/>
                <a:cs typeface="Calibri"/>
              </a:rPr>
              <a:t>damage</a:t>
            </a:r>
            <a:r>
              <a:rPr sz="1400" spc="35" dirty="0">
                <a:latin typeface="Calibri"/>
                <a:cs typeface="Calibri"/>
              </a:rPr>
              <a:t> </a:t>
            </a:r>
            <a:r>
              <a:rPr sz="1400" spc="-25" dirty="0">
                <a:latin typeface="Calibri"/>
                <a:cs typeface="Calibri"/>
              </a:rPr>
              <a:t>to </a:t>
            </a:r>
            <a:r>
              <a:rPr sz="1400" dirty="0">
                <a:latin typeface="Calibri"/>
                <a:cs typeface="Calibri"/>
              </a:rPr>
              <a:t>the</a:t>
            </a:r>
            <a:r>
              <a:rPr sz="1400" spc="140" dirty="0">
                <a:latin typeface="Calibri"/>
                <a:cs typeface="Calibri"/>
              </a:rPr>
              <a:t> </a:t>
            </a:r>
            <a:r>
              <a:rPr sz="1400" dirty="0">
                <a:latin typeface="Calibri"/>
                <a:cs typeface="Calibri"/>
              </a:rPr>
              <a:t>surface</a:t>
            </a:r>
            <a:r>
              <a:rPr sz="1400" spc="125"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components.</a:t>
            </a:r>
            <a:r>
              <a:rPr sz="1400" spc="114" dirty="0">
                <a:latin typeface="Calibri"/>
                <a:cs typeface="Calibri"/>
              </a:rPr>
              <a:t> </a:t>
            </a:r>
            <a:r>
              <a:rPr sz="1400" dirty="0">
                <a:latin typeface="Calibri"/>
                <a:cs typeface="Calibri"/>
              </a:rPr>
              <a:t>Refer</a:t>
            </a:r>
            <a:r>
              <a:rPr sz="1400" spc="135" dirty="0">
                <a:latin typeface="Calibri"/>
                <a:cs typeface="Calibri"/>
              </a:rPr>
              <a:t> </a:t>
            </a:r>
            <a:r>
              <a:rPr sz="1400" dirty="0">
                <a:latin typeface="Calibri"/>
                <a:cs typeface="Calibri"/>
              </a:rPr>
              <a:t>to</a:t>
            </a:r>
            <a:r>
              <a:rPr sz="1400" spc="260" dirty="0">
                <a:latin typeface="Calibri"/>
                <a:cs typeface="Calibri"/>
              </a:rPr>
              <a:t> </a:t>
            </a:r>
            <a:r>
              <a:rPr sz="1400" dirty="0">
                <a:latin typeface="Calibri"/>
                <a:cs typeface="Calibri"/>
              </a:rPr>
              <a:t>the</a:t>
            </a:r>
            <a:r>
              <a:rPr sz="1400" spc="140" dirty="0">
                <a:latin typeface="Calibri"/>
                <a:cs typeface="Calibri"/>
              </a:rPr>
              <a:t> </a:t>
            </a:r>
            <a:r>
              <a:rPr sz="1400" spc="-10" dirty="0">
                <a:latin typeface="Calibri"/>
                <a:cs typeface="Calibri"/>
              </a:rPr>
              <a:t>specific </a:t>
            </a:r>
            <a:r>
              <a:rPr sz="1400" spc="50" dirty="0">
                <a:latin typeface="Calibri"/>
                <a:cs typeface="Calibri"/>
              </a:rPr>
              <a:t>Manufacturer</a:t>
            </a:r>
            <a:r>
              <a:rPr sz="1400" spc="210" dirty="0">
                <a:latin typeface="Calibri"/>
                <a:cs typeface="Calibri"/>
              </a:rPr>
              <a:t> </a:t>
            </a:r>
            <a:r>
              <a:rPr sz="1400" dirty="0">
                <a:latin typeface="Calibri"/>
                <a:cs typeface="Calibri"/>
              </a:rPr>
              <a:t>Owner’s</a:t>
            </a:r>
            <a:r>
              <a:rPr sz="1400" spc="190" dirty="0">
                <a:latin typeface="Calibri"/>
                <a:cs typeface="Calibri"/>
              </a:rPr>
              <a:t> </a:t>
            </a:r>
            <a:r>
              <a:rPr sz="1400" dirty="0">
                <a:latin typeface="Calibri"/>
                <a:cs typeface="Calibri"/>
              </a:rPr>
              <a:t>Manual</a:t>
            </a:r>
            <a:r>
              <a:rPr sz="1400" spc="285" dirty="0">
                <a:latin typeface="Calibri"/>
                <a:cs typeface="Calibri"/>
              </a:rPr>
              <a:t> </a:t>
            </a:r>
            <a:r>
              <a:rPr sz="1400" spc="65" dirty="0">
                <a:latin typeface="Calibri"/>
                <a:cs typeface="Calibri"/>
              </a:rPr>
              <a:t>for</a:t>
            </a:r>
            <a:r>
              <a:rPr sz="1400" spc="370" dirty="0">
                <a:latin typeface="Calibri"/>
                <a:cs typeface="Calibri"/>
              </a:rPr>
              <a:t> </a:t>
            </a:r>
            <a:r>
              <a:rPr sz="1400" spc="-10" dirty="0">
                <a:latin typeface="Calibri"/>
                <a:cs typeface="Calibri"/>
              </a:rPr>
              <a:t>detailed </a:t>
            </a:r>
            <a:r>
              <a:rPr sz="1400" dirty="0">
                <a:latin typeface="Calibri"/>
                <a:cs typeface="Calibri"/>
              </a:rPr>
              <a:t>cleaning</a:t>
            </a:r>
            <a:r>
              <a:rPr sz="1400" spc="355" dirty="0">
                <a:latin typeface="Calibri"/>
                <a:cs typeface="Calibri"/>
              </a:rPr>
              <a:t> </a:t>
            </a:r>
            <a:r>
              <a:rPr sz="1400" spc="-10" dirty="0">
                <a:latin typeface="Calibri"/>
                <a:cs typeface="Calibri"/>
              </a:rPr>
              <a:t>procedures.</a:t>
            </a:r>
            <a:endParaRPr sz="1400" dirty="0">
              <a:latin typeface="Calibri"/>
              <a:cs typeface="Calibri"/>
            </a:endParaRPr>
          </a:p>
          <a:p>
            <a:pPr marL="558165" marR="5080" indent="-104139">
              <a:lnSpc>
                <a:spcPct val="101699"/>
              </a:lnSpc>
              <a:spcBef>
                <a:spcPts val="595"/>
              </a:spcBef>
              <a:buSzPct val="71428"/>
              <a:buFont typeface="Symbol"/>
              <a:buChar char=""/>
              <a:tabLst>
                <a:tab pos="558800" algn="l"/>
              </a:tabLst>
            </a:pPr>
            <a:r>
              <a:rPr sz="1400" u="sng" dirty="0">
                <a:uFill>
                  <a:solidFill>
                    <a:srgbClr val="000000"/>
                  </a:solidFill>
                </a:uFill>
                <a:latin typeface="Calibri"/>
                <a:cs typeface="Calibri"/>
              </a:rPr>
              <a:t>Battery</a:t>
            </a:r>
            <a:r>
              <a:rPr sz="1400" dirty="0">
                <a:latin typeface="Calibri"/>
                <a:cs typeface="Calibri"/>
              </a:rPr>
              <a:t>:</a:t>
            </a:r>
            <a:r>
              <a:rPr sz="1400" spc="204" dirty="0">
                <a:latin typeface="Calibri"/>
                <a:cs typeface="Calibri"/>
              </a:rPr>
              <a:t> </a:t>
            </a:r>
            <a:r>
              <a:rPr sz="1400" dirty="0">
                <a:latin typeface="Calibri"/>
                <a:cs typeface="Calibri"/>
              </a:rPr>
              <a:t>Always</a:t>
            </a:r>
            <a:r>
              <a:rPr sz="1400" spc="95" dirty="0">
                <a:latin typeface="Calibri"/>
                <a:cs typeface="Calibri"/>
              </a:rPr>
              <a:t> </a:t>
            </a:r>
            <a:r>
              <a:rPr sz="1400" spc="70" dirty="0">
                <a:latin typeface="Calibri"/>
                <a:cs typeface="Calibri"/>
              </a:rPr>
              <a:t>turn</a:t>
            </a:r>
            <a:r>
              <a:rPr sz="1400" spc="29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Battery</a:t>
            </a:r>
            <a:r>
              <a:rPr sz="1400" spc="204" dirty="0">
                <a:latin typeface="Calibri"/>
                <a:cs typeface="Calibri"/>
              </a:rPr>
              <a:t> </a:t>
            </a:r>
            <a:r>
              <a:rPr sz="1400" dirty="0">
                <a:latin typeface="Calibri"/>
                <a:cs typeface="Calibri"/>
              </a:rPr>
              <a:t>Selector</a:t>
            </a:r>
            <a:r>
              <a:rPr sz="1400" spc="200" dirty="0">
                <a:latin typeface="Calibri"/>
                <a:cs typeface="Calibri"/>
              </a:rPr>
              <a:t> </a:t>
            </a:r>
            <a:r>
              <a:rPr sz="1400" spc="-10" dirty="0">
                <a:latin typeface="Calibri"/>
                <a:cs typeface="Calibri"/>
              </a:rPr>
              <a:t>Switch</a:t>
            </a:r>
            <a:r>
              <a:rPr sz="1400" spc="500" dirty="0">
                <a:latin typeface="Calibri"/>
                <a:cs typeface="Calibri"/>
              </a:rPr>
              <a:t> </a:t>
            </a:r>
            <a:r>
              <a:rPr sz="1400" dirty="0">
                <a:latin typeface="Calibri"/>
                <a:cs typeface="Calibri"/>
              </a:rPr>
              <a:t>to</a:t>
            </a:r>
            <a:r>
              <a:rPr sz="1400" spc="265" dirty="0">
                <a:latin typeface="Calibri"/>
                <a:cs typeface="Calibri"/>
              </a:rPr>
              <a:t> </a:t>
            </a:r>
            <a:r>
              <a:rPr sz="1400" dirty="0">
                <a:latin typeface="Calibri"/>
                <a:cs typeface="Calibri"/>
              </a:rPr>
              <a:t>the</a:t>
            </a:r>
            <a:r>
              <a:rPr sz="1400" spc="180" dirty="0">
                <a:latin typeface="Calibri"/>
                <a:cs typeface="Calibri"/>
              </a:rPr>
              <a:t> </a:t>
            </a:r>
            <a:r>
              <a:rPr sz="1400" dirty="0">
                <a:latin typeface="Calibri"/>
                <a:cs typeface="Calibri"/>
              </a:rPr>
              <a:t>“OFF”</a:t>
            </a:r>
            <a:r>
              <a:rPr sz="1400" spc="55" dirty="0">
                <a:latin typeface="Calibri"/>
                <a:cs typeface="Calibri"/>
              </a:rPr>
              <a:t> </a:t>
            </a:r>
            <a:r>
              <a:rPr sz="1400" dirty="0">
                <a:latin typeface="Calibri"/>
                <a:cs typeface="Calibri"/>
              </a:rPr>
              <a:t>position</a:t>
            </a:r>
            <a:r>
              <a:rPr sz="1400" spc="260" dirty="0">
                <a:latin typeface="Calibri"/>
                <a:cs typeface="Calibri"/>
              </a:rPr>
              <a:t> </a:t>
            </a:r>
            <a:r>
              <a:rPr sz="1400" dirty="0">
                <a:latin typeface="Calibri"/>
                <a:cs typeface="Calibri"/>
              </a:rPr>
              <a:t>prior</a:t>
            </a:r>
            <a:r>
              <a:rPr sz="1400" spc="275" dirty="0">
                <a:latin typeface="Calibri"/>
                <a:cs typeface="Calibri"/>
              </a:rPr>
              <a:t> </a:t>
            </a:r>
            <a:r>
              <a:rPr sz="1400" dirty="0">
                <a:latin typeface="Calibri"/>
                <a:cs typeface="Calibri"/>
              </a:rPr>
              <a:t>to</a:t>
            </a:r>
            <a:r>
              <a:rPr sz="1400" spc="315" dirty="0">
                <a:latin typeface="Calibri"/>
                <a:cs typeface="Calibri"/>
              </a:rPr>
              <a:t> </a:t>
            </a:r>
            <a:r>
              <a:rPr sz="1400" dirty="0">
                <a:latin typeface="Calibri"/>
                <a:cs typeface="Calibri"/>
              </a:rPr>
              <a:t>servicing</a:t>
            </a:r>
            <a:r>
              <a:rPr sz="1400" spc="260" dirty="0">
                <a:latin typeface="Calibri"/>
                <a:cs typeface="Calibri"/>
              </a:rPr>
              <a:t> </a:t>
            </a:r>
            <a:r>
              <a:rPr sz="1400" spc="-25" dirty="0">
                <a:latin typeface="Calibri"/>
                <a:cs typeface="Calibri"/>
              </a:rPr>
              <a:t>the </a:t>
            </a:r>
            <a:r>
              <a:rPr sz="1400" spc="-10" dirty="0">
                <a:latin typeface="Calibri"/>
                <a:cs typeface="Calibri"/>
              </a:rPr>
              <a:t>battery.</a:t>
            </a:r>
            <a:r>
              <a:rPr sz="1400" spc="165" dirty="0">
                <a:latin typeface="Calibri"/>
                <a:cs typeface="Calibri"/>
              </a:rPr>
              <a:t> </a:t>
            </a:r>
            <a:r>
              <a:rPr sz="1400" dirty="0">
                <a:latin typeface="Calibri"/>
                <a:cs typeface="Calibri"/>
              </a:rPr>
              <a:t>Ensure</a:t>
            </a:r>
            <a:r>
              <a:rPr sz="1400" spc="135"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battery</a:t>
            </a:r>
            <a:r>
              <a:rPr sz="1400" spc="204" dirty="0">
                <a:latin typeface="Calibri"/>
                <a:cs typeface="Calibri"/>
              </a:rPr>
              <a:t> </a:t>
            </a:r>
            <a:r>
              <a:rPr sz="1400" dirty="0">
                <a:latin typeface="Calibri"/>
                <a:cs typeface="Calibri"/>
              </a:rPr>
              <a:t>terminals</a:t>
            </a:r>
            <a:r>
              <a:rPr sz="1400" spc="270" dirty="0">
                <a:latin typeface="Calibri"/>
                <a:cs typeface="Calibri"/>
              </a:rPr>
              <a:t> </a:t>
            </a:r>
            <a:r>
              <a:rPr sz="1400" dirty="0">
                <a:latin typeface="Calibri"/>
                <a:cs typeface="Calibri"/>
              </a:rPr>
              <a:t>are</a:t>
            </a:r>
            <a:r>
              <a:rPr sz="1400" spc="100" dirty="0">
                <a:latin typeface="Calibri"/>
                <a:cs typeface="Calibri"/>
              </a:rPr>
              <a:t> </a:t>
            </a:r>
            <a:r>
              <a:rPr sz="1400" spc="-10" dirty="0">
                <a:latin typeface="Calibri"/>
                <a:cs typeface="Calibri"/>
              </a:rPr>
              <a:t>clean. </a:t>
            </a:r>
            <a:r>
              <a:rPr sz="1400" dirty="0">
                <a:latin typeface="Calibri"/>
                <a:cs typeface="Calibri"/>
              </a:rPr>
              <a:t>Ensure</a:t>
            </a:r>
            <a:r>
              <a:rPr sz="1400" spc="204" dirty="0">
                <a:latin typeface="Calibri"/>
                <a:cs typeface="Calibri"/>
              </a:rPr>
              <a:t> </a:t>
            </a:r>
            <a:r>
              <a:rPr sz="1400" dirty="0">
                <a:latin typeface="Calibri"/>
                <a:cs typeface="Calibri"/>
              </a:rPr>
              <a:t>the</a:t>
            </a:r>
            <a:r>
              <a:rPr sz="1400" spc="204" dirty="0">
                <a:latin typeface="Calibri"/>
                <a:cs typeface="Calibri"/>
              </a:rPr>
              <a:t> </a:t>
            </a:r>
            <a:r>
              <a:rPr sz="1400" dirty="0">
                <a:latin typeface="Calibri"/>
                <a:cs typeface="Calibri"/>
              </a:rPr>
              <a:t>cable</a:t>
            </a:r>
            <a:r>
              <a:rPr sz="1400" spc="204" dirty="0">
                <a:latin typeface="Calibri"/>
                <a:cs typeface="Calibri"/>
              </a:rPr>
              <a:t> </a:t>
            </a:r>
            <a:r>
              <a:rPr sz="1400" dirty="0">
                <a:latin typeface="Calibri"/>
                <a:cs typeface="Calibri"/>
              </a:rPr>
              <a:t>connections</a:t>
            </a:r>
            <a:r>
              <a:rPr sz="1400" spc="229" dirty="0">
                <a:latin typeface="Calibri"/>
                <a:cs typeface="Calibri"/>
              </a:rPr>
              <a:t> </a:t>
            </a:r>
            <a:r>
              <a:rPr sz="1400" dirty="0">
                <a:latin typeface="Calibri"/>
                <a:cs typeface="Calibri"/>
              </a:rPr>
              <a:t>are</a:t>
            </a:r>
            <a:r>
              <a:rPr sz="1400" spc="215" dirty="0">
                <a:latin typeface="Calibri"/>
                <a:cs typeface="Calibri"/>
              </a:rPr>
              <a:t> </a:t>
            </a:r>
            <a:r>
              <a:rPr sz="1400" dirty="0">
                <a:latin typeface="Calibri"/>
                <a:cs typeface="Calibri"/>
              </a:rPr>
              <a:t>tight,</a:t>
            </a:r>
            <a:r>
              <a:rPr sz="1400" spc="295" dirty="0">
                <a:latin typeface="Calibri"/>
                <a:cs typeface="Calibri"/>
              </a:rPr>
              <a:t> </a:t>
            </a:r>
            <a:r>
              <a:rPr sz="1400" spc="-10" dirty="0">
                <a:latin typeface="Calibri"/>
                <a:cs typeface="Calibri"/>
              </a:rPr>
              <a:t>secure</a:t>
            </a:r>
            <a:r>
              <a:rPr sz="1400" spc="500" dirty="0">
                <a:latin typeface="Calibri"/>
                <a:cs typeface="Calibri"/>
              </a:rPr>
              <a:t> </a:t>
            </a:r>
            <a:r>
              <a:rPr sz="1400" dirty="0">
                <a:latin typeface="Calibri"/>
                <a:cs typeface="Calibri"/>
              </a:rPr>
              <a:t>and</a:t>
            </a:r>
            <a:r>
              <a:rPr sz="1400" spc="80" dirty="0">
                <a:latin typeface="Calibri"/>
                <a:cs typeface="Calibri"/>
              </a:rPr>
              <a:t> </a:t>
            </a:r>
            <a:r>
              <a:rPr sz="1400" dirty="0">
                <a:latin typeface="Calibri"/>
                <a:cs typeface="Calibri"/>
              </a:rPr>
              <a:t>clean.</a:t>
            </a:r>
            <a:r>
              <a:rPr sz="1400" spc="475" dirty="0">
                <a:latin typeface="Calibri"/>
                <a:cs typeface="Calibri"/>
              </a:rPr>
              <a:t> </a:t>
            </a:r>
            <a:r>
              <a:rPr sz="1400" dirty="0">
                <a:latin typeface="Calibri"/>
                <a:cs typeface="Calibri"/>
              </a:rPr>
              <a:t>When</a:t>
            </a:r>
            <a:r>
              <a:rPr sz="1400" spc="65" dirty="0">
                <a:latin typeface="Calibri"/>
                <a:cs typeface="Calibri"/>
              </a:rPr>
              <a:t> </a:t>
            </a:r>
            <a:r>
              <a:rPr sz="1400" dirty="0">
                <a:latin typeface="Calibri"/>
                <a:cs typeface="Calibri"/>
              </a:rPr>
              <a:t>removing</a:t>
            </a:r>
            <a:r>
              <a:rPr sz="1400" spc="125"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battery</a:t>
            </a:r>
            <a:r>
              <a:rPr sz="1400" spc="145" dirty="0">
                <a:latin typeface="Calibri"/>
                <a:cs typeface="Calibri"/>
              </a:rPr>
              <a:t> </a:t>
            </a:r>
            <a:r>
              <a:rPr sz="1400" spc="60" dirty="0">
                <a:latin typeface="Calibri"/>
                <a:cs typeface="Calibri"/>
              </a:rPr>
              <a:t>from</a:t>
            </a:r>
            <a:r>
              <a:rPr sz="1400" spc="65" dirty="0">
                <a:latin typeface="Calibri"/>
                <a:cs typeface="Calibri"/>
              </a:rPr>
              <a:t> </a:t>
            </a:r>
            <a:r>
              <a:rPr sz="1400" spc="-25" dirty="0">
                <a:latin typeface="Calibri"/>
                <a:cs typeface="Calibri"/>
              </a:rPr>
              <a:t>the </a:t>
            </a:r>
            <a:r>
              <a:rPr sz="1400" dirty="0">
                <a:latin typeface="Calibri"/>
                <a:cs typeface="Calibri"/>
              </a:rPr>
              <a:t>boat,</a:t>
            </a:r>
            <a:r>
              <a:rPr sz="1400" spc="85" dirty="0">
                <a:latin typeface="Calibri"/>
                <a:cs typeface="Calibri"/>
              </a:rPr>
              <a:t> </a:t>
            </a:r>
            <a:r>
              <a:rPr sz="1400" dirty="0">
                <a:latin typeface="Calibri"/>
                <a:cs typeface="Calibri"/>
              </a:rPr>
              <a:t>remove</a:t>
            </a:r>
            <a:r>
              <a:rPr sz="1400" spc="130" dirty="0">
                <a:latin typeface="Calibri"/>
                <a:cs typeface="Calibri"/>
              </a:rPr>
              <a:t> </a:t>
            </a:r>
            <a:r>
              <a:rPr sz="1400" dirty="0">
                <a:latin typeface="Calibri"/>
                <a:cs typeface="Calibri"/>
              </a:rPr>
              <a:t>the</a:t>
            </a:r>
            <a:r>
              <a:rPr sz="1400" spc="130" dirty="0">
                <a:latin typeface="Calibri"/>
                <a:cs typeface="Calibri"/>
              </a:rPr>
              <a:t> </a:t>
            </a:r>
            <a:r>
              <a:rPr sz="1400" dirty="0">
                <a:latin typeface="Calibri"/>
                <a:cs typeface="Calibri"/>
              </a:rPr>
              <a:t>Negative</a:t>
            </a:r>
            <a:r>
              <a:rPr sz="1400" spc="110" dirty="0">
                <a:latin typeface="Calibri"/>
                <a:cs typeface="Calibri"/>
              </a:rPr>
              <a:t> </a:t>
            </a:r>
            <a:r>
              <a:rPr sz="1400" dirty="0">
                <a:latin typeface="Calibri"/>
                <a:cs typeface="Calibri"/>
              </a:rPr>
              <a:t>(-)</a:t>
            </a:r>
            <a:r>
              <a:rPr sz="1400" spc="110" dirty="0">
                <a:latin typeface="Calibri"/>
                <a:cs typeface="Calibri"/>
              </a:rPr>
              <a:t> </a:t>
            </a:r>
            <a:r>
              <a:rPr sz="1400" dirty="0">
                <a:latin typeface="Calibri"/>
                <a:cs typeface="Calibri"/>
              </a:rPr>
              <a:t>cable</a:t>
            </a:r>
            <a:r>
              <a:rPr sz="1400" spc="140" dirty="0">
                <a:latin typeface="Calibri"/>
                <a:cs typeface="Calibri"/>
              </a:rPr>
              <a:t> </a:t>
            </a:r>
            <a:r>
              <a:rPr sz="1400" dirty="0">
                <a:latin typeface="Calibri"/>
                <a:cs typeface="Calibri"/>
              </a:rPr>
              <a:t>first.</a:t>
            </a:r>
            <a:r>
              <a:rPr sz="1400" spc="180" dirty="0">
                <a:latin typeface="Calibri"/>
                <a:cs typeface="Calibri"/>
              </a:rPr>
              <a:t> </a:t>
            </a:r>
            <a:r>
              <a:rPr sz="1400" dirty="0">
                <a:latin typeface="Calibri"/>
                <a:cs typeface="Calibri"/>
              </a:rPr>
              <a:t>When</a:t>
            </a:r>
            <a:r>
              <a:rPr sz="1400" spc="114" dirty="0">
                <a:latin typeface="Calibri"/>
                <a:cs typeface="Calibri"/>
              </a:rPr>
              <a:t> </a:t>
            </a:r>
            <a:r>
              <a:rPr sz="1400" spc="-25" dirty="0">
                <a:latin typeface="Calibri"/>
                <a:cs typeface="Calibri"/>
              </a:rPr>
              <a:t>re- </a:t>
            </a:r>
            <a:r>
              <a:rPr sz="1400" spc="55" dirty="0">
                <a:latin typeface="Calibri"/>
                <a:cs typeface="Calibri"/>
              </a:rPr>
              <a:t>installing</a:t>
            </a:r>
            <a:r>
              <a:rPr sz="1400" spc="165" dirty="0">
                <a:latin typeface="Calibri"/>
                <a:cs typeface="Calibri"/>
              </a:rPr>
              <a:t> </a:t>
            </a:r>
            <a:r>
              <a:rPr sz="1400" dirty="0">
                <a:latin typeface="Calibri"/>
                <a:cs typeface="Calibri"/>
              </a:rPr>
              <a:t>a</a:t>
            </a:r>
            <a:r>
              <a:rPr sz="1400" spc="165" dirty="0">
                <a:latin typeface="Calibri"/>
                <a:cs typeface="Calibri"/>
              </a:rPr>
              <a:t> </a:t>
            </a:r>
            <a:r>
              <a:rPr sz="1400" dirty="0">
                <a:latin typeface="Calibri"/>
                <a:cs typeface="Calibri"/>
              </a:rPr>
              <a:t>battery,</a:t>
            </a:r>
            <a:r>
              <a:rPr sz="1400" spc="105" dirty="0">
                <a:latin typeface="Calibri"/>
                <a:cs typeface="Calibri"/>
              </a:rPr>
              <a:t> </a:t>
            </a:r>
            <a:r>
              <a:rPr sz="1400" dirty="0">
                <a:latin typeface="Calibri"/>
                <a:cs typeface="Calibri"/>
              </a:rPr>
              <a:t>always</a:t>
            </a:r>
            <a:r>
              <a:rPr sz="1400" spc="150" dirty="0">
                <a:latin typeface="Calibri"/>
                <a:cs typeface="Calibri"/>
              </a:rPr>
              <a:t> </a:t>
            </a:r>
            <a:r>
              <a:rPr sz="1400" dirty="0">
                <a:latin typeface="Calibri"/>
                <a:cs typeface="Calibri"/>
              </a:rPr>
              <a:t>attach</a:t>
            </a:r>
            <a:r>
              <a:rPr sz="1400" spc="155" dirty="0">
                <a:latin typeface="Calibri"/>
                <a:cs typeface="Calibri"/>
              </a:rPr>
              <a:t> </a:t>
            </a:r>
            <a:r>
              <a:rPr sz="1400" dirty="0">
                <a:latin typeface="Calibri"/>
                <a:cs typeface="Calibri"/>
              </a:rPr>
              <a:t>the</a:t>
            </a:r>
            <a:r>
              <a:rPr sz="1400" spc="165" dirty="0">
                <a:latin typeface="Calibri"/>
                <a:cs typeface="Calibri"/>
              </a:rPr>
              <a:t> </a:t>
            </a:r>
            <a:r>
              <a:rPr sz="1400" dirty="0">
                <a:latin typeface="Calibri"/>
                <a:cs typeface="Calibri"/>
              </a:rPr>
              <a:t>Negative</a:t>
            </a:r>
            <a:r>
              <a:rPr sz="1400" spc="120" dirty="0">
                <a:latin typeface="Calibri"/>
                <a:cs typeface="Calibri"/>
              </a:rPr>
              <a:t> </a:t>
            </a:r>
            <a:r>
              <a:rPr sz="1400" dirty="0">
                <a:latin typeface="Calibri"/>
                <a:cs typeface="Calibri"/>
              </a:rPr>
              <a:t>(-</a:t>
            </a:r>
            <a:r>
              <a:rPr sz="1400" spc="-50" dirty="0">
                <a:latin typeface="Calibri"/>
                <a:cs typeface="Calibri"/>
              </a:rPr>
              <a:t>) </a:t>
            </a:r>
            <a:r>
              <a:rPr sz="1400" dirty="0">
                <a:latin typeface="Calibri"/>
                <a:cs typeface="Calibri"/>
              </a:rPr>
              <a:t>cable</a:t>
            </a:r>
            <a:r>
              <a:rPr sz="1400" spc="75" dirty="0">
                <a:latin typeface="Calibri"/>
                <a:cs typeface="Calibri"/>
              </a:rPr>
              <a:t> </a:t>
            </a:r>
            <a:r>
              <a:rPr sz="1400" dirty="0">
                <a:latin typeface="Calibri"/>
                <a:cs typeface="Calibri"/>
              </a:rPr>
              <a:t>last.</a:t>
            </a:r>
            <a:r>
              <a:rPr sz="1400" spc="480" dirty="0">
                <a:latin typeface="Calibri"/>
                <a:cs typeface="Calibri"/>
              </a:rPr>
              <a:t> </a:t>
            </a:r>
            <a:r>
              <a:rPr sz="1400" dirty="0">
                <a:latin typeface="Calibri"/>
                <a:cs typeface="Calibri"/>
              </a:rPr>
              <a:t>Refer</a:t>
            </a:r>
            <a:r>
              <a:rPr sz="1400" spc="135" dirty="0">
                <a:latin typeface="Calibri"/>
                <a:cs typeface="Calibri"/>
              </a:rPr>
              <a:t> </a:t>
            </a:r>
            <a:r>
              <a:rPr sz="1400" dirty="0">
                <a:latin typeface="Calibri"/>
                <a:cs typeface="Calibri"/>
              </a:rPr>
              <a:t>to</a:t>
            </a:r>
            <a:r>
              <a:rPr sz="1400" spc="175" dirty="0">
                <a:latin typeface="Calibri"/>
                <a:cs typeface="Calibri"/>
              </a:rPr>
              <a:t> </a:t>
            </a:r>
            <a:r>
              <a:rPr sz="1400" dirty="0">
                <a:latin typeface="Calibri"/>
                <a:cs typeface="Calibri"/>
              </a:rPr>
              <a:t>your</a:t>
            </a:r>
            <a:r>
              <a:rPr sz="1400" spc="160" dirty="0">
                <a:latin typeface="Calibri"/>
                <a:cs typeface="Calibri"/>
              </a:rPr>
              <a:t> </a:t>
            </a:r>
            <a:r>
              <a:rPr sz="1400" dirty="0">
                <a:latin typeface="Calibri"/>
                <a:cs typeface="Calibri"/>
              </a:rPr>
              <a:t>Battery</a:t>
            </a:r>
            <a:r>
              <a:rPr sz="1400" spc="215" dirty="0">
                <a:latin typeface="Calibri"/>
                <a:cs typeface="Calibri"/>
              </a:rPr>
              <a:t> </a:t>
            </a:r>
            <a:r>
              <a:rPr sz="1400" dirty="0">
                <a:latin typeface="Calibri"/>
                <a:cs typeface="Calibri"/>
              </a:rPr>
              <a:t>Owner’s</a:t>
            </a:r>
            <a:r>
              <a:rPr sz="1400" spc="125" dirty="0">
                <a:latin typeface="Calibri"/>
                <a:cs typeface="Calibri"/>
              </a:rPr>
              <a:t> </a:t>
            </a:r>
            <a:r>
              <a:rPr sz="1400" spc="-10" dirty="0">
                <a:latin typeface="Calibri"/>
                <a:cs typeface="Calibri"/>
              </a:rPr>
              <a:t>Manual</a:t>
            </a:r>
            <a:endParaRPr sz="1400" dirty="0">
              <a:latin typeface="Calibri"/>
              <a:cs typeface="Calibri"/>
            </a:endParaRPr>
          </a:p>
          <a:p>
            <a:pPr marL="12700">
              <a:lnSpc>
                <a:spcPct val="100000"/>
              </a:lnSpc>
              <a:spcBef>
                <a:spcPts val="1110"/>
              </a:spcBef>
            </a:pPr>
            <a:r>
              <a:rPr sz="1100" spc="-25" dirty="0">
                <a:latin typeface="Calibri"/>
                <a:cs typeface="Calibri"/>
              </a:rPr>
              <a:t>3</a:t>
            </a:r>
            <a:r>
              <a:rPr lang="en-US" sz="1100" spc="-25" dirty="0">
                <a:latin typeface="Calibri"/>
                <a:cs typeface="Calibri"/>
              </a:rPr>
              <a:t>7</a:t>
            </a:r>
            <a:endParaRPr sz="11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C9BA87EF-B7A1-4B7E-9CDC-E442DE4F71C7}"/>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a:spLocks noGrp="1"/>
          </p:cNvSpPr>
          <p:nvPr>
            <p:ph type="title"/>
          </p:nvPr>
        </p:nvSpPr>
        <p:spPr>
          <a:xfrm>
            <a:off x="454037" y="125678"/>
            <a:ext cx="9160510" cy="300355"/>
          </a:xfrm>
          <a:prstGeom prst="rect">
            <a:avLst/>
          </a:prstGeom>
        </p:spPr>
        <p:txBody>
          <a:bodyPr vert="horz" wrap="square" lIns="0" tIns="12700" rIns="0" bIns="0" rtlCol="0">
            <a:spAutoFit/>
          </a:bodyPr>
          <a:lstStyle/>
          <a:p>
            <a:pPr marL="12700">
              <a:lnSpc>
                <a:spcPct val="100000"/>
              </a:lnSpc>
              <a:spcBef>
                <a:spcPts val="100"/>
              </a:spcBef>
              <a:tabLst>
                <a:tab pos="4144010" algn="l"/>
                <a:tab pos="9147175" algn="l"/>
              </a:tabLst>
            </a:pPr>
            <a:r>
              <a:rPr dirty="0"/>
              <a:t>	</a:t>
            </a:r>
            <a:r>
              <a:rPr spc="-10" dirty="0"/>
              <a:t>STORAGE</a:t>
            </a:r>
            <a:r>
              <a:rPr dirty="0"/>
              <a:t>	</a:t>
            </a:r>
          </a:p>
        </p:txBody>
      </p:sp>
      <p:sp>
        <p:nvSpPr>
          <p:cNvPr id="4" name="object 4"/>
          <p:cNvSpPr txBox="1"/>
          <p:nvPr/>
        </p:nvSpPr>
        <p:spPr>
          <a:xfrm>
            <a:off x="5143627" y="385242"/>
            <a:ext cx="4401820" cy="6563359"/>
          </a:xfrm>
          <a:prstGeom prst="rect">
            <a:avLst/>
          </a:prstGeom>
        </p:spPr>
        <p:txBody>
          <a:bodyPr vert="horz" wrap="square" lIns="0" tIns="86360" rIns="0" bIns="0" rtlCol="0">
            <a:spAutoFit/>
          </a:bodyPr>
          <a:lstStyle/>
          <a:p>
            <a:pPr marL="12700">
              <a:lnSpc>
                <a:spcPct val="100000"/>
              </a:lnSpc>
              <a:spcBef>
                <a:spcPts val="680"/>
              </a:spcBef>
            </a:pPr>
            <a:r>
              <a:rPr sz="1400" spc="-10" dirty="0">
                <a:latin typeface="Calibri"/>
                <a:cs typeface="Calibri"/>
              </a:rPr>
              <a:t>lubricant.</a:t>
            </a:r>
            <a:endParaRPr sz="1400">
              <a:latin typeface="Calibri"/>
              <a:cs typeface="Calibri"/>
            </a:endParaRPr>
          </a:p>
          <a:p>
            <a:pPr marL="12700" marR="111760">
              <a:lnSpc>
                <a:spcPct val="101400"/>
              </a:lnSpc>
              <a:spcBef>
                <a:spcPts val="555"/>
              </a:spcBef>
            </a:pPr>
            <a:r>
              <a:rPr sz="1400" u="sng" dirty="0">
                <a:uFill>
                  <a:solidFill>
                    <a:srgbClr val="000000"/>
                  </a:solidFill>
                </a:uFill>
                <a:latin typeface="Calibri"/>
                <a:cs typeface="Calibri"/>
              </a:rPr>
              <a:t>Fresh</a:t>
            </a:r>
            <a:r>
              <a:rPr sz="1400" u="sng" spc="75" dirty="0">
                <a:uFill>
                  <a:solidFill>
                    <a:srgbClr val="000000"/>
                  </a:solidFill>
                </a:uFill>
                <a:latin typeface="Calibri"/>
                <a:cs typeface="Calibri"/>
              </a:rPr>
              <a:t> </a:t>
            </a:r>
            <a:r>
              <a:rPr sz="1400" u="sng" dirty="0">
                <a:uFill>
                  <a:solidFill>
                    <a:srgbClr val="000000"/>
                  </a:solidFill>
                </a:uFill>
                <a:latin typeface="Calibri"/>
                <a:cs typeface="Calibri"/>
              </a:rPr>
              <a:t>Water</a:t>
            </a:r>
            <a:r>
              <a:rPr sz="1400" u="sng" spc="30" dirty="0">
                <a:uFill>
                  <a:solidFill>
                    <a:srgbClr val="000000"/>
                  </a:solidFill>
                </a:uFill>
                <a:latin typeface="Calibri"/>
                <a:cs typeface="Calibri"/>
              </a:rPr>
              <a:t> </a:t>
            </a:r>
            <a:r>
              <a:rPr sz="1400" u="sng" dirty="0">
                <a:uFill>
                  <a:solidFill>
                    <a:srgbClr val="000000"/>
                  </a:solidFill>
                </a:uFill>
                <a:latin typeface="Calibri"/>
                <a:cs typeface="Calibri"/>
              </a:rPr>
              <a:t>Washdown:</a:t>
            </a:r>
            <a:r>
              <a:rPr sz="1400" spc="114" dirty="0">
                <a:latin typeface="Calibri"/>
                <a:cs typeface="Calibri"/>
              </a:rPr>
              <a:t> </a:t>
            </a:r>
            <a:r>
              <a:rPr sz="1400" dirty="0">
                <a:latin typeface="Calibri"/>
                <a:cs typeface="Calibri"/>
              </a:rPr>
              <a:t>If</a:t>
            </a:r>
            <a:r>
              <a:rPr sz="1400" spc="40" dirty="0">
                <a:latin typeface="Calibri"/>
                <a:cs typeface="Calibri"/>
              </a:rPr>
              <a:t> </a:t>
            </a:r>
            <a:r>
              <a:rPr sz="1400" dirty="0">
                <a:latin typeface="Calibri"/>
                <a:cs typeface="Calibri"/>
              </a:rPr>
              <a:t>your</a:t>
            </a:r>
            <a:r>
              <a:rPr sz="1400" spc="135" dirty="0">
                <a:latin typeface="Calibri"/>
                <a:cs typeface="Calibri"/>
              </a:rPr>
              <a:t> </a:t>
            </a:r>
            <a:r>
              <a:rPr sz="1400" i="1" dirty="0">
                <a:latin typeface="Calibri"/>
                <a:cs typeface="Calibri"/>
              </a:rPr>
              <a:t>SEA</a:t>
            </a:r>
            <a:r>
              <a:rPr sz="1400" i="1" spc="20" dirty="0">
                <a:latin typeface="Calibri"/>
                <a:cs typeface="Calibri"/>
              </a:rPr>
              <a:t> </a:t>
            </a:r>
            <a:r>
              <a:rPr sz="1400" i="1" dirty="0">
                <a:latin typeface="Calibri"/>
                <a:cs typeface="Calibri"/>
              </a:rPr>
              <a:t>PRO</a:t>
            </a:r>
            <a:r>
              <a:rPr sz="1400" i="1" spc="10" dirty="0">
                <a:latin typeface="Calibri"/>
                <a:cs typeface="Calibri"/>
              </a:rPr>
              <a:t> </a:t>
            </a:r>
            <a:r>
              <a:rPr sz="1400" dirty="0">
                <a:latin typeface="Calibri"/>
                <a:cs typeface="Calibri"/>
              </a:rPr>
              <a:t>boat</a:t>
            </a:r>
            <a:r>
              <a:rPr sz="1400" spc="55" dirty="0">
                <a:latin typeface="Calibri"/>
                <a:cs typeface="Calibri"/>
              </a:rPr>
              <a:t> </a:t>
            </a:r>
            <a:r>
              <a:rPr sz="1400" dirty="0">
                <a:latin typeface="Calibri"/>
                <a:cs typeface="Calibri"/>
              </a:rPr>
              <a:t>has</a:t>
            </a:r>
            <a:r>
              <a:rPr sz="1400" spc="75" dirty="0">
                <a:latin typeface="Calibri"/>
                <a:cs typeface="Calibri"/>
              </a:rPr>
              <a:t> </a:t>
            </a:r>
            <a:r>
              <a:rPr sz="1400" dirty="0">
                <a:latin typeface="Calibri"/>
                <a:cs typeface="Calibri"/>
              </a:rPr>
              <a:t>a</a:t>
            </a:r>
            <a:r>
              <a:rPr sz="1400" spc="35" dirty="0">
                <a:latin typeface="Calibri"/>
                <a:cs typeface="Calibri"/>
              </a:rPr>
              <a:t> </a:t>
            </a:r>
            <a:r>
              <a:rPr sz="1400" spc="-10" dirty="0">
                <a:latin typeface="Calibri"/>
                <a:cs typeface="Calibri"/>
              </a:rPr>
              <a:t>fresh </a:t>
            </a:r>
            <a:r>
              <a:rPr sz="1400" dirty="0">
                <a:latin typeface="Calibri"/>
                <a:cs typeface="Calibri"/>
              </a:rPr>
              <a:t>water</a:t>
            </a:r>
            <a:r>
              <a:rPr sz="1400" spc="190" dirty="0">
                <a:latin typeface="Calibri"/>
                <a:cs typeface="Calibri"/>
              </a:rPr>
              <a:t> </a:t>
            </a:r>
            <a:r>
              <a:rPr sz="1400" dirty="0">
                <a:latin typeface="Calibri"/>
                <a:cs typeface="Calibri"/>
              </a:rPr>
              <a:t>washdown</a:t>
            </a:r>
            <a:r>
              <a:rPr sz="1400" spc="245" dirty="0">
                <a:latin typeface="Calibri"/>
                <a:cs typeface="Calibri"/>
              </a:rPr>
              <a:t> </a:t>
            </a:r>
            <a:r>
              <a:rPr sz="1400" spc="-20" dirty="0">
                <a:latin typeface="Calibri"/>
                <a:cs typeface="Calibri"/>
              </a:rPr>
              <a:t>system</a:t>
            </a:r>
            <a:r>
              <a:rPr sz="1400" spc="75" dirty="0">
                <a:latin typeface="Calibri"/>
                <a:cs typeface="Calibri"/>
              </a:rPr>
              <a:t> </a:t>
            </a:r>
            <a:r>
              <a:rPr sz="1400" dirty="0">
                <a:latin typeface="Calibri"/>
                <a:cs typeface="Calibri"/>
              </a:rPr>
              <a:t>installed,</a:t>
            </a:r>
            <a:r>
              <a:rPr sz="1400" spc="215" dirty="0">
                <a:latin typeface="Calibri"/>
                <a:cs typeface="Calibri"/>
              </a:rPr>
              <a:t> </a:t>
            </a:r>
            <a:r>
              <a:rPr sz="1400" spc="55" dirty="0">
                <a:latin typeface="Calibri"/>
                <a:cs typeface="Calibri"/>
              </a:rPr>
              <a:t>turn</a:t>
            </a:r>
            <a:r>
              <a:rPr sz="1400" spc="385" dirty="0">
                <a:latin typeface="Calibri"/>
                <a:cs typeface="Calibri"/>
              </a:rPr>
              <a:t> </a:t>
            </a:r>
            <a:r>
              <a:rPr sz="1400" dirty="0">
                <a:latin typeface="Calibri"/>
                <a:cs typeface="Calibri"/>
              </a:rPr>
              <a:t>on</a:t>
            </a:r>
            <a:r>
              <a:rPr sz="1400" spc="204" dirty="0">
                <a:latin typeface="Calibri"/>
                <a:cs typeface="Calibri"/>
              </a:rPr>
              <a:t> </a:t>
            </a:r>
            <a:r>
              <a:rPr sz="1400" dirty="0">
                <a:latin typeface="Calibri"/>
                <a:cs typeface="Calibri"/>
              </a:rPr>
              <a:t>the</a:t>
            </a:r>
            <a:r>
              <a:rPr sz="1400" spc="170" dirty="0">
                <a:latin typeface="Calibri"/>
                <a:cs typeface="Calibri"/>
              </a:rPr>
              <a:t> </a:t>
            </a:r>
            <a:r>
              <a:rPr sz="1400" spc="-10" dirty="0">
                <a:latin typeface="Calibri"/>
                <a:cs typeface="Calibri"/>
              </a:rPr>
              <a:t>pump, </a:t>
            </a:r>
            <a:r>
              <a:rPr sz="1400" dirty="0">
                <a:latin typeface="Calibri"/>
                <a:cs typeface="Calibri"/>
              </a:rPr>
              <a:t>open</a:t>
            </a:r>
            <a:r>
              <a:rPr sz="1400" spc="20" dirty="0">
                <a:latin typeface="Calibri"/>
                <a:cs typeface="Calibri"/>
              </a:rPr>
              <a:t> </a:t>
            </a:r>
            <a:r>
              <a:rPr sz="1400" spc="70" dirty="0">
                <a:latin typeface="Calibri"/>
                <a:cs typeface="Calibri"/>
              </a:rPr>
              <a:t>all</a:t>
            </a:r>
            <a:r>
              <a:rPr sz="1400" spc="395" dirty="0">
                <a:latin typeface="Calibri"/>
                <a:cs typeface="Calibri"/>
              </a:rPr>
              <a:t> </a:t>
            </a:r>
            <a:r>
              <a:rPr sz="1400" dirty="0">
                <a:latin typeface="Calibri"/>
                <a:cs typeface="Calibri"/>
              </a:rPr>
              <a:t>connections</a:t>
            </a:r>
            <a:r>
              <a:rPr sz="1400" spc="195" dirty="0">
                <a:latin typeface="Calibri"/>
                <a:cs typeface="Calibri"/>
              </a:rPr>
              <a:t> </a:t>
            </a:r>
            <a:r>
              <a:rPr sz="1400" dirty="0">
                <a:latin typeface="Calibri"/>
                <a:cs typeface="Calibri"/>
              </a:rPr>
              <a:t>and</a:t>
            </a:r>
            <a:r>
              <a:rPr sz="1400" spc="220" dirty="0">
                <a:latin typeface="Calibri"/>
                <a:cs typeface="Calibri"/>
              </a:rPr>
              <a:t> </a:t>
            </a:r>
            <a:r>
              <a:rPr sz="1400" dirty="0">
                <a:latin typeface="Calibri"/>
                <a:cs typeface="Calibri"/>
              </a:rPr>
              <a:t>outlets,</a:t>
            </a:r>
            <a:r>
              <a:rPr sz="1400" spc="310" dirty="0">
                <a:latin typeface="Calibri"/>
                <a:cs typeface="Calibri"/>
              </a:rPr>
              <a:t> </a:t>
            </a:r>
            <a:r>
              <a:rPr sz="1400" dirty="0">
                <a:latin typeface="Calibri"/>
                <a:cs typeface="Calibri"/>
              </a:rPr>
              <a:t>and</a:t>
            </a:r>
            <a:r>
              <a:rPr sz="1400" spc="225" dirty="0">
                <a:latin typeface="Calibri"/>
                <a:cs typeface="Calibri"/>
              </a:rPr>
              <a:t> </a:t>
            </a:r>
            <a:r>
              <a:rPr sz="1400" dirty="0">
                <a:latin typeface="Calibri"/>
                <a:cs typeface="Calibri"/>
              </a:rPr>
              <a:t>drain</a:t>
            </a:r>
            <a:r>
              <a:rPr sz="1400" spc="275" dirty="0">
                <a:latin typeface="Calibri"/>
                <a:cs typeface="Calibri"/>
              </a:rPr>
              <a:t> </a:t>
            </a:r>
            <a:r>
              <a:rPr sz="1400" spc="70" dirty="0">
                <a:latin typeface="Calibri"/>
                <a:cs typeface="Calibri"/>
              </a:rPr>
              <a:t>all</a:t>
            </a:r>
            <a:r>
              <a:rPr sz="1400" spc="395" dirty="0">
                <a:latin typeface="Calibri"/>
                <a:cs typeface="Calibri"/>
              </a:rPr>
              <a:t> </a:t>
            </a:r>
            <a:r>
              <a:rPr sz="1400" spc="-10" dirty="0">
                <a:latin typeface="Calibri"/>
                <a:cs typeface="Calibri"/>
              </a:rPr>
              <a:t>water</a:t>
            </a:r>
            <a:endParaRPr sz="1400">
              <a:latin typeface="Calibri"/>
              <a:cs typeface="Calibri"/>
            </a:endParaRPr>
          </a:p>
          <a:p>
            <a:pPr marL="12700" marR="109220">
              <a:lnSpc>
                <a:spcPct val="101800"/>
              </a:lnSpc>
              <a:spcBef>
                <a:spcPts val="15"/>
              </a:spcBef>
            </a:pPr>
            <a:r>
              <a:rPr sz="1400" spc="55" dirty="0">
                <a:latin typeface="Calibri"/>
                <a:cs typeface="Calibri"/>
              </a:rPr>
              <a:t>from</a:t>
            </a:r>
            <a:r>
              <a:rPr sz="1400" spc="170"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fresh</a:t>
            </a:r>
            <a:r>
              <a:rPr sz="1400" spc="150" dirty="0">
                <a:latin typeface="Calibri"/>
                <a:cs typeface="Calibri"/>
              </a:rPr>
              <a:t> </a:t>
            </a:r>
            <a:r>
              <a:rPr sz="1400" dirty="0">
                <a:latin typeface="Calibri"/>
                <a:cs typeface="Calibri"/>
              </a:rPr>
              <a:t>water</a:t>
            </a:r>
            <a:r>
              <a:rPr sz="1400" spc="150" dirty="0">
                <a:latin typeface="Calibri"/>
                <a:cs typeface="Calibri"/>
              </a:rPr>
              <a:t> </a:t>
            </a:r>
            <a:r>
              <a:rPr sz="1400" dirty="0">
                <a:latin typeface="Calibri"/>
                <a:cs typeface="Calibri"/>
              </a:rPr>
              <a:t>tank</a:t>
            </a:r>
            <a:r>
              <a:rPr sz="1400" spc="195" dirty="0">
                <a:latin typeface="Calibri"/>
                <a:cs typeface="Calibri"/>
              </a:rPr>
              <a:t> </a:t>
            </a:r>
            <a:r>
              <a:rPr sz="1400" dirty="0">
                <a:latin typeface="Calibri"/>
                <a:cs typeface="Calibri"/>
              </a:rPr>
              <a:t>and</a:t>
            </a:r>
            <a:r>
              <a:rPr sz="1400" spc="180" dirty="0">
                <a:latin typeface="Calibri"/>
                <a:cs typeface="Calibri"/>
              </a:rPr>
              <a:t> </a:t>
            </a:r>
            <a:r>
              <a:rPr sz="1400" dirty="0">
                <a:latin typeface="Calibri"/>
                <a:cs typeface="Calibri"/>
              </a:rPr>
              <a:t>lines.</a:t>
            </a:r>
            <a:r>
              <a:rPr sz="1400" spc="175" dirty="0">
                <a:latin typeface="Calibri"/>
                <a:cs typeface="Calibri"/>
              </a:rPr>
              <a:t> </a:t>
            </a:r>
            <a:r>
              <a:rPr sz="1400" dirty="0">
                <a:latin typeface="Calibri"/>
                <a:cs typeface="Calibri"/>
              </a:rPr>
              <a:t>Run</a:t>
            </a:r>
            <a:r>
              <a:rPr sz="1400" spc="145" dirty="0">
                <a:latin typeface="Calibri"/>
                <a:cs typeface="Calibri"/>
              </a:rPr>
              <a:t> </a:t>
            </a:r>
            <a:r>
              <a:rPr sz="1400" dirty="0">
                <a:latin typeface="Calibri"/>
                <a:cs typeface="Calibri"/>
              </a:rPr>
              <a:t>the</a:t>
            </a:r>
            <a:r>
              <a:rPr sz="1400" spc="110" dirty="0">
                <a:latin typeface="Calibri"/>
                <a:cs typeface="Calibri"/>
              </a:rPr>
              <a:t> </a:t>
            </a:r>
            <a:r>
              <a:rPr sz="1400" spc="-65" dirty="0">
                <a:latin typeface="Calibri"/>
                <a:cs typeface="Calibri"/>
              </a:rPr>
              <a:t>pump</a:t>
            </a:r>
            <a:r>
              <a:rPr sz="1400" spc="-10" dirty="0">
                <a:latin typeface="Calibri"/>
                <a:cs typeface="Calibri"/>
              </a:rPr>
              <a:t> </a:t>
            </a:r>
            <a:r>
              <a:rPr sz="1400" spc="40" dirty="0">
                <a:latin typeface="Calibri"/>
                <a:cs typeface="Calibri"/>
              </a:rPr>
              <a:t>until </a:t>
            </a:r>
            <a:r>
              <a:rPr sz="1400" dirty="0">
                <a:latin typeface="Calibri"/>
                <a:cs typeface="Calibri"/>
              </a:rPr>
              <a:t>the</a:t>
            </a:r>
            <a:r>
              <a:rPr sz="1400" spc="70" dirty="0">
                <a:latin typeface="Calibri"/>
                <a:cs typeface="Calibri"/>
              </a:rPr>
              <a:t> </a:t>
            </a:r>
            <a:r>
              <a:rPr sz="1400" spc="-20" dirty="0">
                <a:latin typeface="Calibri"/>
                <a:cs typeface="Calibri"/>
              </a:rPr>
              <a:t>system</a:t>
            </a:r>
            <a:r>
              <a:rPr sz="1400" spc="15" dirty="0">
                <a:latin typeface="Calibri"/>
                <a:cs typeface="Calibri"/>
              </a:rPr>
              <a:t> </a:t>
            </a:r>
            <a:r>
              <a:rPr sz="1400" dirty="0">
                <a:latin typeface="Calibri"/>
                <a:cs typeface="Calibri"/>
              </a:rPr>
              <a:t>is</a:t>
            </a:r>
            <a:r>
              <a:rPr sz="1400" spc="55" dirty="0">
                <a:latin typeface="Calibri"/>
                <a:cs typeface="Calibri"/>
              </a:rPr>
              <a:t> </a:t>
            </a:r>
            <a:r>
              <a:rPr sz="1400" dirty="0">
                <a:latin typeface="Calibri"/>
                <a:cs typeface="Calibri"/>
              </a:rPr>
              <a:t>completely </a:t>
            </a:r>
            <a:r>
              <a:rPr sz="1400" spc="-65" dirty="0">
                <a:latin typeface="Calibri"/>
                <a:cs typeface="Calibri"/>
              </a:rPr>
              <a:t>empty.</a:t>
            </a:r>
            <a:r>
              <a:rPr sz="1400" spc="80" dirty="0">
                <a:latin typeface="Calibri"/>
                <a:cs typeface="Calibri"/>
              </a:rPr>
              <a:t> </a:t>
            </a:r>
            <a:r>
              <a:rPr sz="1400" dirty="0">
                <a:latin typeface="Calibri"/>
                <a:cs typeface="Calibri"/>
              </a:rPr>
              <a:t>Add</a:t>
            </a:r>
            <a:r>
              <a:rPr sz="1400" spc="40" dirty="0">
                <a:latin typeface="Calibri"/>
                <a:cs typeface="Calibri"/>
              </a:rPr>
              <a:t> </a:t>
            </a:r>
            <a:r>
              <a:rPr sz="1400" dirty="0">
                <a:latin typeface="Calibri"/>
                <a:cs typeface="Calibri"/>
              </a:rPr>
              <a:t>a</a:t>
            </a:r>
            <a:r>
              <a:rPr sz="1400" spc="50" dirty="0">
                <a:latin typeface="Calibri"/>
                <a:cs typeface="Calibri"/>
              </a:rPr>
              <a:t> </a:t>
            </a:r>
            <a:r>
              <a:rPr sz="1400" dirty="0">
                <a:latin typeface="Calibri"/>
                <a:cs typeface="Calibri"/>
              </a:rPr>
              <a:t>non-</a:t>
            </a:r>
            <a:r>
              <a:rPr sz="1400" spc="-10" dirty="0">
                <a:latin typeface="Calibri"/>
                <a:cs typeface="Calibri"/>
              </a:rPr>
              <a:t>toxic</a:t>
            </a:r>
            <a:r>
              <a:rPr sz="1400" spc="500" dirty="0">
                <a:latin typeface="Calibri"/>
                <a:cs typeface="Calibri"/>
              </a:rPr>
              <a:t> </a:t>
            </a:r>
            <a:r>
              <a:rPr sz="1400" dirty="0">
                <a:latin typeface="Calibri"/>
                <a:cs typeface="Calibri"/>
              </a:rPr>
              <a:t>antifreeze</a:t>
            </a:r>
            <a:r>
              <a:rPr sz="1400" spc="185" dirty="0">
                <a:latin typeface="Calibri"/>
                <a:cs typeface="Calibri"/>
              </a:rPr>
              <a:t> </a:t>
            </a:r>
            <a:r>
              <a:rPr sz="1400" spc="55" dirty="0">
                <a:latin typeface="Calibri"/>
                <a:cs typeface="Calibri"/>
              </a:rPr>
              <a:t>solution</a:t>
            </a:r>
            <a:r>
              <a:rPr sz="1400" spc="175" dirty="0">
                <a:latin typeface="Calibri"/>
                <a:cs typeface="Calibri"/>
              </a:rPr>
              <a:t> </a:t>
            </a:r>
            <a:r>
              <a:rPr sz="1400" dirty="0">
                <a:latin typeface="Calibri"/>
                <a:cs typeface="Calibri"/>
              </a:rPr>
              <a:t>to</a:t>
            </a:r>
            <a:r>
              <a:rPr sz="1400" spc="215" dirty="0">
                <a:latin typeface="Calibri"/>
                <a:cs typeface="Calibri"/>
              </a:rPr>
              <a:t> </a:t>
            </a:r>
            <a:r>
              <a:rPr sz="1400" dirty="0">
                <a:latin typeface="Calibri"/>
                <a:cs typeface="Calibri"/>
              </a:rPr>
              <a:t>the</a:t>
            </a:r>
            <a:r>
              <a:rPr sz="1400" spc="80" dirty="0">
                <a:latin typeface="Calibri"/>
                <a:cs typeface="Calibri"/>
              </a:rPr>
              <a:t> </a:t>
            </a:r>
            <a:r>
              <a:rPr sz="1400" dirty="0">
                <a:latin typeface="Calibri"/>
                <a:cs typeface="Calibri"/>
              </a:rPr>
              <a:t>tank.</a:t>
            </a:r>
            <a:r>
              <a:rPr sz="1400" spc="165" dirty="0">
                <a:latin typeface="Calibri"/>
                <a:cs typeface="Calibri"/>
              </a:rPr>
              <a:t> </a:t>
            </a:r>
            <a:r>
              <a:rPr sz="1400" dirty="0">
                <a:latin typeface="Calibri"/>
                <a:cs typeface="Calibri"/>
              </a:rPr>
              <a:t>Run</a:t>
            </a:r>
            <a:r>
              <a:rPr sz="1400" spc="114" dirty="0">
                <a:latin typeface="Calibri"/>
                <a:cs typeface="Calibri"/>
              </a:rPr>
              <a:t> </a:t>
            </a:r>
            <a:r>
              <a:rPr sz="1400" dirty="0">
                <a:latin typeface="Calibri"/>
                <a:cs typeface="Calibri"/>
              </a:rPr>
              <a:t>the</a:t>
            </a:r>
            <a:r>
              <a:rPr sz="1400" spc="85" dirty="0">
                <a:latin typeface="Calibri"/>
                <a:cs typeface="Calibri"/>
              </a:rPr>
              <a:t> </a:t>
            </a:r>
            <a:r>
              <a:rPr sz="1400" spc="-60" dirty="0">
                <a:latin typeface="Calibri"/>
                <a:cs typeface="Calibri"/>
              </a:rPr>
              <a:t>pump</a:t>
            </a:r>
            <a:r>
              <a:rPr sz="1400" spc="-35" dirty="0">
                <a:latin typeface="Calibri"/>
                <a:cs typeface="Calibri"/>
              </a:rPr>
              <a:t> </a:t>
            </a:r>
            <a:r>
              <a:rPr sz="1400" spc="55" dirty="0">
                <a:latin typeface="Calibri"/>
                <a:cs typeface="Calibri"/>
              </a:rPr>
              <a:t>until</a:t>
            </a:r>
            <a:r>
              <a:rPr sz="1400" spc="220" dirty="0">
                <a:latin typeface="Calibri"/>
                <a:cs typeface="Calibri"/>
              </a:rPr>
              <a:t> </a:t>
            </a:r>
            <a:r>
              <a:rPr sz="1400" spc="-25" dirty="0">
                <a:latin typeface="Calibri"/>
                <a:cs typeface="Calibri"/>
              </a:rPr>
              <a:t>the </a:t>
            </a:r>
            <a:r>
              <a:rPr sz="1400" dirty="0">
                <a:latin typeface="Calibri"/>
                <a:cs typeface="Calibri"/>
              </a:rPr>
              <a:t>antifreeze</a:t>
            </a:r>
            <a:r>
              <a:rPr sz="1400" spc="190" dirty="0">
                <a:latin typeface="Calibri"/>
                <a:cs typeface="Calibri"/>
              </a:rPr>
              <a:t> </a:t>
            </a:r>
            <a:r>
              <a:rPr sz="1400" spc="55" dirty="0">
                <a:latin typeface="Calibri"/>
                <a:cs typeface="Calibri"/>
              </a:rPr>
              <a:t>solution</a:t>
            </a:r>
            <a:r>
              <a:rPr sz="1400" spc="190" dirty="0">
                <a:latin typeface="Calibri"/>
                <a:cs typeface="Calibri"/>
              </a:rPr>
              <a:t> </a:t>
            </a:r>
            <a:r>
              <a:rPr sz="1400" dirty="0">
                <a:latin typeface="Calibri"/>
                <a:cs typeface="Calibri"/>
              </a:rPr>
              <a:t>is</a:t>
            </a:r>
            <a:r>
              <a:rPr sz="1400" spc="95" dirty="0">
                <a:latin typeface="Calibri"/>
                <a:cs typeface="Calibri"/>
              </a:rPr>
              <a:t> </a:t>
            </a:r>
            <a:r>
              <a:rPr sz="1400" spc="50" dirty="0">
                <a:latin typeface="Calibri"/>
                <a:cs typeface="Calibri"/>
              </a:rPr>
              <a:t>running</a:t>
            </a:r>
            <a:r>
              <a:rPr sz="1400" spc="270" dirty="0">
                <a:latin typeface="Calibri"/>
                <a:cs typeface="Calibri"/>
              </a:rPr>
              <a:t> </a:t>
            </a:r>
            <a:r>
              <a:rPr sz="1400" dirty="0">
                <a:latin typeface="Calibri"/>
                <a:cs typeface="Calibri"/>
              </a:rPr>
              <a:t>out</a:t>
            </a:r>
            <a:r>
              <a:rPr sz="1400" spc="215" dirty="0">
                <a:latin typeface="Calibri"/>
                <a:cs typeface="Calibri"/>
              </a:rPr>
              <a:t> </a:t>
            </a:r>
            <a:r>
              <a:rPr sz="1400" spc="55" dirty="0">
                <a:latin typeface="Calibri"/>
                <a:cs typeface="Calibri"/>
              </a:rPr>
              <a:t>of</a:t>
            </a:r>
            <a:r>
              <a:rPr sz="1400" spc="245" dirty="0">
                <a:latin typeface="Calibri"/>
                <a:cs typeface="Calibri"/>
              </a:rPr>
              <a:t> </a:t>
            </a:r>
            <a:r>
              <a:rPr sz="1400" spc="70" dirty="0">
                <a:latin typeface="Calibri"/>
                <a:cs typeface="Calibri"/>
              </a:rPr>
              <a:t>all</a:t>
            </a:r>
            <a:r>
              <a:rPr sz="1400" spc="300" dirty="0">
                <a:latin typeface="Calibri"/>
                <a:cs typeface="Calibri"/>
              </a:rPr>
              <a:t> </a:t>
            </a:r>
            <a:r>
              <a:rPr sz="1400" spc="-10" dirty="0">
                <a:latin typeface="Calibri"/>
                <a:cs typeface="Calibri"/>
              </a:rPr>
              <a:t>connections </a:t>
            </a:r>
            <a:r>
              <a:rPr sz="1400" dirty="0">
                <a:latin typeface="Calibri"/>
                <a:cs typeface="Calibri"/>
              </a:rPr>
              <a:t>and</a:t>
            </a:r>
            <a:r>
              <a:rPr sz="1400" spc="65" dirty="0">
                <a:latin typeface="Calibri"/>
                <a:cs typeface="Calibri"/>
              </a:rPr>
              <a:t> </a:t>
            </a:r>
            <a:r>
              <a:rPr sz="1400" spc="-10" dirty="0">
                <a:latin typeface="Calibri"/>
                <a:cs typeface="Calibri"/>
              </a:rPr>
              <a:t>outlets.</a:t>
            </a:r>
            <a:endParaRPr sz="1400">
              <a:latin typeface="Calibri"/>
              <a:cs typeface="Calibri"/>
            </a:endParaRPr>
          </a:p>
          <a:p>
            <a:pPr marL="12700" marR="294640" algn="just">
              <a:lnSpc>
                <a:spcPct val="102099"/>
              </a:lnSpc>
              <a:spcBef>
                <a:spcPts val="620"/>
              </a:spcBef>
            </a:pPr>
            <a:r>
              <a:rPr sz="1400" u="sng" dirty="0">
                <a:uFill>
                  <a:solidFill>
                    <a:srgbClr val="000000"/>
                  </a:solidFill>
                </a:uFill>
                <a:latin typeface="Calibri"/>
                <a:cs typeface="Calibri"/>
              </a:rPr>
              <a:t>Raw</a:t>
            </a:r>
            <a:r>
              <a:rPr sz="1400" u="sng" spc="65" dirty="0">
                <a:uFill>
                  <a:solidFill>
                    <a:srgbClr val="000000"/>
                  </a:solidFill>
                </a:uFill>
                <a:latin typeface="Calibri"/>
                <a:cs typeface="Calibri"/>
              </a:rPr>
              <a:t> </a:t>
            </a:r>
            <a:r>
              <a:rPr sz="1400" u="sng" dirty="0">
                <a:uFill>
                  <a:solidFill>
                    <a:srgbClr val="000000"/>
                  </a:solidFill>
                </a:uFill>
                <a:latin typeface="Calibri"/>
                <a:cs typeface="Calibri"/>
              </a:rPr>
              <a:t>Water</a:t>
            </a:r>
            <a:r>
              <a:rPr sz="1400" u="sng" spc="70" dirty="0">
                <a:uFill>
                  <a:solidFill>
                    <a:srgbClr val="000000"/>
                  </a:solidFill>
                </a:uFill>
                <a:latin typeface="Calibri"/>
                <a:cs typeface="Calibri"/>
              </a:rPr>
              <a:t> </a:t>
            </a:r>
            <a:r>
              <a:rPr sz="1400" u="sng" dirty="0">
                <a:uFill>
                  <a:solidFill>
                    <a:srgbClr val="000000"/>
                  </a:solidFill>
                </a:uFill>
                <a:latin typeface="Calibri"/>
                <a:cs typeface="Calibri"/>
              </a:rPr>
              <a:t>Washdown:</a:t>
            </a:r>
            <a:r>
              <a:rPr sz="1400" spc="150" dirty="0">
                <a:latin typeface="Calibri"/>
                <a:cs typeface="Calibri"/>
              </a:rPr>
              <a:t> </a:t>
            </a:r>
            <a:r>
              <a:rPr sz="1400" spc="-30" dirty="0">
                <a:latin typeface="Calibri"/>
                <a:cs typeface="Calibri"/>
              </a:rPr>
              <a:t>Open</a:t>
            </a:r>
            <a:r>
              <a:rPr sz="1400" spc="-2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seacock</a:t>
            </a:r>
            <a:r>
              <a:rPr sz="1400" spc="25" dirty="0">
                <a:latin typeface="Calibri"/>
                <a:cs typeface="Calibri"/>
              </a:rPr>
              <a:t> </a:t>
            </a:r>
            <a:r>
              <a:rPr sz="1400" dirty="0">
                <a:latin typeface="Calibri"/>
                <a:cs typeface="Calibri"/>
              </a:rPr>
              <a:t>that</a:t>
            </a:r>
            <a:r>
              <a:rPr sz="1400" spc="220" dirty="0">
                <a:latin typeface="Calibri"/>
                <a:cs typeface="Calibri"/>
              </a:rPr>
              <a:t> </a:t>
            </a:r>
            <a:r>
              <a:rPr sz="1400" spc="-10" dirty="0">
                <a:latin typeface="Calibri"/>
                <a:cs typeface="Calibri"/>
              </a:rPr>
              <a:t>supplies </a:t>
            </a:r>
            <a:r>
              <a:rPr sz="1400" dirty="0">
                <a:latin typeface="Calibri"/>
                <a:cs typeface="Calibri"/>
              </a:rPr>
              <a:t>water</a:t>
            </a:r>
            <a:r>
              <a:rPr sz="1400" spc="170" dirty="0">
                <a:latin typeface="Calibri"/>
                <a:cs typeface="Calibri"/>
              </a:rPr>
              <a:t> </a:t>
            </a:r>
            <a:r>
              <a:rPr sz="1400" dirty="0">
                <a:latin typeface="Calibri"/>
                <a:cs typeface="Calibri"/>
              </a:rPr>
              <a:t>to</a:t>
            </a:r>
            <a:r>
              <a:rPr sz="1400" spc="270" dirty="0">
                <a:latin typeface="Calibri"/>
                <a:cs typeface="Calibri"/>
              </a:rPr>
              <a:t> </a:t>
            </a:r>
            <a:r>
              <a:rPr sz="1400" dirty="0">
                <a:latin typeface="Calibri"/>
                <a:cs typeface="Calibri"/>
              </a:rPr>
              <a:t>the</a:t>
            </a:r>
            <a:r>
              <a:rPr sz="1400" spc="155" dirty="0">
                <a:latin typeface="Calibri"/>
                <a:cs typeface="Calibri"/>
              </a:rPr>
              <a:t> </a:t>
            </a:r>
            <a:r>
              <a:rPr sz="1400" dirty="0">
                <a:latin typeface="Calibri"/>
                <a:cs typeface="Calibri"/>
              </a:rPr>
              <a:t>raw</a:t>
            </a:r>
            <a:r>
              <a:rPr sz="1400" spc="220" dirty="0">
                <a:latin typeface="Calibri"/>
                <a:cs typeface="Calibri"/>
              </a:rPr>
              <a:t> </a:t>
            </a:r>
            <a:r>
              <a:rPr sz="1400" dirty="0">
                <a:latin typeface="Calibri"/>
                <a:cs typeface="Calibri"/>
              </a:rPr>
              <a:t>water</a:t>
            </a:r>
            <a:r>
              <a:rPr sz="1400" spc="175" dirty="0">
                <a:latin typeface="Calibri"/>
                <a:cs typeface="Calibri"/>
              </a:rPr>
              <a:t> </a:t>
            </a:r>
            <a:r>
              <a:rPr sz="1400" dirty="0">
                <a:latin typeface="Calibri"/>
                <a:cs typeface="Calibri"/>
              </a:rPr>
              <a:t>washdown</a:t>
            </a:r>
            <a:r>
              <a:rPr sz="1400" spc="195" dirty="0">
                <a:latin typeface="Calibri"/>
                <a:cs typeface="Calibri"/>
              </a:rPr>
              <a:t> </a:t>
            </a:r>
            <a:r>
              <a:rPr sz="1400" spc="-60" dirty="0">
                <a:latin typeface="Calibri"/>
                <a:cs typeface="Calibri"/>
              </a:rPr>
              <a:t>pump</a:t>
            </a:r>
            <a:r>
              <a:rPr sz="1400" spc="-5" dirty="0">
                <a:latin typeface="Calibri"/>
                <a:cs typeface="Calibri"/>
              </a:rPr>
              <a:t> </a:t>
            </a:r>
            <a:r>
              <a:rPr sz="1400" spc="70" dirty="0">
                <a:latin typeface="Calibri"/>
                <a:cs typeface="Calibri"/>
              </a:rPr>
              <a:t>allowing</a:t>
            </a:r>
            <a:r>
              <a:rPr sz="1400" spc="229" dirty="0">
                <a:latin typeface="Calibri"/>
                <a:cs typeface="Calibri"/>
              </a:rPr>
              <a:t> </a:t>
            </a:r>
            <a:r>
              <a:rPr sz="1400" spc="45" dirty="0">
                <a:latin typeface="Calibri"/>
                <a:cs typeface="Calibri"/>
              </a:rPr>
              <a:t>all </a:t>
            </a:r>
            <a:r>
              <a:rPr sz="1400" dirty="0">
                <a:latin typeface="Calibri"/>
                <a:cs typeface="Calibri"/>
              </a:rPr>
              <a:t>water</a:t>
            </a:r>
            <a:r>
              <a:rPr sz="1400" spc="120" dirty="0">
                <a:latin typeface="Calibri"/>
                <a:cs typeface="Calibri"/>
              </a:rPr>
              <a:t> </a:t>
            </a:r>
            <a:r>
              <a:rPr sz="1400" dirty="0">
                <a:latin typeface="Calibri"/>
                <a:cs typeface="Calibri"/>
              </a:rPr>
              <a:t>to</a:t>
            </a:r>
            <a:r>
              <a:rPr sz="1400" spc="204" dirty="0">
                <a:latin typeface="Calibri"/>
                <a:cs typeface="Calibri"/>
              </a:rPr>
              <a:t> </a:t>
            </a:r>
            <a:r>
              <a:rPr sz="1400" dirty="0">
                <a:latin typeface="Calibri"/>
                <a:cs typeface="Calibri"/>
              </a:rPr>
              <a:t>drain</a:t>
            </a:r>
            <a:r>
              <a:rPr sz="1400" spc="195" dirty="0">
                <a:latin typeface="Calibri"/>
                <a:cs typeface="Calibri"/>
              </a:rPr>
              <a:t> </a:t>
            </a:r>
            <a:r>
              <a:rPr sz="1400" spc="55" dirty="0">
                <a:latin typeface="Calibri"/>
                <a:cs typeface="Calibri"/>
              </a:rPr>
              <a:t>from</a:t>
            </a:r>
            <a:r>
              <a:rPr sz="1400" spc="140" dirty="0">
                <a:latin typeface="Calibri"/>
                <a:cs typeface="Calibri"/>
              </a:rPr>
              <a:t> </a:t>
            </a:r>
            <a:r>
              <a:rPr sz="1400" dirty="0">
                <a:latin typeface="Calibri"/>
                <a:cs typeface="Calibri"/>
              </a:rPr>
              <a:t>the</a:t>
            </a:r>
            <a:r>
              <a:rPr sz="1400" spc="85" dirty="0">
                <a:latin typeface="Calibri"/>
                <a:cs typeface="Calibri"/>
              </a:rPr>
              <a:t> </a:t>
            </a:r>
            <a:r>
              <a:rPr sz="1400" spc="-10" dirty="0">
                <a:latin typeface="Calibri"/>
                <a:cs typeface="Calibri"/>
              </a:rPr>
              <a:t>system.</a:t>
            </a:r>
            <a:r>
              <a:rPr sz="1400" spc="30" dirty="0">
                <a:latin typeface="Calibri"/>
                <a:cs typeface="Calibri"/>
              </a:rPr>
              <a:t> </a:t>
            </a:r>
            <a:r>
              <a:rPr sz="1400" spc="-40" dirty="0">
                <a:latin typeface="Calibri"/>
                <a:cs typeface="Calibri"/>
              </a:rPr>
              <a:t>Open</a:t>
            </a:r>
            <a:r>
              <a:rPr sz="1400" spc="-3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cap</a:t>
            </a:r>
            <a:r>
              <a:rPr sz="1400" spc="-10" dirty="0">
                <a:latin typeface="Calibri"/>
                <a:cs typeface="Calibri"/>
              </a:rPr>
              <a:t> </a:t>
            </a:r>
            <a:r>
              <a:rPr sz="1400" dirty="0">
                <a:latin typeface="Calibri"/>
                <a:cs typeface="Calibri"/>
              </a:rPr>
              <a:t>at</a:t>
            </a:r>
            <a:r>
              <a:rPr sz="1400" spc="90" dirty="0">
                <a:latin typeface="Calibri"/>
                <a:cs typeface="Calibri"/>
              </a:rPr>
              <a:t> </a:t>
            </a:r>
            <a:r>
              <a:rPr sz="1400" spc="-25" dirty="0">
                <a:latin typeface="Calibri"/>
                <a:cs typeface="Calibri"/>
              </a:rPr>
              <a:t>the</a:t>
            </a:r>
            <a:endParaRPr sz="1400">
              <a:latin typeface="Calibri"/>
              <a:cs typeface="Calibri"/>
            </a:endParaRPr>
          </a:p>
          <a:p>
            <a:pPr marL="12700" marR="135255">
              <a:lnSpc>
                <a:spcPct val="101400"/>
              </a:lnSpc>
            </a:pPr>
            <a:r>
              <a:rPr sz="1400" dirty="0">
                <a:latin typeface="Calibri"/>
                <a:cs typeface="Calibri"/>
              </a:rPr>
              <a:t>outlet</a:t>
            </a:r>
            <a:r>
              <a:rPr sz="1400" spc="445" dirty="0">
                <a:latin typeface="Calibri"/>
                <a:cs typeface="Calibri"/>
              </a:rPr>
              <a:t> </a:t>
            </a:r>
            <a:r>
              <a:rPr sz="1400" dirty="0">
                <a:latin typeface="Calibri"/>
                <a:cs typeface="Calibri"/>
              </a:rPr>
              <a:t>connection.</a:t>
            </a:r>
            <a:r>
              <a:rPr sz="1400" spc="145" dirty="0">
                <a:latin typeface="Calibri"/>
                <a:cs typeface="Calibri"/>
              </a:rPr>
              <a:t> </a:t>
            </a:r>
            <a:r>
              <a:rPr sz="1400" dirty="0">
                <a:latin typeface="Calibri"/>
                <a:cs typeface="Calibri"/>
              </a:rPr>
              <a:t>Run</a:t>
            </a:r>
            <a:r>
              <a:rPr sz="1400" spc="250" dirty="0">
                <a:latin typeface="Calibri"/>
                <a:cs typeface="Calibri"/>
              </a:rPr>
              <a:t> </a:t>
            </a:r>
            <a:r>
              <a:rPr sz="1400" dirty="0">
                <a:latin typeface="Calibri"/>
                <a:cs typeface="Calibri"/>
              </a:rPr>
              <a:t>the</a:t>
            </a:r>
            <a:r>
              <a:rPr sz="1400" spc="204" dirty="0">
                <a:latin typeface="Calibri"/>
                <a:cs typeface="Calibri"/>
              </a:rPr>
              <a:t> </a:t>
            </a:r>
            <a:r>
              <a:rPr sz="1400" dirty="0">
                <a:latin typeface="Calibri"/>
                <a:cs typeface="Calibri"/>
              </a:rPr>
              <a:t>raw</a:t>
            </a:r>
            <a:r>
              <a:rPr sz="1400" spc="320" dirty="0">
                <a:latin typeface="Calibri"/>
                <a:cs typeface="Calibri"/>
              </a:rPr>
              <a:t> </a:t>
            </a:r>
            <a:r>
              <a:rPr sz="1400" dirty="0">
                <a:latin typeface="Calibri"/>
                <a:cs typeface="Calibri"/>
              </a:rPr>
              <a:t>water</a:t>
            </a:r>
            <a:r>
              <a:rPr sz="1400" spc="265" dirty="0">
                <a:latin typeface="Calibri"/>
                <a:cs typeface="Calibri"/>
              </a:rPr>
              <a:t> </a:t>
            </a:r>
            <a:r>
              <a:rPr sz="1400" dirty="0">
                <a:latin typeface="Calibri"/>
                <a:cs typeface="Calibri"/>
              </a:rPr>
              <a:t>washdown</a:t>
            </a:r>
            <a:r>
              <a:rPr sz="1400" spc="330" dirty="0">
                <a:latin typeface="Calibri"/>
                <a:cs typeface="Calibri"/>
              </a:rPr>
              <a:t> </a:t>
            </a:r>
            <a:r>
              <a:rPr sz="1400" spc="-20" dirty="0">
                <a:latin typeface="Calibri"/>
                <a:cs typeface="Calibri"/>
              </a:rPr>
              <a:t>pump </a:t>
            </a:r>
            <a:r>
              <a:rPr sz="1400" spc="85" dirty="0">
                <a:latin typeface="Calibri"/>
                <a:cs typeface="Calibri"/>
              </a:rPr>
              <a:t>for</a:t>
            </a:r>
            <a:r>
              <a:rPr sz="1400" spc="120" dirty="0">
                <a:latin typeface="Calibri"/>
                <a:cs typeface="Calibri"/>
              </a:rPr>
              <a:t> </a:t>
            </a:r>
            <a:r>
              <a:rPr sz="1400" dirty="0">
                <a:latin typeface="Calibri"/>
                <a:cs typeface="Calibri"/>
              </a:rPr>
              <a:t>a</a:t>
            </a:r>
            <a:r>
              <a:rPr sz="1400" spc="50" dirty="0">
                <a:latin typeface="Calibri"/>
                <a:cs typeface="Calibri"/>
              </a:rPr>
              <a:t> </a:t>
            </a:r>
            <a:r>
              <a:rPr sz="1400" spc="65" dirty="0">
                <a:latin typeface="Calibri"/>
                <a:cs typeface="Calibri"/>
              </a:rPr>
              <a:t>short</a:t>
            </a:r>
            <a:r>
              <a:rPr sz="1400" spc="125" dirty="0">
                <a:latin typeface="Calibri"/>
                <a:cs typeface="Calibri"/>
              </a:rPr>
              <a:t> </a:t>
            </a:r>
            <a:r>
              <a:rPr sz="1400" spc="-10" dirty="0">
                <a:latin typeface="Calibri"/>
                <a:cs typeface="Calibri"/>
              </a:rPr>
              <a:t>time</a:t>
            </a:r>
            <a:r>
              <a:rPr sz="1400" spc="-5" dirty="0">
                <a:latin typeface="Calibri"/>
                <a:cs typeface="Calibri"/>
              </a:rPr>
              <a:t> </a:t>
            </a:r>
            <a:r>
              <a:rPr sz="1400" dirty="0">
                <a:latin typeface="Calibri"/>
                <a:cs typeface="Calibri"/>
              </a:rPr>
              <a:t>to</a:t>
            </a:r>
            <a:r>
              <a:rPr sz="1400" spc="165" dirty="0">
                <a:latin typeface="Calibri"/>
                <a:cs typeface="Calibri"/>
              </a:rPr>
              <a:t> </a:t>
            </a:r>
            <a:r>
              <a:rPr sz="1400" dirty="0">
                <a:latin typeface="Calibri"/>
                <a:cs typeface="Calibri"/>
              </a:rPr>
              <a:t>drain</a:t>
            </a:r>
            <a:r>
              <a:rPr sz="1400" spc="150" dirty="0">
                <a:latin typeface="Calibri"/>
                <a:cs typeface="Calibri"/>
              </a:rPr>
              <a:t> </a:t>
            </a:r>
            <a:r>
              <a:rPr sz="1400" dirty="0">
                <a:latin typeface="Calibri"/>
                <a:cs typeface="Calibri"/>
              </a:rPr>
              <a:t>any</a:t>
            </a:r>
            <a:r>
              <a:rPr sz="1400" spc="70" dirty="0">
                <a:latin typeface="Calibri"/>
                <a:cs typeface="Calibri"/>
              </a:rPr>
              <a:t> </a:t>
            </a:r>
            <a:r>
              <a:rPr sz="1400" dirty="0">
                <a:latin typeface="Calibri"/>
                <a:cs typeface="Calibri"/>
              </a:rPr>
              <a:t>residual</a:t>
            </a:r>
            <a:r>
              <a:rPr sz="1400" spc="180" dirty="0">
                <a:latin typeface="Calibri"/>
                <a:cs typeface="Calibri"/>
              </a:rPr>
              <a:t> </a:t>
            </a:r>
            <a:r>
              <a:rPr sz="1400" dirty="0">
                <a:latin typeface="Calibri"/>
                <a:cs typeface="Calibri"/>
              </a:rPr>
              <a:t>water</a:t>
            </a:r>
            <a:r>
              <a:rPr sz="1400" spc="100" dirty="0">
                <a:latin typeface="Calibri"/>
                <a:cs typeface="Calibri"/>
              </a:rPr>
              <a:t> </a:t>
            </a:r>
            <a:r>
              <a:rPr sz="1400" dirty="0">
                <a:latin typeface="Calibri"/>
                <a:cs typeface="Calibri"/>
              </a:rPr>
              <a:t>in</a:t>
            </a:r>
            <a:r>
              <a:rPr sz="1400" spc="90" dirty="0">
                <a:latin typeface="Calibri"/>
                <a:cs typeface="Calibri"/>
              </a:rPr>
              <a:t> </a:t>
            </a:r>
            <a:r>
              <a:rPr sz="1400" dirty="0">
                <a:latin typeface="Calibri"/>
                <a:cs typeface="Calibri"/>
              </a:rPr>
              <a:t>the</a:t>
            </a:r>
            <a:r>
              <a:rPr sz="1400" spc="55" dirty="0">
                <a:latin typeface="Calibri"/>
                <a:cs typeface="Calibri"/>
              </a:rPr>
              <a:t> </a:t>
            </a:r>
            <a:r>
              <a:rPr sz="1400" spc="-20" dirty="0">
                <a:latin typeface="Calibri"/>
                <a:cs typeface="Calibri"/>
              </a:rPr>
              <a:t>pump</a:t>
            </a:r>
            <a:endParaRPr sz="1400">
              <a:latin typeface="Calibri"/>
              <a:cs typeface="Calibri"/>
            </a:endParaRPr>
          </a:p>
          <a:p>
            <a:pPr marL="12700" marR="492759">
              <a:lnSpc>
                <a:spcPct val="101499"/>
              </a:lnSpc>
              <a:spcBef>
                <a:spcPts val="25"/>
              </a:spcBef>
            </a:pPr>
            <a:r>
              <a:rPr sz="1400" dirty="0">
                <a:latin typeface="Calibri"/>
                <a:cs typeface="Calibri"/>
              </a:rPr>
              <a:t>and</a:t>
            </a:r>
            <a:r>
              <a:rPr sz="1400" spc="135" dirty="0">
                <a:latin typeface="Calibri"/>
                <a:cs typeface="Calibri"/>
              </a:rPr>
              <a:t> </a:t>
            </a:r>
            <a:r>
              <a:rPr sz="1400" dirty="0">
                <a:latin typeface="Calibri"/>
                <a:cs typeface="Calibri"/>
              </a:rPr>
              <a:t>lines.</a:t>
            </a:r>
            <a:r>
              <a:rPr sz="1400" spc="204" dirty="0">
                <a:latin typeface="Calibri"/>
                <a:cs typeface="Calibri"/>
              </a:rPr>
              <a:t> </a:t>
            </a:r>
            <a:r>
              <a:rPr sz="1400" spc="-30" dirty="0">
                <a:latin typeface="Calibri"/>
                <a:cs typeface="Calibri"/>
              </a:rPr>
              <a:t>Remove</a:t>
            </a:r>
            <a:r>
              <a:rPr sz="1400" spc="20"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inline</a:t>
            </a:r>
            <a:r>
              <a:rPr sz="1400" spc="225" dirty="0">
                <a:latin typeface="Calibri"/>
                <a:cs typeface="Calibri"/>
              </a:rPr>
              <a:t> </a:t>
            </a:r>
            <a:r>
              <a:rPr sz="1400" dirty="0">
                <a:latin typeface="Calibri"/>
                <a:cs typeface="Calibri"/>
              </a:rPr>
              <a:t>strainer</a:t>
            </a:r>
            <a:r>
              <a:rPr sz="1400" spc="300" dirty="0">
                <a:latin typeface="Calibri"/>
                <a:cs typeface="Calibri"/>
              </a:rPr>
              <a:t> </a:t>
            </a:r>
            <a:r>
              <a:rPr sz="1400" dirty="0">
                <a:latin typeface="Calibri"/>
                <a:cs typeface="Calibri"/>
              </a:rPr>
              <a:t>and</a:t>
            </a:r>
            <a:r>
              <a:rPr sz="1400" spc="150" dirty="0">
                <a:latin typeface="Calibri"/>
                <a:cs typeface="Calibri"/>
              </a:rPr>
              <a:t> </a:t>
            </a:r>
            <a:r>
              <a:rPr sz="1400" spc="-35" dirty="0">
                <a:latin typeface="Calibri"/>
                <a:cs typeface="Calibri"/>
              </a:rPr>
              <a:t>empty</a:t>
            </a:r>
            <a:r>
              <a:rPr sz="1400" spc="-5" dirty="0">
                <a:latin typeface="Calibri"/>
                <a:cs typeface="Calibri"/>
              </a:rPr>
              <a:t> </a:t>
            </a:r>
            <a:r>
              <a:rPr sz="1400" spc="-25" dirty="0">
                <a:latin typeface="Calibri"/>
                <a:cs typeface="Calibri"/>
              </a:rPr>
              <a:t>any </a:t>
            </a:r>
            <a:r>
              <a:rPr sz="1400" dirty="0">
                <a:latin typeface="Calibri"/>
                <a:cs typeface="Calibri"/>
              </a:rPr>
              <a:t>water</a:t>
            </a:r>
            <a:r>
              <a:rPr sz="1400" spc="125" dirty="0">
                <a:latin typeface="Calibri"/>
                <a:cs typeface="Calibri"/>
              </a:rPr>
              <a:t> </a:t>
            </a:r>
            <a:r>
              <a:rPr sz="1400" dirty="0">
                <a:latin typeface="Calibri"/>
                <a:cs typeface="Calibri"/>
              </a:rPr>
              <a:t>in</a:t>
            </a:r>
            <a:r>
              <a:rPr sz="1400" spc="114"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strainer</a:t>
            </a:r>
            <a:r>
              <a:rPr sz="1400" spc="215" dirty="0">
                <a:latin typeface="Calibri"/>
                <a:cs typeface="Calibri"/>
              </a:rPr>
              <a:t> </a:t>
            </a:r>
            <a:r>
              <a:rPr sz="1400" dirty="0">
                <a:latin typeface="Calibri"/>
                <a:cs typeface="Calibri"/>
              </a:rPr>
              <a:t>and</a:t>
            </a:r>
            <a:r>
              <a:rPr sz="1400" spc="150" dirty="0">
                <a:latin typeface="Calibri"/>
                <a:cs typeface="Calibri"/>
              </a:rPr>
              <a:t> </a:t>
            </a:r>
            <a:r>
              <a:rPr sz="1400" spc="-10" dirty="0">
                <a:latin typeface="Calibri"/>
                <a:cs typeface="Calibri"/>
              </a:rPr>
              <a:t>lines.</a:t>
            </a:r>
            <a:endParaRPr sz="1400">
              <a:latin typeface="Calibri"/>
              <a:cs typeface="Calibri"/>
            </a:endParaRPr>
          </a:p>
          <a:p>
            <a:pPr marL="12700" marR="189230">
              <a:lnSpc>
                <a:spcPct val="101400"/>
              </a:lnSpc>
              <a:spcBef>
                <a:spcPts val="625"/>
              </a:spcBef>
            </a:pPr>
            <a:r>
              <a:rPr sz="1400" u="sng" dirty="0">
                <a:uFill>
                  <a:solidFill>
                    <a:srgbClr val="000000"/>
                  </a:solidFill>
                </a:uFill>
                <a:latin typeface="Calibri"/>
                <a:cs typeface="Calibri"/>
              </a:rPr>
              <a:t>Livewell</a:t>
            </a:r>
            <a:r>
              <a:rPr sz="1400" u="sng" spc="145" dirty="0">
                <a:uFill>
                  <a:solidFill>
                    <a:srgbClr val="000000"/>
                  </a:solidFill>
                </a:uFill>
                <a:latin typeface="Calibri"/>
                <a:cs typeface="Calibri"/>
              </a:rPr>
              <a:t> </a:t>
            </a:r>
            <a:r>
              <a:rPr sz="1400" u="sng" spc="-20" dirty="0">
                <a:uFill>
                  <a:solidFill>
                    <a:srgbClr val="000000"/>
                  </a:solidFill>
                </a:uFill>
                <a:latin typeface="Calibri"/>
                <a:cs typeface="Calibri"/>
              </a:rPr>
              <a:t>Pumps</a:t>
            </a:r>
            <a:r>
              <a:rPr sz="1400" u="sng" spc="80" dirty="0">
                <a:uFill>
                  <a:solidFill>
                    <a:srgbClr val="000000"/>
                  </a:solidFill>
                </a:uFill>
                <a:latin typeface="Calibri"/>
                <a:cs typeface="Calibri"/>
              </a:rPr>
              <a:t> </a:t>
            </a:r>
            <a:r>
              <a:rPr sz="1400" u="sng" dirty="0">
                <a:uFill>
                  <a:solidFill>
                    <a:srgbClr val="000000"/>
                  </a:solidFill>
                </a:uFill>
                <a:latin typeface="Calibri"/>
                <a:cs typeface="Calibri"/>
              </a:rPr>
              <a:t>&amp;</a:t>
            </a:r>
            <a:r>
              <a:rPr sz="1400" u="sng" spc="-25" dirty="0">
                <a:uFill>
                  <a:solidFill>
                    <a:srgbClr val="000000"/>
                  </a:solidFill>
                </a:uFill>
                <a:latin typeface="Calibri"/>
                <a:cs typeface="Calibri"/>
              </a:rPr>
              <a:t> </a:t>
            </a:r>
            <a:r>
              <a:rPr sz="1400" u="sng" dirty="0">
                <a:uFill>
                  <a:solidFill>
                    <a:srgbClr val="000000"/>
                  </a:solidFill>
                </a:uFill>
                <a:latin typeface="Calibri"/>
                <a:cs typeface="Calibri"/>
              </a:rPr>
              <a:t>Seacocks:</a:t>
            </a:r>
            <a:r>
              <a:rPr sz="1400" spc="114" dirty="0">
                <a:latin typeface="Calibri"/>
                <a:cs typeface="Calibri"/>
              </a:rPr>
              <a:t> </a:t>
            </a:r>
            <a:r>
              <a:rPr sz="1400" spc="-40" dirty="0">
                <a:latin typeface="Calibri"/>
                <a:cs typeface="Calibri"/>
              </a:rPr>
              <a:t>Open</a:t>
            </a:r>
            <a:r>
              <a:rPr sz="1400" spc="-25" dirty="0">
                <a:latin typeface="Calibri"/>
                <a:cs typeface="Calibri"/>
              </a:rPr>
              <a:t> </a:t>
            </a:r>
            <a:r>
              <a:rPr sz="1400" spc="70" dirty="0">
                <a:latin typeface="Calibri"/>
                <a:cs typeface="Calibri"/>
              </a:rPr>
              <a:t>all</a:t>
            </a:r>
            <a:r>
              <a:rPr sz="1400" spc="320" dirty="0">
                <a:latin typeface="Calibri"/>
                <a:cs typeface="Calibri"/>
              </a:rPr>
              <a:t> </a:t>
            </a:r>
            <a:r>
              <a:rPr sz="1400" dirty="0">
                <a:latin typeface="Calibri"/>
                <a:cs typeface="Calibri"/>
              </a:rPr>
              <a:t>seacocks,</a:t>
            </a:r>
            <a:r>
              <a:rPr sz="1400" spc="-30" dirty="0">
                <a:latin typeface="Calibri"/>
                <a:cs typeface="Calibri"/>
              </a:rPr>
              <a:t> </a:t>
            </a:r>
            <a:r>
              <a:rPr sz="1400" spc="60" dirty="0">
                <a:latin typeface="Calibri"/>
                <a:cs typeface="Calibri"/>
              </a:rPr>
              <a:t>allowing </a:t>
            </a:r>
            <a:r>
              <a:rPr sz="1400" spc="70" dirty="0">
                <a:latin typeface="Calibri"/>
                <a:cs typeface="Calibri"/>
              </a:rPr>
              <a:t>all</a:t>
            </a:r>
            <a:r>
              <a:rPr sz="1400" spc="180" dirty="0">
                <a:latin typeface="Calibri"/>
                <a:cs typeface="Calibri"/>
              </a:rPr>
              <a:t> </a:t>
            </a:r>
            <a:r>
              <a:rPr sz="1400" dirty="0">
                <a:latin typeface="Calibri"/>
                <a:cs typeface="Calibri"/>
              </a:rPr>
              <a:t>water</a:t>
            </a:r>
            <a:r>
              <a:rPr sz="1400" spc="85" dirty="0">
                <a:latin typeface="Calibri"/>
                <a:cs typeface="Calibri"/>
              </a:rPr>
              <a:t> </a:t>
            </a:r>
            <a:r>
              <a:rPr sz="1400" dirty="0">
                <a:latin typeface="Calibri"/>
                <a:cs typeface="Calibri"/>
              </a:rPr>
              <a:t>to</a:t>
            </a:r>
            <a:r>
              <a:rPr sz="1400" spc="100" dirty="0">
                <a:latin typeface="Calibri"/>
                <a:cs typeface="Calibri"/>
              </a:rPr>
              <a:t> </a:t>
            </a:r>
            <a:r>
              <a:rPr sz="1400" dirty="0">
                <a:latin typeface="Calibri"/>
                <a:cs typeface="Calibri"/>
              </a:rPr>
              <a:t>drain</a:t>
            </a:r>
            <a:r>
              <a:rPr sz="1400" spc="155" dirty="0">
                <a:latin typeface="Calibri"/>
                <a:cs typeface="Calibri"/>
              </a:rPr>
              <a:t> </a:t>
            </a:r>
            <a:r>
              <a:rPr sz="1400" spc="55" dirty="0">
                <a:latin typeface="Calibri"/>
                <a:cs typeface="Calibri"/>
              </a:rPr>
              <a:t>from</a:t>
            </a:r>
            <a:r>
              <a:rPr sz="1400" spc="60" dirty="0">
                <a:latin typeface="Calibri"/>
                <a:cs typeface="Calibri"/>
              </a:rPr>
              <a:t> </a:t>
            </a:r>
            <a:r>
              <a:rPr sz="1400" dirty="0">
                <a:latin typeface="Calibri"/>
                <a:cs typeface="Calibri"/>
              </a:rPr>
              <a:t>the</a:t>
            </a:r>
            <a:r>
              <a:rPr sz="1400" spc="65" dirty="0">
                <a:latin typeface="Calibri"/>
                <a:cs typeface="Calibri"/>
              </a:rPr>
              <a:t> </a:t>
            </a:r>
            <a:r>
              <a:rPr sz="1400" spc="-30" dirty="0">
                <a:latin typeface="Calibri"/>
                <a:cs typeface="Calibri"/>
              </a:rPr>
              <a:t>pumps</a:t>
            </a:r>
            <a:r>
              <a:rPr sz="1400" spc="20" dirty="0">
                <a:latin typeface="Calibri"/>
                <a:cs typeface="Calibri"/>
              </a:rPr>
              <a:t> </a:t>
            </a:r>
            <a:r>
              <a:rPr sz="1400" dirty="0">
                <a:latin typeface="Calibri"/>
                <a:cs typeface="Calibri"/>
              </a:rPr>
              <a:t>and</a:t>
            </a:r>
            <a:r>
              <a:rPr sz="1400" spc="85" dirty="0">
                <a:latin typeface="Calibri"/>
                <a:cs typeface="Calibri"/>
              </a:rPr>
              <a:t> </a:t>
            </a:r>
            <a:r>
              <a:rPr sz="1400" spc="-10" dirty="0">
                <a:latin typeface="Calibri"/>
                <a:cs typeface="Calibri"/>
              </a:rPr>
              <a:t>lines.</a:t>
            </a:r>
            <a:endParaRPr sz="1400">
              <a:latin typeface="Calibri"/>
              <a:cs typeface="Calibri"/>
            </a:endParaRPr>
          </a:p>
          <a:p>
            <a:pPr marL="12700" marR="5080" algn="just">
              <a:lnSpc>
                <a:spcPct val="102099"/>
              </a:lnSpc>
              <a:spcBef>
                <a:spcPts val="590"/>
              </a:spcBef>
            </a:pPr>
            <a:r>
              <a:rPr sz="1400" u="sng" dirty="0">
                <a:uFill>
                  <a:solidFill>
                    <a:srgbClr val="000000"/>
                  </a:solidFill>
                </a:uFill>
                <a:latin typeface="Calibri"/>
                <a:cs typeface="Calibri"/>
              </a:rPr>
              <a:t>Drains,</a:t>
            </a:r>
            <a:r>
              <a:rPr sz="1400" u="sng" spc="135" dirty="0">
                <a:uFill>
                  <a:solidFill>
                    <a:srgbClr val="000000"/>
                  </a:solidFill>
                </a:uFill>
                <a:latin typeface="Calibri"/>
                <a:cs typeface="Calibri"/>
              </a:rPr>
              <a:t> </a:t>
            </a:r>
            <a:r>
              <a:rPr sz="1400" u="sng" spc="50" dirty="0">
                <a:uFill>
                  <a:solidFill>
                    <a:srgbClr val="000000"/>
                  </a:solidFill>
                </a:uFill>
                <a:latin typeface="Calibri"/>
                <a:cs typeface="Calibri"/>
              </a:rPr>
              <a:t>Manifold</a:t>
            </a:r>
            <a:r>
              <a:rPr sz="1400" u="sng" spc="229" dirty="0">
                <a:uFill>
                  <a:solidFill>
                    <a:srgbClr val="000000"/>
                  </a:solidFill>
                </a:uFill>
                <a:latin typeface="Calibri"/>
                <a:cs typeface="Calibri"/>
              </a:rPr>
              <a:t> </a:t>
            </a:r>
            <a:r>
              <a:rPr sz="1400" u="sng" dirty="0">
                <a:uFill>
                  <a:solidFill>
                    <a:srgbClr val="000000"/>
                  </a:solidFill>
                </a:uFill>
                <a:latin typeface="Calibri"/>
                <a:cs typeface="Calibri"/>
              </a:rPr>
              <a:t>and</a:t>
            </a:r>
            <a:r>
              <a:rPr sz="1400" u="sng" spc="195" dirty="0">
                <a:uFill>
                  <a:solidFill>
                    <a:srgbClr val="000000"/>
                  </a:solidFill>
                </a:uFill>
                <a:latin typeface="Calibri"/>
                <a:cs typeface="Calibri"/>
              </a:rPr>
              <a:t> </a:t>
            </a:r>
            <a:r>
              <a:rPr sz="1400" u="sng" dirty="0">
                <a:uFill>
                  <a:solidFill>
                    <a:srgbClr val="000000"/>
                  </a:solidFill>
                </a:uFill>
                <a:latin typeface="Calibri"/>
                <a:cs typeface="Calibri"/>
              </a:rPr>
              <a:t>Bilge</a:t>
            </a:r>
            <a:r>
              <a:rPr sz="1400" u="sng" spc="155" dirty="0">
                <a:uFill>
                  <a:solidFill>
                    <a:srgbClr val="000000"/>
                  </a:solidFill>
                </a:uFill>
                <a:latin typeface="Calibri"/>
                <a:cs typeface="Calibri"/>
              </a:rPr>
              <a:t> </a:t>
            </a:r>
            <a:r>
              <a:rPr sz="1400" u="sng" dirty="0">
                <a:uFill>
                  <a:solidFill>
                    <a:srgbClr val="000000"/>
                  </a:solidFill>
                </a:uFill>
                <a:latin typeface="Calibri"/>
                <a:cs typeface="Calibri"/>
              </a:rPr>
              <a:t>Plug:</a:t>
            </a:r>
            <a:r>
              <a:rPr sz="1400" spc="250" dirty="0">
                <a:latin typeface="Calibri"/>
                <a:cs typeface="Calibri"/>
              </a:rPr>
              <a:t> </a:t>
            </a:r>
            <a:r>
              <a:rPr sz="1400" spc="-40" dirty="0">
                <a:latin typeface="Calibri"/>
                <a:cs typeface="Calibri"/>
              </a:rPr>
              <a:t>Open</a:t>
            </a:r>
            <a:r>
              <a:rPr sz="1400" spc="20" dirty="0">
                <a:latin typeface="Calibri"/>
                <a:cs typeface="Calibri"/>
              </a:rPr>
              <a:t> </a:t>
            </a:r>
            <a:r>
              <a:rPr sz="1400" dirty="0">
                <a:latin typeface="Calibri"/>
                <a:cs typeface="Calibri"/>
              </a:rPr>
              <a:t>the</a:t>
            </a:r>
            <a:r>
              <a:rPr sz="1400" spc="150" dirty="0">
                <a:latin typeface="Calibri"/>
                <a:cs typeface="Calibri"/>
              </a:rPr>
              <a:t> </a:t>
            </a:r>
            <a:r>
              <a:rPr sz="1400" dirty="0">
                <a:latin typeface="Calibri"/>
                <a:cs typeface="Calibri"/>
              </a:rPr>
              <a:t>drain</a:t>
            </a:r>
            <a:r>
              <a:rPr sz="1400" spc="280" dirty="0">
                <a:latin typeface="Calibri"/>
                <a:cs typeface="Calibri"/>
              </a:rPr>
              <a:t> </a:t>
            </a:r>
            <a:r>
              <a:rPr sz="1400" dirty="0">
                <a:latin typeface="Calibri"/>
                <a:cs typeface="Calibri"/>
              </a:rPr>
              <a:t>plug</a:t>
            </a:r>
            <a:r>
              <a:rPr sz="1400" spc="305" dirty="0">
                <a:latin typeface="Calibri"/>
                <a:cs typeface="Calibri"/>
              </a:rPr>
              <a:t> </a:t>
            </a:r>
            <a:r>
              <a:rPr sz="1400" spc="-25" dirty="0">
                <a:latin typeface="Calibri"/>
                <a:cs typeface="Calibri"/>
              </a:rPr>
              <a:t>and </a:t>
            </a:r>
            <a:r>
              <a:rPr sz="1400" dirty="0">
                <a:latin typeface="Calibri"/>
                <a:cs typeface="Calibri"/>
              </a:rPr>
              <a:t>check</a:t>
            </a:r>
            <a:r>
              <a:rPr sz="1400" spc="40" dirty="0">
                <a:latin typeface="Calibri"/>
                <a:cs typeface="Calibri"/>
              </a:rPr>
              <a:t> </a:t>
            </a:r>
            <a:r>
              <a:rPr sz="1400" dirty="0">
                <a:latin typeface="Calibri"/>
                <a:cs typeface="Calibri"/>
              </a:rPr>
              <a:t>that</a:t>
            </a:r>
            <a:r>
              <a:rPr sz="1400" spc="250" dirty="0">
                <a:latin typeface="Calibri"/>
                <a:cs typeface="Calibri"/>
              </a:rPr>
              <a:t> </a:t>
            </a:r>
            <a:r>
              <a:rPr sz="1400" spc="70" dirty="0">
                <a:latin typeface="Calibri"/>
                <a:cs typeface="Calibri"/>
              </a:rPr>
              <a:t>all</a:t>
            </a:r>
            <a:r>
              <a:rPr sz="1400" spc="320" dirty="0">
                <a:latin typeface="Calibri"/>
                <a:cs typeface="Calibri"/>
              </a:rPr>
              <a:t> </a:t>
            </a:r>
            <a:r>
              <a:rPr sz="1400" dirty="0">
                <a:latin typeface="Calibri"/>
                <a:cs typeface="Calibri"/>
              </a:rPr>
              <a:t>debris</a:t>
            </a:r>
            <a:r>
              <a:rPr sz="1400" spc="170" dirty="0">
                <a:latin typeface="Calibri"/>
                <a:cs typeface="Calibri"/>
              </a:rPr>
              <a:t> </a:t>
            </a:r>
            <a:r>
              <a:rPr sz="1400" dirty="0">
                <a:latin typeface="Calibri"/>
                <a:cs typeface="Calibri"/>
              </a:rPr>
              <a:t>has</a:t>
            </a:r>
            <a:r>
              <a:rPr sz="1400" spc="114" dirty="0">
                <a:latin typeface="Calibri"/>
                <a:cs typeface="Calibri"/>
              </a:rPr>
              <a:t> </a:t>
            </a:r>
            <a:r>
              <a:rPr sz="1400" spc="-35" dirty="0">
                <a:latin typeface="Calibri"/>
                <a:cs typeface="Calibri"/>
              </a:rPr>
              <a:t>been</a:t>
            </a:r>
            <a:r>
              <a:rPr sz="1400" spc="-40" dirty="0">
                <a:latin typeface="Calibri"/>
                <a:cs typeface="Calibri"/>
              </a:rPr>
              <a:t> </a:t>
            </a:r>
            <a:r>
              <a:rPr sz="1400" dirty="0">
                <a:latin typeface="Calibri"/>
                <a:cs typeface="Calibri"/>
              </a:rPr>
              <a:t>cleaned</a:t>
            </a:r>
            <a:r>
              <a:rPr sz="1400" spc="125" dirty="0">
                <a:latin typeface="Calibri"/>
                <a:cs typeface="Calibri"/>
              </a:rPr>
              <a:t> </a:t>
            </a:r>
            <a:r>
              <a:rPr sz="1400" dirty="0">
                <a:latin typeface="Calibri"/>
                <a:cs typeface="Calibri"/>
              </a:rPr>
              <a:t>and</a:t>
            </a:r>
            <a:r>
              <a:rPr sz="1400" spc="170" dirty="0">
                <a:latin typeface="Calibri"/>
                <a:cs typeface="Calibri"/>
              </a:rPr>
              <a:t> </a:t>
            </a:r>
            <a:r>
              <a:rPr sz="1400" dirty="0">
                <a:latin typeface="Calibri"/>
                <a:cs typeface="Calibri"/>
              </a:rPr>
              <a:t>removed</a:t>
            </a:r>
            <a:r>
              <a:rPr sz="1400" spc="45" dirty="0">
                <a:latin typeface="Calibri"/>
                <a:cs typeface="Calibri"/>
              </a:rPr>
              <a:t> </a:t>
            </a:r>
            <a:r>
              <a:rPr sz="1400" spc="35" dirty="0">
                <a:latin typeface="Calibri"/>
                <a:cs typeface="Calibri"/>
              </a:rPr>
              <a:t>from </a:t>
            </a:r>
            <a:r>
              <a:rPr sz="1400" dirty="0">
                <a:latin typeface="Calibri"/>
                <a:cs typeface="Calibri"/>
              </a:rPr>
              <a:t>around</a:t>
            </a:r>
            <a:r>
              <a:rPr sz="1400" spc="280" dirty="0">
                <a:latin typeface="Calibri"/>
                <a:cs typeface="Calibri"/>
              </a:rPr>
              <a:t> </a:t>
            </a:r>
            <a:r>
              <a:rPr sz="1400" spc="70" dirty="0">
                <a:latin typeface="Calibri"/>
                <a:cs typeface="Calibri"/>
              </a:rPr>
              <a:t>all</a:t>
            </a:r>
            <a:r>
              <a:rPr sz="1400" spc="280" dirty="0">
                <a:latin typeface="Calibri"/>
                <a:cs typeface="Calibri"/>
              </a:rPr>
              <a:t> </a:t>
            </a:r>
            <a:r>
              <a:rPr sz="1400" dirty="0">
                <a:latin typeface="Calibri"/>
                <a:cs typeface="Calibri"/>
              </a:rPr>
              <a:t>drains,</a:t>
            </a:r>
            <a:r>
              <a:rPr sz="1400" spc="150" dirty="0">
                <a:latin typeface="Calibri"/>
                <a:cs typeface="Calibri"/>
              </a:rPr>
              <a:t> </a:t>
            </a:r>
            <a:r>
              <a:rPr sz="1400" dirty="0">
                <a:latin typeface="Calibri"/>
                <a:cs typeface="Calibri"/>
              </a:rPr>
              <a:t>the</a:t>
            </a:r>
            <a:r>
              <a:rPr sz="1400" spc="165" dirty="0">
                <a:latin typeface="Calibri"/>
                <a:cs typeface="Calibri"/>
              </a:rPr>
              <a:t> </a:t>
            </a:r>
            <a:r>
              <a:rPr sz="1400" dirty="0">
                <a:latin typeface="Calibri"/>
                <a:cs typeface="Calibri"/>
              </a:rPr>
              <a:t>single</a:t>
            </a:r>
            <a:r>
              <a:rPr sz="1400" spc="270" dirty="0">
                <a:latin typeface="Calibri"/>
                <a:cs typeface="Calibri"/>
              </a:rPr>
              <a:t> </a:t>
            </a:r>
            <a:r>
              <a:rPr sz="1400" dirty="0">
                <a:latin typeface="Calibri"/>
                <a:cs typeface="Calibri"/>
              </a:rPr>
              <a:t>port</a:t>
            </a:r>
            <a:r>
              <a:rPr sz="1400" spc="215" dirty="0">
                <a:latin typeface="Calibri"/>
                <a:cs typeface="Calibri"/>
              </a:rPr>
              <a:t> </a:t>
            </a:r>
            <a:r>
              <a:rPr sz="1400" dirty="0">
                <a:latin typeface="Calibri"/>
                <a:cs typeface="Calibri"/>
              </a:rPr>
              <a:t>manifold,</a:t>
            </a:r>
            <a:r>
              <a:rPr sz="1400" spc="190" dirty="0">
                <a:latin typeface="Calibri"/>
                <a:cs typeface="Calibri"/>
              </a:rPr>
              <a:t> </a:t>
            </a:r>
            <a:r>
              <a:rPr sz="1400" dirty="0">
                <a:latin typeface="Calibri"/>
                <a:cs typeface="Calibri"/>
              </a:rPr>
              <a:t>and</a:t>
            </a:r>
            <a:r>
              <a:rPr sz="1400" spc="210" dirty="0">
                <a:latin typeface="Calibri"/>
                <a:cs typeface="Calibri"/>
              </a:rPr>
              <a:t> </a:t>
            </a:r>
            <a:r>
              <a:rPr sz="1400" spc="-25" dirty="0">
                <a:latin typeface="Calibri"/>
                <a:cs typeface="Calibri"/>
              </a:rPr>
              <a:t>the</a:t>
            </a:r>
            <a:endParaRPr sz="1400">
              <a:latin typeface="Calibri"/>
              <a:cs typeface="Calibri"/>
            </a:endParaRPr>
          </a:p>
          <a:p>
            <a:pPr marL="12700">
              <a:lnSpc>
                <a:spcPct val="100000"/>
              </a:lnSpc>
              <a:spcBef>
                <a:spcPts val="120"/>
              </a:spcBef>
            </a:pPr>
            <a:r>
              <a:rPr sz="1400" dirty="0">
                <a:latin typeface="Calibri"/>
                <a:cs typeface="Calibri"/>
              </a:rPr>
              <a:t>bilge</a:t>
            </a:r>
            <a:r>
              <a:rPr sz="1400" spc="175" dirty="0">
                <a:latin typeface="Calibri"/>
                <a:cs typeface="Calibri"/>
              </a:rPr>
              <a:t> </a:t>
            </a:r>
            <a:r>
              <a:rPr sz="1400" dirty="0">
                <a:latin typeface="Calibri"/>
                <a:cs typeface="Calibri"/>
              </a:rPr>
              <a:t>drain</a:t>
            </a:r>
            <a:r>
              <a:rPr sz="1400" spc="190" dirty="0">
                <a:latin typeface="Calibri"/>
                <a:cs typeface="Calibri"/>
              </a:rPr>
              <a:t> </a:t>
            </a:r>
            <a:r>
              <a:rPr sz="1400" dirty="0">
                <a:latin typeface="Calibri"/>
                <a:cs typeface="Calibri"/>
              </a:rPr>
              <a:t>plug.</a:t>
            </a:r>
            <a:r>
              <a:rPr sz="1400" spc="155" dirty="0">
                <a:latin typeface="Calibri"/>
                <a:cs typeface="Calibri"/>
              </a:rPr>
              <a:t> </a:t>
            </a:r>
            <a:r>
              <a:rPr sz="1400" dirty="0">
                <a:latin typeface="Calibri"/>
                <a:cs typeface="Calibri"/>
              </a:rPr>
              <a:t>This</a:t>
            </a:r>
            <a:r>
              <a:rPr sz="1400" spc="95" dirty="0">
                <a:latin typeface="Calibri"/>
                <a:cs typeface="Calibri"/>
              </a:rPr>
              <a:t> </a:t>
            </a:r>
            <a:r>
              <a:rPr sz="1400" dirty="0">
                <a:latin typeface="Calibri"/>
                <a:cs typeface="Calibri"/>
              </a:rPr>
              <a:t>ensures</a:t>
            </a:r>
            <a:r>
              <a:rPr sz="1400" spc="135" dirty="0">
                <a:latin typeface="Calibri"/>
                <a:cs typeface="Calibri"/>
              </a:rPr>
              <a:t> </a:t>
            </a:r>
            <a:r>
              <a:rPr sz="1400" dirty="0">
                <a:latin typeface="Calibri"/>
                <a:cs typeface="Calibri"/>
              </a:rPr>
              <a:t>that</a:t>
            </a:r>
            <a:r>
              <a:rPr sz="1400" spc="185" dirty="0">
                <a:latin typeface="Calibri"/>
                <a:cs typeface="Calibri"/>
              </a:rPr>
              <a:t> </a:t>
            </a:r>
            <a:r>
              <a:rPr sz="1400" dirty="0">
                <a:latin typeface="Calibri"/>
                <a:cs typeface="Calibri"/>
              </a:rPr>
              <a:t>any</a:t>
            </a:r>
            <a:r>
              <a:rPr sz="1400" spc="60" dirty="0">
                <a:latin typeface="Calibri"/>
                <a:cs typeface="Calibri"/>
              </a:rPr>
              <a:t> </a:t>
            </a:r>
            <a:r>
              <a:rPr sz="1400" dirty="0">
                <a:latin typeface="Calibri"/>
                <a:cs typeface="Calibri"/>
              </a:rPr>
              <a:t>moisture</a:t>
            </a:r>
            <a:r>
              <a:rPr sz="1400" spc="100" dirty="0">
                <a:latin typeface="Calibri"/>
                <a:cs typeface="Calibri"/>
              </a:rPr>
              <a:t> </a:t>
            </a:r>
            <a:r>
              <a:rPr sz="1400" spc="-20" dirty="0">
                <a:latin typeface="Calibri"/>
                <a:cs typeface="Calibri"/>
              </a:rPr>
              <a:t>that</a:t>
            </a:r>
            <a:endParaRPr sz="1400">
              <a:latin typeface="Calibri"/>
              <a:cs typeface="Calibri"/>
            </a:endParaRPr>
          </a:p>
          <a:p>
            <a:pPr marL="12700">
              <a:lnSpc>
                <a:spcPct val="100000"/>
              </a:lnSpc>
              <a:spcBef>
                <a:spcPts val="25"/>
              </a:spcBef>
            </a:pPr>
            <a:r>
              <a:rPr sz="1400" dirty="0">
                <a:latin typeface="Calibri"/>
                <a:cs typeface="Calibri"/>
              </a:rPr>
              <a:t>enters</a:t>
            </a:r>
            <a:r>
              <a:rPr sz="1400" spc="17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boat</a:t>
            </a:r>
            <a:r>
              <a:rPr sz="1400" spc="95" dirty="0">
                <a:latin typeface="Calibri"/>
                <a:cs typeface="Calibri"/>
              </a:rPr>
              <a:t> </a:t>
            </a:r>
            <a:r>
              <a:rPr sz="1400" dirty="0">
                <a:latin typeface="Calibri"/>
                <a:cs typeface="Calibri"/>
              </a:rPr>
              <a:t>can</a:t>
            </a:r>
            <a:r>
              <a:rPr sz="1400" spc="45" dirty="0">
                <a:latin typeface="Calibri"/>
                <a:cs typeface="Calibri"/>
              </a:rPr>
              <a:t> </a:t>
            </a:r>
            <a:r>
              <a:rPr sz="1400" dirty="0">
                <a:latin typeface="Calibri"/>
                <a:cs typeface="Calibri"/>
              </a:rPr>
              <a:t>drain</a:t>
            </a:r>
            <a:r>
              <a:rPr sz="1400" spc="185" dirty="0">
                <a:latin typeface="Calibri"/>
                <a:cs typeface="Calibri"/>
              </a:rPr>
              <a:t> </a:t>
            </a:r>
            <a:r>
              <a:rPr sz="1400" spc="-10" dirty="0">
                <a:latin typeface="Calibri"/>
                <a:cs typeface="Calibri"/>
              </a:rPr>
              <a:t>properly.</a:t>
            </a:r>
            <a:endParaRPr sz="1400">
              <a:latin typeface="Calibri"/>
              <a:cs typeface="Calibri"/>
            </a:endParaRPr>
          </a:p>
          <a:p>
            <a:pPr marL="12700" marR="90170">
              <a:lnSpc>
                <a:spcPct val="100800"/>
              </a:lnSpc>
              <a:spcBef>
                <a:spcPts val="635"/>
              </a:spcBef>
            </a:pPr>
            <a:r>
              <a:rPr sz="1400" u="sng" dirty="0">
                <a:uFill>
                  <a:solidFill>
                    <a:srgbClr val="000000"/>
                  </a:solidFill>
                </a:uFill>
                <a:latin typeface="Calibri"/>
                <a:cs typeface="Calibri"/>
              </a:rPr>
              <a:t>Batteries:</a:t>
            </a:r>
            <a:r>
              <a:rPr sz="1400" spc="445" dirty="0">
                <a:latin typeface="Calibri"/>
                <a:cs typeface="Calibri"/>
              </a:rPr>
              <a:t> </a:t>
            </a:r>
            <a:r>
              <a:rPr sz="1400" spc="-30" dirty="0">
                <a:latin typeface="Calibri"/>
                <a:cs typeface="Calibri"/>
              </a:rPr>
              <a:t>Remove</a:t>
            </a:r>
            <a:r>
              <a:rPr sz="1400" spc="15"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batteries</a:t>
            </a:r>
            <a:r>
              <a:rPr sz="1400" spc="145"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perform</a:t>
            </a:r>
            <a:r>
              <a:rPr sz="1400" spc="100" dirty="0">
                <a:latin typeface="Calibri"/>
                <a:cs typeface="Calibri"/>
              </a:rPr>
              <a:t> </a:t>
            </a:r>
            <a:r>
              <a:rPr sz="1400" spc="-25" dirty="0">
                <a:latin typeface="Calibri"/>
                <a:cs typeface="Calibri"/>
              </a:rPr>
              <a:t>the </a:t>
            </a:r>
            <a:r>
              <a:rPr sz="1400" dirty="0">
                <a:latin typeface="Calibri"/>
                <a:cs typeface="Calibri"/>
              </a:rPr>
              <a:t>necessary</a:t>
            </a:r>
            <a:r>
              <a:rPr sz="1400" spc="35" dirty="0">
                <a:latin typeface="Calibri"/>
                <a:cs typeface="Calibri"/>
              </a:rPr>
              <a:t> </a:t>
            </a:r>
            <a:r>
              <a:rPr sz="1400" dirty="0">
                <a:latin typeface="Calibri"/>
                <a:cs typeface="Calibri"/>
              </a:rPr>
              <a:t>maintenance</a:t>
            </a:r>
            <a:r>
              <a:rPr sz="1400" spc="95" dirty="0">
                <a:latin typeface="Calibri"/>
                <a:cs typeface="Calibri"/>
              </a:rPr>
              <a:t> </a:t>
            </a:r>
            <a:r>
              <a:rPr sz="1400" dirty="0">
                <a:latin typeface="Calibri"/>
                <a:cs typeface="Calibri"/>
              </a:rPr>
              <a:t>as</a:t>
            </a:r>
            <a:r>
              <a:rPr sz="1400" spc="70" dirty="0">
                <a:latin typeface="Calibri"/>
                <a:cs typeface="Calibri"/>
              </a:rPr>
              <a:t> </a:t>
            </a:r>
            <a:r>
              <a:rPr sz="1400" dirty="0">
                <a:latin typeface="Calibri"/>
                <a:cs typeface="Calibri"/>
              </a:rPr>
              <a:t>outlined</a:t>
            </a:r>
            <a:r>
              <a:rPr sz="1400" spc="260" dirty="0">
                <a:latin typeface="Calibri"/>
                <a:cs typeface="Calibri"/>
              </a:rPr>
              <a:t> </a:t>
            </a:r>
            <a:r>
              <a:rPr sz="1400" dirty="0">
                <a:latin typeface="Calibri"/>
                <a:cs typeface="Calibri"/>
              </a:rPr>
              <a:t>in</a:t>
            </a:r>
            <a:r>
              <a:rPr sz="1400" spc="135" dirty="0">
                <a:latin typeface="Calibri"/>
                <a:cs typeface="Calibri"/>
              </a:rPr>
              <a:t> </a:t>
            </a:r>
            <a:r>
              <a:rPr sz="1400" dirty="0">
                <a:latin typeface="Calibri"/>
                <a:cs typeface="Calibri"/>
              </a:rPr>
              <a:t>the</a:t>
            </a:r>
            <a:r>
              <a:rPr sz="1400" spc="120" dirty="0">
                <a:latin typeface="Calibri"/>
                <a:cs typeface="Calibri"/>
              </a:rPr>
              <a:t> </a:t>
            </a:r>
            <a:r>
              <a:rPr sz="1400" spc="40" dirty="0">
                <a:latin typeface="Calibri"/>
                <a:cs typeface="Calibri"/>
              </a:rPr>
              <a:t>Manufacturer </a:t>
            </a:r>
            <a:r>
              <a:rPr sz="1400" dirty="0">
                <a:latin typeface="Calibri"/>
                <a:cs typeface="Calibri"/>
              </a:rPr>
              <a:t>Owner’s</a:t>
            </a:r>
            <a:r>
              <a:rPr sz="1400" spc="170" dirty="0">
                <a:latin typeface="Calibri"/>
                <a:cs typeface="Calibri"/>
              </a:rPr>
              <a:t> </a:t>
            </a:r>
            <a:r>
              <a:rPr sz="1400" dirty="0">
                <a:latin typeface="Calibri"/>
                <a:cs typeface="Calibri"/>
              </a:rPr>
              <a:t>manual.</a:t>
            </a:r>
            <a:r>
              <a:rPr sz="1400" spc="490" dirty="0">
                <a:latin typeface="Calibri"/>
                <a:cs typeface="Calibri"/>
              </a:rPr>
              <a:t> </a:t>
            </a:r>
            <a:r>
              <a:rPr sz="1400" dirty="0">
                <a:latin typeface="Calibri"/>
                <a:cs typeface="Calibri"/>
              </a:rPr>
              <a:t>Store</a:t>
            </a:r>
            <a:r>
              <a:rPr sz="1400" spc="100" dirty="0">
                <a:latin typeface="Calibri"/>
                <a:cs typeface="Calibri"/>
              </a:rPr>
              <a:t> </a:t>
            </a:r>
            <a:r>
              <a:rPr sz="1400" dirty="0">
                <a:latin typeface="Calibri"/>
                <a:cs typeface="Calibri"/>
              </a:rPr>
              <a:t>the</a:t>
            </a:r>
            <a:r>
              <a:rPr sz="1400" spc="60" dirty="0">
                <a:latin typeface="Calibri"/>
                <a:cs typeface="Calibri"/>
              </a:rPr>
              <a:t> </a:t>
            </a:r>
            <a:r>
              <a:rPr sz="1400" dirty="0">
                <a:latin typeface="Calibri"/>
                <a:cs typeface="Calibri"/>
              </a:rPr>
              <a:t>batteries</a:t>
            </a:r>
            <a:r>
              <a:rPr sz="1400" spc="110" dirty="0">
                <a:latin typeface="Calibri"/>
                <a:cs typeface="Calibri"/>
              </a:rPr>
              <a:t> </a:t>
            </a:r>
            <a:r>
              <a:rPr sz="1400" spc="50" dirty="0">
                <a:latin typeface="Calibri"/>
                <a:cs typeface="Calibri"/>
              </a:rPr>
              <a:t>out</a:t>
            </a:r>
            <a:r>
              <a:rPr sz="1400" spc="105" dirty="0">
                <a:latin typeface="Calibri"/>
                <a:cs typeface="Calibri"/>
              </a:rPr>
              <a:t> </a:t>
            </a:r>
            <a:r>
              <a:rPr sz="1400" spc="55" dirty="0">
                <a:latin typeface="Calibri"/>
                <a:cs typeface="Calibri"/>
              </a:rPr>
              <a:t>of</a:t>
            </a:r>
            <a:r>
              <a:rPr sz="1400" spc="10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boat</a:t>
            </a:r>
            <a:r>
              <a:rPr sz="1400" spc="60" dirty="0">
                <a:latin typeface="Calibri"/>
                <a:cs typeface="Calibri"/>
              </a:rPr>
              <a:t> </a:t>
            </a:r>
            <a:r>
              <a:rPr sz="1400" spc="-25" dirty="0">
                <a:latin typeface="Calibri"/>
                <a:cs typeface="Calibri"/>
              </a:rPr>
              <a:t>and </a:t>
            </a:r>
            <a:r>
              <a:rPr sz="1400" dirty="0">
                <a:latin typeface="Calibri"/>
                <a:cs typeface="Calibri"/>
              </a:rPr>
              <a:t>in</a:t>
            </a:r>
            <a:r>
              <a:rPr sz="1400" spc="155" dirty="0">
                <a:latin typeface="Calibri"/>
                <a:cs typeface="Calibri"/>
              </a:rPr>
              <a:t> </a:t>
            </a:r>
            <a:r>
              <a:rPr sz="1400" dirty="0">
                <a:latin typeface="Calibri"/>
                <a:cs typeface="Calibri"/>
              </a:rPr>
              <a:t>a</a:t>
            </a:r>
            <a:r>
              <a:rPr sz="1400" spc="70" dirty="0">
                <a:latin typeface="Calibri"/>
                <a:cs typeface="Calibri"/>
              </a:rPr>
              <a:t> </a:t>
            </a:r>
            <a:r>
              <a:rPr sz="1400" dirty="0">
                <a:latin typeface="Calibri"/>
                <a:cs typeface="Calibri"/>
              </a:rPr>
              <a:t>safe</a:t>
            </a:r>
            <a:r>
              <a:rPr sz="1400" spc="70" dirty="0">
                <a:latin typeface="Calibri"/>
                <a:cs typeface="Calibri"/>
              </a:rPr>
              <a:t> </a:t>
            </a:r>
            <a:r>
              <a:rPr sz="1400" dirty="0">
                <a:latin typeface="Calibri"/>
                <a:cs typeface="Calibri"/>
              </a:rPr>
              <a:t>location.</a:t>
            </a:r>
            <a:r>
              <a:rPr sz="1400" spc="275" dirty="0">
                <a:latin typeface="Calibri"/>
                <a:cs typeface="Calibri"/>
              </a:rPr>
              <a:t> </a:t>
            </a:r>
            <a:r>
              <a:rPr sz="1400" dirty="0">
                <a:latin typeface="Calibri"/>
                <a:cs typeface="Calibri"/>
              </a:rPr>
              <a:t>Clean</a:t>
            </a:r>
            <a:r>
              <a:rPr sz="1400" spc="165" dirty="0">
                <a:latin typeface="Calibri"/>
                <a:cs typeface="Calibri"/>
              </a:rPr>
              <a:t> </a:t>
            </a:r>
            <a:r>
              <a:rPr sz="1400" dirty="0">
                <a:latin typeface="Calibri"/>
                <a:cs typeface="Calibri"/>
              </a:rPr>
              <a:t>the</a:t>
            </a:r>
            <a:r>
              <a:rPr sz="1400" spc="140" dirty="0">
                <a:latin typeface="Calibri"/>
                <a:cs typeface="Calibri"/>
              </a:rPr>
              <a:t> </a:t>
            </a:r>
            <a:r>
              <a:rPr sz="1400" dirty="0">
                <a:latin typeface="Calibri"/>
                <a:cs typeface="Calibri"/>
              </a:rPr>
              <a:t>cable</a:t>
            </a:r>
            <a:r>
              <a:rPr sz="1400" spc="135" dirty="0">
                <a:latin typeface="Calibri"/>
                <a:cs typeface="Calibri"/>
              </a:rPr>
              <a:t> </a:t>
            </a:r>
            <a:r>
              <a:rPr sz="1400" dirty="0">
                <a:latin typeface="Calibri"/>
                <a:cs typeface="Calibri"/>
              </a:rPr>
              <a:t>terminals</a:t>
            </a:r>
            <a:r>
              <a:rPr sz="1400" spc="295" dirty="0">
                <a:latin typeface="Calibri"/>
                <a:cs typeface="Calibri"/>
              </a:rPr>
              <a:t> </a:t>
            </a:r>
            <a:r>
              <a:rPr sz="1400" dirty="0">
                <a:latin typeface="Calibri"/>
                <a:cs typeface="Calibri"/>
              </a:rPr>
              <a:t>and</a:t>
            </a:r>
            <a:r>
              <a:rPr sz="1400" spc="160" dirty="0">
                <a:latin typeface="Calibri"/>
                <a:cs typeface="Calibri"/>
              </a:rPr>
              <a:t> </a:t>
            </a:r>
            <a:r>
              <a:rPr sz="1400" spc="-10" dirty="0">
                <a:latin typeface="Calibri"/>
                <a:cs typeface="Calibri"/>
              </a:rPr>
              <a:t>apply</a:t>
            </a:r>
            <a:r>
              <a:rPr sz="1400" spc="95" dirty="0">
                <a:latin typeface="Calibri"/>
                <a:cs typeface="Calibri"/>
              </a:rPr>
              <a:t> </a:t>
            </a:r>
            <a:r>
              <a:rPr sz="1400" spc="-50" dirty="0">
                <a:latin typeface="Calibri"/>
                <a:cs typeface="Calibri"/>
              </a:rPr>
              <a:t>a </a:t>
            </a:r>
            <a:r>
              <a:rPr sz="1400" dirty="0">
                <a:latin typeface="Calibri"/>
                <a:cs typeface="Calibri"/>
              </a:rPr>
              <a:t>coat</a:t>
            </a:r>
            <a:r>
              <a:rPr sz="1400" spc="40" dirty="0">
                <a:latin typeface="Calibri"/>
                <a:cs typeface="Calibri"/>
              </a:rPr>
              <a:t> </a:t>
            </a:r>
            <a:r>
              <a:rPr sz="1400" spc="55" dirty="0">
                <a:latin typeface="Calibri"/>
                <a:cs typeface="Calibri"/>
              </a:rPr>
              <a:t>of</a:t>
            </a:r>
            <a:r>
              <a:rPr sz="1400" spc="110" dirty="0">
                <a:latin typeface="Calibri"/>
                <a:cs typeface="Calibri"/>
              </a:rPr>
              <a:t> </a:t>
            </a:r>
            <a:r>
              <a:rPr sz="1400" dirty="0">
                <a:latin typeface="Calibri"/>
                <a:cs typeface="Calibri"/>
              </a:rPr>
              <a:t>battery</a:t>
            </a:r>
            <a:r>
              <a:rPr sz="1400" spc="185" dirty="0">
                <a:latin typeface="Calibri"/>
                <a:cs typeface="Calibri"/>
              </a:rPr>
              <a:t> </a:t>
            </a:r>
            <a:r>
              <a:rPr sz="1400" dirty="0">
                <a:latin typeface="Calibri"/>
                <a:cs typeface="Calibri"/>
              </a:rPr>
              <a:t>cable</a:t>
            </a:r>
            <a:r>
              <a:rPr sz="1400" spc="65" dirty="0">
                <a:latin typeface="Calibri"/>
                <a:cs typeface="Calibri"/>
              </a:rPr>
              <a:t> </a:t>
            </a:r>
            <a:r>
              <a:rPr sz="1400" spc="-10" dirty="0">
                <a:latin typeface="Calibri"/>
                <a:cs typeface="Calibri"/>
              </a:rPr>
              <a:t>grease.</a:t>
            </a:r>
            <a:endParaRPr sz="1400">
              <a:latin typeface="Calibri"/>
              <a:cs typeface="Calibri"/>
            </a:endParaRPr>
          </a:p>
        </p:txBody>
      </p:sp>
      <p:sp>
        <p:nvSpPr>
          <p:cNvPr id="5" name="object 5"/>
          <p:cNvSpPr txBox="1"/>
          <p:nvPr/>
        </p:nvSpPr>
        <p:spPr>
          <a:xfrm>
            <a:off x="8471661" y="7376566"/>
            <a:ext cx="107188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dirty="0">
              <a:latin typeface="Calibri"/>
              <a:cs typeface="Calibri"/>
            </a:endParaRPr>
          </a:p>
        </p:txBody>
      </p:sp>
      <p:sp>
        <p:nvSpPr>
          <p:cNvPr id="6" name="object 6"/>
          <p:cNvSpPr txBox="1"/>
          <p:nvPr/>
        </p:nvSpPr>
        <p:spPr>
          <a:xfrm>
            <a:off x="489915" y="458850"/>
            <a:ext cx="4404360" cy="7111365"/>
          </a:xfrm>
          <a:prstGeom prst="rect">
            <a:avLst/>
          </a:prstGeom>
        </p:spPr>
        <p:txBody>
          <a:bodyPr vert="horz" wrap="square" lIns="0" tIns="11430" rIns="0" bIns="0" rtlCol="0">
            <a:spAutoFit/>
          </a:bodyPr>
          <a:lstStyle/>
          <a:p>
            <a:pPr marL="12700" algn="just">
              <a:lnSpc>
                <a:spcPts val="1670"/>
              </a:lnSpc>
              <a:spcBef>
                <a:spcPts val="90"/>
              </a:spcBef>
            </a:pPr>
            <a:r>
              <a:rPr sz="1400" spc="45" dirty="0">
                <a:latin typeface="Calibri"/>
                <a:cs typeface="Calibri"/>
              </a:rPr>
              <a:t>Storing</a:t>
            </a:r>
            <a:r>
              <a:rPr sz="1400" spc="145" dirty="0">
                <a:latin typeface="Calibri"/>
                <a:cs typeface="Calibri"/>
              </a:rPr>
              <a:t> </a:t>
            </a:r>
            <a:r>
              <a:rPr sz="1400" dirty="0">
                <a:latin typeface="Calibri"/>
                <a:cs typeface="Calibri"/>
              </a:rPr>
              <a:t>your</a:t>
            </a:r>
            <a:r>
              <a:rPr sz="1400" spc="95" dirty="0">
                <a:latin typeface="Calibri"/>
                <a:cs typeface="Calibri"/>
              </a:rPr>
              <a:t> </a:t>
            </a:r>
            <a:r>
              <a:rPr sz="1400" i="1" dirty="0">
                <a:latin typeface="Calibri"/>
                <a:cs typeface="Calibri"/>
              </a:rPr>
              <a:t>SEA</a:t>
            </a:r>
            <a:r>
              <a:rPr sz="1400" i="1" spc="30" dirty="0">
                <a:latin typeface="Calibri"/>
                <a:cs typeface="Calibri"/>
              </a:rPr>
              <a:t> </a:t>
            </a:r>
            <a:r>
              <a:rPr sz="1400" i="1" dirty="0">
                <a:latin typeface="Calibri"/>
                <a:cs typeface="Calibri"/>
              </a:rPr>
              <a:t>PRO</a:t>
            </a:r>
            <a:r>
              <a:rPr sz="1400" i="1" spc="-25" dirty="0">
                <a:latin typeface="Calibri"/>
                <a:cs typeface="Calibri"/>
              </a:rPr>
              <a:t> </a:t>
            </a:r>
            <a:r>
              <a:rPr sz="1400" dirty="0">
                <a:latin typeface="Calibri"/>
                <a:cs typeface="Calibri"/>
              </a:rPr>
              <a:t>boat</a:t>
            </a:r>
            <a:r>
              <a:rPr sz="1400" spc="40" dirty="0">
                <a:latin typeface="Calibri"/>
                <a:cs typeface="Calibri"/>
              </a:rPr>
              <a:t> </a:t>
            </a:r>
            <a:r>
              <a:rPr sz="1400" spc="65" dirty="0">
                <a:latin typeface="Calibri"/>
                <a:cs typeface="Calibri"/>
              </a:rPr>
              <a:t>for</a:t>
            </a:r>
            <a:r>
              <a:rPr sz="1400" spc="114" dirty="0">
                <a:latin typeface="Calibri"/>
                <a:cs typeface="Calibri"/>
              </a:rPr>
              <a:t> </a:t>
            </a:r>
            <a:r>
              <a:rPr sz="1400" dirty="0">
                <a:latin typeface="Calibri"/>
                <a:cs typeface="Calibri"/>
              </a:rPr>
              <a:t>an</a:t>
            </a:r>
            <a:r>
              <a:rPr sz="1400" spc="40" dirty="0">
                <a:latin typeface="Calibri"/>
                <a:cs typeface="Calibri"/>
              </a:rPr>
              <a:t> </a:t>
            </a:r>
            <a:r>
              <a:rPr sz="1400" dirty="0">
                <a:latin typeface="Calibri"/>
                <a:cs typeface="Calibri"/>
              </a:rPr>
              <a:t>extended</a:t>
            </a:r>
            <a:r>
              <a:rPr sz="1400" spc="110" dirty="0">
                <a:latin typeface="Calibri"/>
                <a:cs typeface="Calibri"/>
              </a:rPr>
              <a:t> </a:t>
            </a:r>
            <a:r>
              <a:rPr sz="1400" dirty="0">
                <a:latin typeface="Calibri"/>
                <a:cs typeface="Calibri"/>
              </a:rPr>
              <a:t>period</a:t>
            </a:r>
            <a:r>
              <a:rPr sz="1400" spc="20" dirty="0">
                <a:latin typeface="Calibri"/>
                <a:cs typeface="Calibri"/>
              </a:rPr>
              <a:t> </a:t>
            </a:r>
            <a:r>
              <a:rPr sz="1400" spc="55" dirty="0">
                <a:latin typeface="Calibri"/>
                <a:cs typeface="Calibri"/>
              </a:rPr>
              <a:t>of</a:t>
            </a:r>
            <a:r>
              <a:rPr sz="1400" spc="125" dirty="0">
                <a:latin typeface="Calibri"/>
                <a:cs typeface="Calibri"/>
              </a:rPr>
              <a:t> </a:t>
            </a:r>
            <a:r>
              <a:rPr sz="1400" spc="-25" dirty="0">
                <a:latin typeface="Calibri"/>
                <a:cs typeface="Calibri"/>
              </a:rPr>
              <a:t>non</a:t>
            </a:r>
            <a:endParaRPr sz="1400">
              <a:latin typeface="Calibri"/>
              <a:cs typeface="Calibri"/>
            </a:endParaRPr>
          </a:p>
          <a:p>
            <a:pPr marL="12700" algn="just">
              <a:lnSpc>
                <a:spcPts val="1670"/>
              </a:lnSpc>
            </a:pPr>
            <a:r>
              <a:rPr sz="1400" dirty="0">
                <a:latin typeface="Calibri"/>
                <a:cs typeface="Calibri"/>
              </a:rPr>
              <a:t>-use</a:t>
            </a:r>
            <a:r>
              <a:rPr sz="1400" spc="20" dirty="0">
                <a:latin typeface="Calibri"/>
                <a:cs typeface="Calibri"/>
              </a:rPr>
              <a:t> </a:t>
            </a:r>
            <a:r>
              <a:rPr sz="1400" dirty="0">
                <a:latin typeface="Calibri"/>
                <a:cs typeface="Calibri"/>
              </a:rPr>
              <a:t>requires</a:t>
            </a:r>
            <a:r>
              <a:rPr sz="1400" spc="145" dirty="0">
                <a:latin typeface="Calibri"/>
                <a:cs typeface="Calibri"/>
              </a:rPr>
              <a:t> </a:t>
            </a:r>
            <a:r>
              <a:rPr sz="1400" dirty="0">
                <a:latin typeface="Calibri"/>
                <a:cs typeface="Calibri"/>
              </a:rPr>
              <a:t>special</a:t>
            </a:r>
            <a:r>
              <a:rPr sz="1400" spc="25" dirty="0">
                <a:latin typeface="Calibri"/>
                <a:cs typeface="Calibri"/>
              </a:rPr>
              <a:t> </a:t>
            </a:r>
            <a:r>
              <a:rPr sz="1400" dirty="0">
                <a:latin typeface="Calibri"/>
                <a:cs typeface="Calibri"/>
              </a:rPr>
              <a:t>preparations</a:t>
            </a:r>
            <a:r>
              <a:rPr sz="1400" spc="175" dirty="0">
                <a:latin typeface="Calibri"/>
                <a:cs typeface="Calibri"/>
              </a:rPr>
              <a:t> </a:t>
            </a:r>
            <a:r>
              <a:rPr sz="1400" dirty="0">
                <a:latin typeface="Calibri"/>
                <a:cs typeface="Calibri"/>
              </a:rPr>
              <a:t>to</a:t>
            </a:r>
            <a:r>
              <a:rPr sz="1400" spc="130" dirty="0">
                <a:latin typeface="Calibri"/>
                <a:cs typeface="Calibri"/>
              </a:rPr>
              <a:t> </a:t>
            </a:r>
            <a:r>
              <a:rPr sz="1400" dirty="0">
                <a:latin typeface="Calibri"/>
                <a:cs typeface="Calibri"/>
              </a:rPr>
              <a:t>prevent</a:t>
            </a:r>
            <a:r>
              <a:rPr sz="1400" spc="140" dirty="0">
                <a:latin typeface="Calibri"/>
                <a:cs typeface="Calibri"/>
              </a:rPr>
              <a:t> </a:t>
            </a:r>
            <a:r>
              <a:rPr sz="1400" dirty="0">
                <a:latin typeface="Calibri"/>
                <a:cs typeface="Calibri"/>
              </a:rPr>
              <a:t>damage</a:t>
            </a:r>
            <a:r>
              <a:rPr sz="1400" spc="45" dirty="0">
                <a:latin typeface="Calibri"/>
                <a:cs typeface="Calibri"/>
              </a:rPr>
              <a:t> </a:t>
            </a:r>
            <a:r>
              <a:rPr sz="1400" spc="-25" dirty="0">
                <a:latin typeface="Calibri"/>
                <a:cs typeface="Calibri"/>
              </a:rPr>
              <a:t>to</a:t>
            </a:r>
            <a:endParaRPr sz="1400">
              <a:latin typeface="Calibri"/>
              <a:cs typeface="Calibri"/>
            </a:endParaRPr>
          </a:p>
          <a:p>
            <a:pPr marL="12700" algn="just">
              <a:lnSpc>
                <a:spcPct val="100000"/>
              </a:lnSpc>
              <a:spcBef>
                <a:spcPts val="25"/>
              </a:spcBef>
            </a:pPr>
            <a:r>
              <a:rPr sz="1400" dirty="0">
                <a:latin typeface="Calibri"/>
                <a:cs typeface="Calibri"/>
              </a:rPr>
              <a:t>the</a:t>
            </a:r>
            <a:r>
              <a:rPr sz="1400" spc="35" dirty="0">
                <a:latin typeface="Calibri"/>
                <a:cs typeface="Calibri"/>
              </a:rPr>
              <a:t> </a:t>
            </a:r>
            <a:r>
              <a:rPr sz="1400" dirty="0">
                <a:latin typeface="Calibri"/>
                <a:cs typeface="Calibri"/>
              </a:rPr>
              <a:t>boat</a:t>
            </a:r>
            <a:r>
              <a:rPr sz="1400" spc="60" dirty="0">
                <a:latin typeface="Calibri"/>
                <a:cs typeface="Calibri"/>
              </a:rPr>
              <a:t> </a:t>
            </a:r>
            <a:r>
              <a:rPr sz="1400" dirty="0">
                <a:latin typeface="Calibri"/>
                <a:cs typeface="Calibri"/>
              </a:rPr>
              <a:t>and</a:t>
            </a:r>
            <a:r>
              <a:rPr sz="1400" spc="80" dirty="0">
                <a:latin typeface="Calibri"/>
                <a:cs typeface="Calibri"/>
              </a:rPr>
              <a:t> </a:t>
            </a:r>
            <a:r>
              <a:rPr sz="1400" dirty="0">
                <a:latin typeface="Calibri"/>
                <a:cs typeface="Calibri"/>
              </a:rPr>
              <a:t>it’s</a:t>
            </a:r>
            <a:r>
              <a:rPr sz="1400" spc="100" dirty="0">
                <a:latin typeface="Calibri"/>
                <a:cs typeface="Calibri"/>
              </a:rPr>
              <a:t> </a:t>
            </a:r>
            <a:r>
              <a:rPr sz="1400" spc="-10" dirty="0">
                <a:latin typeface="Calibri"/>
                <a:cs typeface="Calibri"/>
              </a:rPr>
              <a:t>systems.</a:t>
            </a:r>
            <a:endParaRPr sz="1400">
              <a:latin typeface="Calibri"/>
              <a:cs typeface="Calibri"/>
            </a:endParaRPr>
          </a:p>
          <a:p>
            <a:pPr marL="12700" marR="52069" algn="just">
              <a:lnSpc>
                <a:spcPct val="102400"/>
              </a:lnSpc>
              <a:spcBef>
                <a:spcPts val="585"/>
              </a:spcBef>
            </a:pPr>
            <a:r>
              <a:rPr sz="1400" spc="-30" dirty="0">
                <a:latin typeface="Calibri"/>
                <a:cs typeface="Calibri"/>
              </a:rPr>
              <a:t>The</a:t>
            </a:r>
            <a:r>
              <a:rPr sz="1400" spc="35" dirty="0">
                <a:latin typeface="Calibri"/>
                <a:cs typeface="Calibri"/>
              </a:rPr>
              <a:t> </a:t>
            </a:r>
            <a:r>
              <a:rPr sz="1400" spc="70" dirty="0">
                <a:latin typeface="Calibri"/>
                <a:cs typeface="Calibri"/>
              </a:rPr>
              <a:t>following</a:t>
            </a:r>
            <a:r>
              <a:rPr sz="1400" spc="285" dirty="0">
                <a:latin typeface="Calibri"/>
                <a:cs typeface="Calibri"/>
              </a:rPr>
              <a:t> </a:t>
            </a:r>
            <a:r>
              <a:rPr sz="1400" dirty="0">
                <a:latin typeface="Calibri"/>
                <a:cs typeface="Calibri"/>
              </a:rPr>
              <a:t>information</a:t>
            </a:r>
            <a:r>
              <a:rPr sz="1400" spc="245" dirty="0">
                <a:latin typeface="Calibri"/>
                <a:cs typeface="Calibri"/>
              </a:rPr>
              <a:t> </a:t>
            </a:r>
            <a:r>
              <a:rPr sz="1400" dirty="0">
                <a:latin typeface="Calibri"/>
                <a:cs typeface="Calibri"/>
              </a:rPr>
              <a:t>is</a:t>
            </a:r>
            <a:r>
              <a:rPr sz="1400" spc="105" dirty="0">
                <a:latin typeface="Calibri"/>
                <a:cs typeface="Calibri"/>
              </a:rPr>
              <a:t> </a:t>
            </a:r>
            <a:r>
              <a:rPr sz="1400" spc="85" dirty="0">
                <a:latin typeface="Calibri"/>
                <a:cs typeface="Calibri"/>
              </a:rPr>
              <a:t>for</a:t>
            </a:r>
            <a:r>
              <a:rPr sz="1400" spc="185" dirty="0">
                <a:latin typeface="Calibri"/>
                <a:cs typeface="Calibri"/>
              </a:rPr>
              <a:t> </a:t>
            </a:r>
            <a:r>
              <a:rPr sz="1400" dirty="0">
                <a:latin typeface="Calibri"/>
                <a:cs typeface="Calibri"/>
              </a:rPr>
              <a:t>general</a:t>
            </a:r>
            <a:r>
              <a:rPr sz="1400" spc="245" dirty="0">
                <a:latin typeface="Calibri"/>
                <a:cs typeface="Calibri"/>
              </a:rPr>
              <a:t> </a:t>
            </a:r>
            <a:r>
              <a:rPr sz="1400" dirty="0">
                <a:latin typeface="Calibri"/>
                <a:cs typeface="Calibri"/>
              </a:rPr>
              <a:t>guidelines</a:t>
            </a:r>
            <a:r>
              <a:rPr sz="1400" spc="240" dirty="0">
                <a:latin typeface="Calibri"/>
                <a:cs typeface="Calibri"/>
              </a:rPr>
              <a:t> </a:t>
            </a:r>
            <a:r>
              <a:rPr sz="1400" spc="-10" dirty="0">
                <a:latin typeface="Calibri"/>
                <a:cs typeface="Calibri"/>
              </a:rPr>
              <a:t>only. </a:t>
            </a:r>
            <a:r>
              <a:rPr sz="1400" dirty="0">
                <a:latin typeface="Calibri"/>
                <a:cs typeface="Calibri"/>
              </a:rPr>
              <a:t>Always</a:t>
            </a:r>
            <a:r>
              <a:rPr sz="1400" spc="165" dirty="0">
                <a:latin typeface="Calibri"/>
                <a:cs typeface="Calibri"/>
              </a:rPr>
              <a:t> </a:t>
            </a:r>
            <a:r>
              <a:rPr sz="1400" dirty="0">
                <a:latin typeface="Calibri"/>
                <a:cs typeface="Calibri"/>
              </a:rPr>
              <a:t>refer</a:t>
            </a:r>
            <a:r>
              <a:rPr sz="1400" spc="300" dirty="0">
                <a:latin typeface="Calibri"/>
                <a:cs typeface="Calibri"/>
              </a:rPr>
              <a:t> </a:t>
            </a:r>
            <a:r>
              <a:rPr sz="1400" dirty="0">
                <a:latin typeface="Calibri"/>
                <a:cs typeface="Calibri"/>
              </a:rPr>
              <a:t>to</a:t>
            </a:r>
            <a:r>
              <a:rPr sz="1400" spc="340" dirty="0">
                <a:latin typeface="Calibri"/>
                <a:cs typeface="Calibri"/>
              </a:rPr>
              <a:t> </a:t>
            </a:r>
            <a:r>
              <a:rPr sz="1400" dirty="0">
                <a:latin typeface="Calibri"/>
                <a:cs typeface="Calibri"/>
              </a:rPr>
              <a:t>the</a:t>
            </a:r>
            <a:r>
              <a:rPr sz="1400" spc="220" dirty="0">
                <a:latin typeface="Calibri"/>
                <a:cs typeface="Calibri"/>
              </a:rPr>
              <a:t> </a:t>
            </a:r>
            <a:r>
              <a:rPr sz="1400" dirty="0">
                <a:latin typeface="Calibri"/>
                <a:cs typeface="Calibri"/>
              </a:rPr>
              <a:t>manufacturer</a:t>
            </a:r>
            <a:r>
              <a:rPr sz="1400" spc="360" dirty="0">
                <a:latin typeface="Calibri"/>
                <a:cs typeface="Calibri"/>
              </a:rPr>
              <a:t> </a:t>
            </a:r>
            <a:r>
              <a:rPr sz="1400" dirty="0">
                <a:latin typeface="Calibri"/>
                <a:cs typeface="Calibri"/>
              </a:rPr>
              <a:t>Owner’s</a:t>
            </a:r>
            <a:r>
              <a:rPr sz="1400" spc="229" dirty="0">
                <a:latin typeface="Calibri"/>
                <a:cs typeface="Calibri"/>
              </a:rPr>
              <a:t> </a:t>
            </a:r>
            <a:r>
              <a:rPr sz="1400" dirty="0">
                <a:latin typeface="Calibri"/>
                <a:cs typeface="Calibri"/>
              </a:rPr>
              <a:t>Manuals</a:t>
            </a:r>
            <a:r>
              <a:rPr sz="1400" spc="325" dirty="0">
                <a:latin typeface="Calibri"/>
                <a:cs typeface="Calibri"/>
              </a:rPr>
              <a:t> </a:t>
            </a:r>
            <a:r>
              <a:rPr sz="1400" spc="60" dirty="0">
                <a:latin typeface="Calibri"/>
                <a:cs typeface="Calibri"/>
              </a:rPr>
              <a:t>for </a:t>
            </a:r>
            <a:r>
              <a:rPr sz="1400" dirty="0">
                <a:latin typeface="Calibri"/>
                <a:cs typeface="Calibri"/>
              </a:rPr>
              <a:t>specific</a:t>
            </a:r>
            <a:r>
              <a:rPr sz="1400" spc="35" dirty="0">
                <a:latin typeface="Calibri"/>
                <a:cs typeface="Calibri"/>
              </a:rPr>
              <a:t> </a:t>
            </a:r>
            <a:r>
              <a:rPr sz="1400" spc="50" dirty="0">
                <a:latin typeface="Calibri"/>
                <a:cs typeface="Calibri"/>
              </a:rPr>
              <a:t>instructions</a:t>
            </a:r>
            <a:r>
              <a:rPr sz="1400" spc="190"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information</a:t>
            </a:r>
            <a:r>
              <a:rPr sz="1400" spc="285" dirty="0">
                <a:latin typeface="Calibri"/>
                <a:cs typeface="Calibri"/>
              </a:rPr>
              <a:t> </a:t>
            </a:r>
            <a:r>
              <a:rPr sz="1400" dirty="0">
                <a:latin typeface="Calibri"/>
                <a:cs typeface="Calibri"/>
              </a:rPr>
              <a:t>pertaining</a:t>
            </a:r>
            <a:r>
              <a:rPr sz="1400" spc="290" dirty="0">
                <a:latin typeface="Calibri"/>
                <a:cs typeface="Calibri"/>
              </a:rPr>
              <a:t> </a:t>
            </a:r>
            <a:r>
              <a:rPr sz="1400" dirty="0">
                <a:latin typeface="Calibri"/>
                <a:cs typeface="Calibri"/>
              </a:rPr>
              <a:t>to</a:t>
            </a:r>
            <a:r>
              <a:rPr sz="1400" spc="204" dirty="0">
                <a:latin typeface="Calibri"/>
                <a:cs typeface="Calibri"/>
              </a:rPr>
              <a:t> </a:t>
            </a:r>
            <a:r>
              <a:rPr sz="1400" spc="-10" dirty="0">
                <a:latin typeface="Calibri"/>
                <a:cs typeface="Calibri"/>
              </a:rPr>
              <a:t>those </a:t>
            </a:r>
            <a:r>
              <a:rPr sz="1400" spc="-20" dirty="0">
                <a:latin typeface="Calibri"/>
                <a:cs typeface="Calibri"/>
              </a:rPr>
              <a:t>systems</a:t>
            </a:r>
            <a:r>
              <a:rPr sz="1400" dirty="0">
                <a:latin typeface="Calibri"/>
                <a:cs typeface="Calibri"/>
              </a:rPr>
              <a:t> and</a:t>
            </a:r>
            <a:r>
              <a:rPr sz="1400" spc="75" dirty="0">
                <a:latin typeface="Calibri"/>
                <a:cs typeface="Calibri"/>
              </a:rPr>
              <a:t> </a:t>
            </a:r>
            <a:r>
              <a:rPr sz="1400" spc="-10" dirty="0">
                <a:latin typeface="Calibri"/>
                <a:cs typeface="Calibri"/>
              </a:rPr>
              <a:t>components.</a:t>
            </a:r>
            <a:endParaRPr sz="1400">
              <a:latin typeface="Calibri"/>
              <a:cs typeface="Calibri"/>
            </a:endParaRPr>
          </a:p>
          <a:p>
            <a:pPr marL="12700" marR="198755">
              <a:lnSpc>
                <a:spcPct val="102200"/>
              </a:lnSpc>
              <a:spcBef>
                <a:spcPts val="585"/>
              </a:spcBef>
            </a:pPr>
            <a:r>
              <a:rPr sz="1400" i="1" dirty="0">
                <a:latin typeface="Calibri"/>
                <a:cs typeface="Calibri"/>
              </a:rPr>
              <a:t>It</a:t>
            </a:r>
            <a:r>
              <a:rPr sz="1400" i="1" spc="135" dirty="0">
                <a:latin typeface="Calibri"/>
                <a:cs typeface="Calibri"/>
              </a:rPr>
              <a:t> </a:t>
            </a:r>
            <a:r>
              <a:rPr sz="1400" i="1" dirty="0">
                <a:latin typeface="Calibri"/>
                <a:cs typeface="Calibri"/>
              </a:rPr>
              <a:t>is</a:t>
            </a:r>
            <a:r>
              <a:rPr sz="1400" i="1" spc="55" dirty="0">
                <a:latin typeface="Calibri"/>
                <a:cs typeface="Calibri"/>
              </a:rPr>
              <a:t> </a:t>
            </a:r>
            <a:r>
              <a:rPr sz="1400" i="1" dirty="0">
                <a:latin typeface="Calibri"/>
                <a:cs typeface="Calibri"/>
              </a:rPr>
              <a:t>always</a:t>
            </a:r>
            <a:r>
              <a:rPr sz="1400" i="1" spc="35" dirty="0">
                <a:latin typeface="Calibri"/>
                <a:cs typeface="Calibri"/>
              </a:rPr>
              <a:t> </a:t>
            </a:r>
            <a:r>
              <a:rPr sz="1400" i="1" dirty="0">
                <a:latin typeface="Calibri"/>
                <a:cs typeface="Calibri"/>
              </a:rPr>
              <a:t>a</a:t>
            </a:r>
            <a:r>
              <a:rPr sz="1400" i="1" spc="-35" dirty="0">
                <a:latin typeface="Calibri"/>
                <a:cs typeface="Calibri"/>
              </a:rPr>
              <a:t> </a:t>
            </a:r>
            <a:r>
              <a:rPr sz="1400" i="1" dirty="0">
                <a:latin typeface="Calibri"/>
                <a:cs typeface="Calibri"/>
              </a:rPr>
              <a:t>good</a:t>
            </a:r>
            <a:r>
              <a:rPr sz="1400" i="1" spc="155" dirty="0">
                <a:latin typeface="Calibri"/>
                <a:cs typeface="Calibri"/>
              </a:rPr>
              <a:t> </a:t>
            </a:r>
            <a:r>
              <a:rPr sz="1400" i="1" dirty="0">
                <a:latin typeface="Calibri"/>
                <a:cs typeface="Calibri"/>
              </a:rPr>
              <a:t>idea to</a:t>
            </a:r>
            <a:r>
              <a:rPr sz="1400" i="1" spc="229" dirty="0">
                <a:latin typeface="Calibri"/>
                <a:cs typeface="Calibri"/>
              </a:rPr>
              <a:t> </a:t>
            </a:r>
            <a:r>
              <a:rPr sz="1400" i="1" spc="50" dirty="0">
                <a:latin typeface="Calibri"/>
                <a:cs typeface="Calibri"/>
              </a:rPr>
              <a:t>consult</a:t>
            </a:r>
            <a:r>
              <a:rPr sz="1400" i="1" spc="145" dirty="0">
                <a:latin typeface="Calibri"/>
                <a:cs typeface="Calibri"/>
              </a:rPr>
              <a:t> </a:t>
            </a:r>
            <a:r>
              <a:rPr sz="1400" i="1" dirty="0">
                <a:latin typeface="Calibri"/>
                <a:cs typeface="Calibri"/>
              </a:rPr>
              <a:t>your</a:t>
            </a:r>
            <a:r>
              <a:rPr sz="1400" i="1" spc="180" dirty="0">
                <a:latin typeface="Calibri"/>
                <a:cs typeface="Calibri"/>
              </a:rPr>
              <a:t> </a:t>
            </a:r>
            <a:r>
              <a:rPr sz="1400" i="1" dirty="0">
                <a:latin typeface="Calibri"/>
                <a:cs typeface="Calibri"/>
              </a:rPr>
              <a:t>SEA</a:t>
            </a:r>
            <a:r>
              <a:rPr sz="1400" i="1" spc="50" dirty="0">
                <a:latin typeface="Calibri"/>
                <a:cs typeface="Calibri"/>
              </a:rPr>
              <a:t> </a:t>
            </a:r>
            <a:r>
              <a:rPr sz="1400" i="1" spc="-10" dirty="0">
                <a:latin typeface="Calibri"/>
                <a:cs typeface="Calibri"/>
              </a:rPr>
              <a:t>PRO</a:t>
            </a:r>
            <a:r>
              <a:rPr sz="1400" i="1" spc="-35" dirty="0">
                <a:latin typeface="Calibri"/>
                <a:cs typeface="Calibri"/>
              </a:rPr>
              <a:t> </a:t>
            </a:r>
            <a:r>
              <a:rPr sz="1400" i="1" spc="-10" dirty="0">
                <a:latin typeface="Calibri"/>
                <a:cs typeface="Calibri"/>
              </a:rPr>
              <a:t>BOATS </a:t>
            </a:r>
            <a:r>
              <a:rPr sz="1400" i="1" dirty="0">
                <a:latin typeface="Calibri"/>
                <a:cs typeface="Calibri"/>
              </a:rPr>
              <a:t>approved</a:t>
            </a:r>
            <a:r>
              <a:rPr sz="1400" i="1" spc="40" dirty="0">
                <a:latin typeface="Calibri"/>
                <a:cs typeface="Calibri"/>
              </a:rPr>
              <a:t> </a:t>
            </a:r>
            <a:r>
              <a:rPr sz="1400" i="1" dirty="0">
                <a:latin typeface="Calibri"/>
                <a:cs typeface="Calibri"/>
              </a:rPr>
              <a:t>dealer</a:t>
            </a:r>
            <a:r>
              <a:rPr sz="1400" i="1" spc="70" dirty="0">
                <a:latin typeface="Calibri"/>
                <a:cs typeface="Calibri"/>
              </a:rPr>
              <a:t> </a:t>
            </a:r>
            <a:r>
              <a:rPr sz="1400" i="1" spc="65" dirty="0">
                <a:latin typeface="Calibri"/>
                <a:cs typeface="Calibri"/>
              </a:rPr>
              <a:t>or</a:t>
            </a:r>
            <a:r>
              <a:rPr sz="1400" i="1" spc="275" dirty="0">
                <a:latin typeface="Calibri"/>
                <a:cs typeface="Calibri"/>
              </a:rPr>
              <a:t> </a:t>
            </a:r>
            <a:r>
              <a:rPr sz="1400" i="1" dirty="0">
                <a:latin typeface="Calibri"/>
                <a:cs typeface="Calibri"/>
              </a:rPr>
              <a:t>a</a:t>
            </a:r>
            <a:r>
              <a:rPr sz="1400" i="1" spc="65" dirty="0">
                <a:latin typeface="Calibri"/>
                <a:cs typeface="Calibri"/>
              </a:rPr>
              <a:t> </a:t>
            </a:r>
            <a:r>
              <a:rPr sz="1400" i="1" dirty="0">
                <a:latin typeface="Calibri"/>
                <a:cs typeface="Calibri"/>
              </a:rPr>
              <a:t>certified</a:t>
            </a:r>
            <a:r>
              <a:rPr sz="1400" i="1" spc="229" dirty="0">
                <a:latin typeface="Calibri"/>
                <a:cs typeface="Calibri"/>
              </a:rPr>
              <a:t> </a:t>
            </a:r>
            <a:r>
              <a:rPr sz="1400" i="1" dirty="0">
                <a:latin typeface="Calibri"/>
                <a:cs typeface="Calibri"/>
              </a:rPr>
              <a:t>marine</a:t>
            </a:r>
            <a:r>
              <a:rPr sz="1400" i="1" spc="110" dirty="0">
                <a:latin typeface="Calibri"/>
                <a:cs typeface="Calibri"/>
              </a:rPr>
              <a:t> </a:t>
            </a:r>
            <a:r>
              <a:rPr sz="1400" i="1" dirty="0">
                <a:latin typeface="Calibri"/>
                <a:cs typeface="Calibri"/>
              </a:rPr>
              <a:t>technician</a:t>
            </a:r>
            <a:r>
              <a:rPr sz="1400" i="1" spc="295" dirty="0">
                <a:latin typeface="Calibri"/>
                <a:cs typeface="Calibri"/>
              </a:rPr>
              <a:t> </a:t>
            </a:r>
            <a:r>
              <a:rPr sz="1400" i="1" spc="-10" dirty="0">
                <a:latin typeface="Calibri"/>
                <a:cs typeface="Calibri"/>
              </a:rPr>
              <a:t>before </a:t>
            </a:r>
            <a:r>
              <a:rPr sz="1400" i="1" dirty="0">
                <a:latin typeface="Calibri"/>
                <a:cs typeface="Calibri"/>
              </a:rPr>
              <a:t>performing</a:t>
            </a:r>
            <a:r>
              <a:rPr sz="1400" i="1" spc="405" dirty="0">
                <a:latin typeface="Calibri"/>
                <a:cs typeface="Calibri"/>
              </a:rPr>
              <a:t> </a:t>
            </a:r>
            <a:r>
              <a:rPr sz="1400" i="1" dirty="0">
                <a:latin typeface="Calibri"/>
                <a:cs typeface="Calibri"/>
              </a:rPr>
              <a:t>Winterization</a:t>
            </a:r>
            <a:r>
              <a:rPr sz="1400" i="1" spc="350" dirty="0">
                <a:latin typeface="Calibri"/>
                <a:cs typeface="Calibri"/>
              </a:rPr>
              <a:t> </a:t>
            </a:r>
            <a:r>
              <a:rPr sz="1400" i="1" dirty="0">
                <a:latin typeface="Calibri"/>
                <a:cs typeface="Calibri"/>
              </a:rPr>
              <a:t>and</a:t>
            </a:r>
            <a:r>
              <a:rPr sz="1400" i="1" spc="180" dirty="0">
                <a:latin typeface="Calibri"/>
                <a:cs typeface="Calibri"/>
              </a:rPr>
              <a:t> </a:t>
            </a:r>
            <a:r>
              <a:rPr sz="1400" i="1" dirty="0">
                <a:latin typeface="Calibri"/>
                <a:cs typeface="Calibri"/>
              </a:rPr>
              <a:t>Storage</a:t>
            </a:r>
            <a:r>
              <a:rPr sz="1400" i="1" spc="200" dirty="0">
                <a:latin typeface="Calibri"/>
                <a:cs typeface="Calibri"/>
              </a:rPr>
              <a:t> </a:t>
            </a:r>
            <a:r>
              <a:rPr sz="1400" i="1" spc="-10" dirty="0">
                <a:latin typeface="Calibri"/>
                <a:cs typeface="Calibri"/>
              </a:rPr>
              <a:t>procedures.</a:t>
            </a:r>
            <a:endParaRPr sz="1400">
              <a:latin typeface="Calibri"/>
              <a:cs typeface="Calibri"/>
            </a:endParaRPr>
          </a:p>
          <a:p>
            <a:pPr marL="12700" marR="42545">
              <a:lnSpc>
                <a:spcPct val="102200"/>
              </a:lnSpc>
              <a:spcBef>
                <a:spcPts val="590"/>
              </a:spcBef>
            </a:pPr>
            <a:r>
              <a:rPr sz="1400" u="sng" dirty="0">
                <a:uFill>
                  <a:solidFill>
                    <a:srgbClr val="000000"/>
                  </a:solidFill>
                </a:uFill>
                <a:latin typeface="Calibri"/>
                <a:cs typeface="Calibri"/>
              </a:rPr>
              <a:t>Fuel</a:t>
            </a:r>
            <a:r>
              <a:rPr sz="1400" u="sng" spc="105" dirty="0">
                <a:uFill>
                  <a:solidFill>
                    <a:srgbClr val="000000"/>
                  </a:solidFill>
                </a:uFill>
                <a:latin typeface="Calibri"/>
                <a:cs typeface="Calibri"/>
              </a:rPr>
              <a:t> </a:t>
            </a:r>
            <a:r>
              <a:rPr sz="1400" u="sng" spc="-30" dirty="0">
                <a:uFill>
                  <a:solidFill>
                    <a:srgbClr val="000000"/>
                  </a:solidFill>
                </a:uFill>
                <a:latin typeface="Calibri"/>
                <a:cs typeface="Calibri"/>
              </a:rPr>
              <a:t>System:</a:t>
            </a:r>
            <a:r>
              <a:rPr sz="1400" spc="100" dirty="0">
                <a:latin typeface="Calibri"/>
                <a:cs typeface="Calibri"/>
              </a:rPr>
              <a:t> </a:t>
            </a:r>
            <a:r>
              <a:rPr sz="1400" spc="60" dirty="0">
                <a:latin typeface="Calibri"/>
                <a:cs typeface="Calibri"/>
              </a:rPr>
              <a:t>Fill</a:t>
            </a:r>
            <a:r>
              <a:rPr sz="1400" spc="175"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tank</a:t>
            </a:r>
            <a:r>
              <a:rPr sz="1400" spc="145" dirty="0">
                <a:latin typeface="Calibri"/>
                <a:cs typeface="Calibri"/>
              </a:rPr>
              <a:t> </a:t>
            </a:r>
            <a:r>
              <a:rPr sz="1400" dirty="0">
                <a:latin typeface="Calibri"/>
                <a:cs typeface="Calibri"/>
              </a:rPr>
              <a:t>completely</a:t>
            </a:r>
            <a:r>
              <a:rPr sz="1400" spc="5" dirty="0">
                <a:latin typeface="Calibri"/>
                <a:cs typeface="Calibri"/>
              </a:rPr>
              <a:t> </a:t>
            </a:r>
            <a:r>
              <a:rPr sz="1400" dirty="0">
                <a:latin typeface="Calibri"/>
                <a:cs typeface="Calibri"/>
              </a:rPr>
              <a:t>(100%)</a:t>
            </a:r>
            <a:r>
              <a:rPr sz="1400" spc="70" dirty="0">
                <a:latin typeface="Calibri"/>
                <a:cs typeface="Calibri"/>
              </a:rPr>
              <a:t> </a:t>
            </a:r>
            <a:r>
              <a:rPr sz="1400" spc="95" dirty="0">
                <a:latin typeface="Calibri"/>
                <a:cs typeface="Calibri"/>
              </a:rPr>
              <a:t>full</a:t>
            </a:r>
            <a:r>
              <a:rPr sz="1400" spc="270" dirty="0">
                <a:latin typeface="Calibri"/>
                <a:cs typeface="Calibri"/>
              </a:rPr>
              <a:t> </a:t>
            </a:r>
            <a:r>
              <a:rPr sz="1400" spc="-20" dirty="0">
                <a:latin typeface="Calibri"/>
                <a:cs typeface="Calibri"/>
              </a:rPr>
              <a:t>with </a:t>
            </a:r>
            <a:r>
              <a:rPr sz="1400" dirty="0">
                <a:latin typeface="Calibri"/>
                <a:cs typeface="Calibri"/>
              </a:rPr>
              <a:t>fresh</a:t>
            </a:r>
            <a:r>
              <a:rPr sz="1400" spc="200" dirty="0">
                <a:latin typeface="Calibri"/>
                <a:cs typeface="Calibri"/>
              </a:rPr>
              <a:t> </a:t>
            </a:r>
            <a:r>
              <a:rPr sz="1400" dirty="0">
                <a:latin typeface="Calibri"/>
                <a:cs typeface="Calibri"/>
              </a:rPr>
              <a:t>fuel</a:t>
            </a:r>
            <a:r>
              <a:rPr sz="1400" spc="180" dirty="0">
                <a:latin typeface="Calibri"/>
                <a:cs typeface="Calibri"/>
              </a:rPr>
              <a:t> </a:t>
            </a:r>
            <a:r>
              <a:rPr sz="1400" dirty="0">
                <a:latin typeface="Calibri"/>
                <a:cs typeface="Calibri"/>
              </a:rPr>
              <a:t>and</a:t>
            </a:r>
            <a:r>
              <a:rPr sz="1400" spc="170" dirty="0">
                <a:latin typeface="Calibri"/>
                <a:cs typeface="Calibri"/>
              </a:rPr>
              <a:t> </a:t>
            </a:r>
            <a:r>
              <a:rPr sz="1400" dirty="0">
                <a:latin typeface="Calibri"/>
                <a:cs typeface="Calibri"/>
              </a:rPr>
              <a:t>add</a:t>
            </a:r>
            <a:r>
              <a:rPr sz="1400" spc="110" dirty="0">
                <a:latin typeface="Calibri"/>
                <a:cs typeface="Calibri"/>
              </a:rPr>
              <a:t> </a:t>
            </a:r>
            <a:r>
              <a:rPr sz="1400" dirty="0">
                <a:latin typeface="Calibri"/>
                <a:cs typeface="Calibri"/>
              </a:rPr>
              <a:t>a</a:t>
            </a:r>
            <a:r>
              <a:rPr sz="1400" spc="100" dirty="0">
                <a:latin typeface="Calibri"/>
                <a:cs typeface="Calibri"/>
              </a:rPr>
              <a:t> </a:t>
            </a:r>
            <a:r>
              <a:rPr sz="1400" dirty="0">
                <a:latin typeface="Calibri"/>
                <a:cs typeface="Calibri"/>
              </a:rPr>
              <a:t>quality</a:t>
            </a:r>
            <a:r>
              <a:rPr sz="1400" spc="240" dirty="0">
                <a:latin typeface="Calibri"/>
                <a:cs typeface="Calibri"/>
              </a:rPr>
              <a:t> </a:t>
            </a:r>
            <a:r>
              <a:rPr sz="1400" dirty="0">
                <a:latin typeface="Calibri"/>
                <a:cs typeface="Calibri"/>
              </a:rPr>
              <a:t>fuel</a:t>
            </a:r>
            <a:r>
              <a:rPr sz="1400" spc="204" dirty="0">
                <a:latin typeface="Calibri"/>
                <a:cs typeface="Calibri"/>
              </a:rPr>
              <a:t> </a:t>
            </a:r>
            <a:r>
              <a:rPr sz="1400" dirty="0">
                <a:latin typeface="Calibri"/>
                <a:cs typeface="Calibri"/>
              </a:rPr>
              <a:t>stabilizer,</a:t>
            </a:r>
            <a:r>
              <a:rPr sz="1400" spc="220" dirty="0">
                <a:latin typeface="Calibri"/>
                <a:cs typeface="Calibri"/>
              </a:rPr>
              <a:t> </a:t>
            </a:r>
            <a:r>
              <a:rPr sz="1400" spc="70" dirty="0">
                <a:latin typeface="Calibri"/>
                <a:cs typeface="Calibri"/>
              </a:rPr>
              <a:t>following</a:t>
            </a:r>
            <a:r>
              <a:rPr sz="1400" spc="300" dirty="0">
                <a:latin typeface="Calibri"/>
                <a:cs typeface="Calibri"/>
              </a:rPr>
              <a:t> </a:t>
            </a:r>
            <a:r>
              <a:rPr sz="1400" spc="-25" dirty="0">
                <a:latin typeface="Calibri"/>
                <a:cs typeface="Calibri"/>
              </a:rPr>
              <a:t>the </a:t>
            </a:r>
            <a:r>
              <a:rPr sz="1400" dirty="0">
                <a:latin typeface="Calibri"/>
                <a:cs typeface="Calibri"/>
              </a:rPr>
              <a:t>manufacturer’s</a:t>
            </a:r>
            <a:r>
              <a:rPr sz="1400" spc="484" dirty="0">
                <a:latin typeface="Calibri"/>
                <a:cs typeface="Calibri"/>
              </a:rPr>
              <a:t> </a:t>
            </a:r>
            <a:r>
              <a:rPr sz="1400" dirty="0">
                <a:latin typeface="Calibri"/>
                <a:cs typeface="Calibri"/>
              </a:rPr>
              <a:t>instructions,</a:t>
            </a:r>
            <a:r>
              <a:rPr sz="1400" spc="484" dirty="0">
                <a:latin typeface="Calibri"/>
                <a:cs typeface="Calibri"/>
              </a:rPr>
              <a:t> </a:t>
            </a:r>
            <a:r>
              <a:rPr sz="1400" dirty="0">
                <a:latin typeface="Calibri"/>
                <a:cs typeface="Calibri"/>
              </a:rPr>
              <a:t>to</a:t>
            </a:r>
            <a:r>
              <a:rPr sz="1400" spc="390" dirty="0">
                <a:latin typeface="Calibri"/>
                <a:cs typeface="Calibri"/>
              </a:rPr>
              <a:t> </a:t>
            </a:r>
            <a:r>
              <a:rPr sz="1400" dirty="0">
                <a:latin typeface="Calibri"/>
                <a:cs typeface="Calibri"/>
              </a:rPr>
              <a:t>provide</a:t>
            </a:r>
            <a:r>
              <a:rPr sz="1400" spc="300" dirty="0">
                <a:latin typeface="Calibri"/>
                <a:cs typeface="Calibri"/>
              </a:rPr>
              <a:t> </a:t>
            </a:r>
            <a:r>
              <a:rPr sz="1400" dirty="0">
                <a:latin typeface="Calibri"/>
                <a:cs typeface="Calibri"/>
              </a:rPr>
              <a:t>stability</a:t>
            </a:r>
            <a:r>
              <a:rPr sz="1400" spc="400" dirty="0">
                <a:latin typeface="Calibri"/>
                <a:cs typeface="Calibri"/>
              </a:rPr>
              <a:t> </a:t>
            </a:r>
            <a:r>
              <a:rPr sz="1400" spc="-25" dirty="0">
                <a:latin typeface="Calibri"/>
                <a:cs typeface="Calibri"/>
              </a:rPr>
              <a:t>and</a:t>
            </a:r>
            <a:endParaRPr sz="1400">
              <a:latin typeface="Calibri"/>
              <a:cs typeface="Calibri"/>
            </a:endParaRPr>
          </a:p>
          <a:p>
            <a:pPr marL="12700" marR="173990">
              <a:lnSpc>
                <a:spcPts val="1730"/>
              </a:lnSpc>
              <a:spcBef>
                <a:spcPts val="40"/>
              </a:spcBef>
            </a:pPr>
            <a:r>
              <a:rPr sz="1400" spc="70" dirty="0">
                <a:latin typeface="Calibri"/>
                <a:cs typeface="Calibri"/>
              </a:rPr>
              <a:t>corrosion</a:t>
            </a:r>
            <a:r>
              <a:rPr sz="1400" spc="190" dirty="0">
                <a:latin typeface="Calibri"/>
                <a:cs typeface="Calibri"/>
              </a:rPr>
              <a:t> </a:t>
            </a:r>
            <a:r>
              <a:rPr sz="1400" dirty="0">
                <a:latin typeface="Calibri"/>
                <a:cs typeface="Calibri"/>
              </a:rPr>
              <a:t>protection.</a:t>
            </a:r>
            <a:r>
              <a:rPr sz="1400" spc="215" dirty="0">
                <a:latin typeface="Calibri"/>
                <a:cs typeface="Calibri"/>
              </a:rPr>
              <a:t> </a:t>
            </a:r>
            <a:r>
              <a:rPr sz="1400" dirty="0">
                <a:latin typeface="Calibri"/>
                <a:cs typeface="Calibri"/>
              </a:rPr>
              <a:t>This</a:t>
            </a:r>
            <a:r>
              <a:rPr sz="1400" spc="145" dirty="0">
                <a:latin typeface="Calibri"/>
                <a:cs typeface="Calibri"/>
              </a:rPr>
              <a:t> </a:t>
            </a:r>
            <a:r>
              <a:rPr sz="1400" dirty="0">
                <a:latin typeface="Calibri"/>
                <a:cs typeface="Calibri"/>
              </a:rPr>
              <a:t>also</a:t>
            </a:r>
            <a:r>
              <a:rPr sz="1400" spc="229" dirty="0">
                <a:latin typeface="Calibri"/>
                <a:cs typeface="Calibri"/>
              </a:rPr>
              <a:t> </a:t>
            </a:r>
            <a:r>
              <a:rPr sz="1400" dirty="0">
                <a:latin typeface="Calibri"/>
                <a:cs typeface="Calibri"/>
              </a:rPr>
              <a:t>prevents</a:t>
            </a:r>
            <a:r>
              <a:rPr sz="1400" spc="250" dirty="0">
                <a:latin typeface="Calibri"/>
                <a:cs typeface="Calibri"/>
              </a:rPr>
              <a:t> </a:t>
            </a:r>
            <a:r>
              <a:rPr sz="1400" dirty="0">
                <a:latin typeface="Calibri"/>
                <a:cs typeface="Calibri"/>
              </a:rPr>
              <a:t>the</a:t>
            </a:r>
            <a:r>
              <a:rPr sz="1400" spc="140" dirty="0">
                <a:latin typeface="Calibri"/>
                <a:cs typeface="Calibri"/>
              </a:rPr>
              <a:t> </a:t>
            </a:r>
            <a:r>
              <a:rPr sz="1400" spc="-10" dirty="0">
                <a:latin typeface="Calibri"/>
                <a:cs typeface="Calibri"/>
              </a:rPr>
              <a:t>formation </a:t>
            </a:r>
            <a:r>
              <a:rPr sz="1400" spc="55" dirty="0">
                <a:latin typeface="Calibri"/>
                <a:cs typeface="Calibri"/>
              </a:rPr>
              <a:t>of</a:t>
            </a:r>
            <a:r>
              <a:rPr sz="1400" spc="114" dirty="0">
                <a:latin typeface="Calibri"/>
                <a:cs typeface="Calibri"/>
              </a:rPr>
              <a:t> </a:t>
            </a:r>
            <a:r>
              <a:rPr sz="1400" dirty="0">
                <a:latin typeface="Calibri"/>
                <a:cs typeface="Calibri"/>
              </a:rPr>
              <a:t>varnish</a:t>
            </a:r>
            <a:r>
              <a:rPr sz="1400" spc="185"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“gumming”</a:t>
            </a:r>
            <a:r>
              <a:rPr sz="1400" spc="165" dirty="0">
                <a:latin typeface="Calibri"/>
                <a:cs typeface="Calibri"/>
              </a:rPr>
              <a:t> </a:t>
            </a:r>
            <a:r>
              <a:rPr sz="1400" spc="55" dirty="0">
                <a:latin typeface="Calibri"/>
                <a:cs typeface="Calibri"/>
              </a:rPr>
              <a:t>of</a:t>
            </a:r>
            <a:r>
              <a:rPr sz="1400" spc="140" dirty="0">
                <a:latin typeface="Calibri"/>
                <a:cs typeface="Calibri"/>
              </a:rPr>
              <a:t> </a:t>
            </a:r>
            <a:r>
              <a:rPr sz="1400" dirty="0">
                <a:latin typeface="Calibri"/>
                <a:cs typeface="Calibri"/>
              </a:rPr>
              <a:t>the</a:t>
            </a:r>
            <a:r>
              <a:rPr sz="1400" spc="85" dirty="0">
                <a:latin typeface="Calibri"/>
                <a:cs typeface="Calibri"/>
              </a:rPr>
              <a:t> </a:t>
            </a:r>
            <a:r>
              <a:rPr sz="1400" dirty="0">
                <a:latin typeface="Calibri"/>
                <a:cs typeface="Calibri"/>
              </a:rPr>
              <a:t>lines</a:t>
            </a:r>
            <a:r>
              <a:rPr sz="1400" spc="180" dirty="0">
                <a:latin typeface="Calibri"/>
                <a:cs typeface="Calibri"/>
              </a:rPr>
              <a:t> </a:t>
            </a:r>
            <a:r>
              <a:rPr sz="1400" dirty="0">
                <a:latin typeface="Calibri"/>
                <a:cs typeface="Calibri"/>
              </a:rPr>
              <a:t>and</a:t>
            </a:r>
            <a:r>
              <a:rPr sz="1400" spc="95" dirty="0">
                <a:latin typeface="Calibri"/>
                <a:cs typeface="Calibri"/>
              </a:rPr>
              <a:t> </a:t>
            </a:r>
            <a:r>
              <a:rPr sz="1400" spc="-10" dirty="0">
                <a:latin typeface="Calibri"/>
                <a:cs typeface="Calibri"/>
              </a:rPr>
              <a:t>pump.</a:t>
            </a:r>
            <a:endParaRPr sz="1400">
              <a:latin typeface="Calibri"/>
              <a:cs typeface="Calibri"/>
            </a:endParaRPr>
          </a:p>
          <a:p>
            <a:pPr marL="12700">
              <a:lnSpc>
                <a:spcPct val="100000"/>
              </a:lnSpc>
              <a:spcBef>
                <a:spcPts val="555"/>
              </a:spcBef>
            </a:pPr>
            <a:r>
              <a:rPr sz="1400" u="sng" dirty="0">
                <a:uFill>
                  <a:solidFill>
                    <a:srgbClr val="000000"/>
                  </a:solidFill>
                </a:uFill>
                <a:latin typeface="Calibri"/>
                <a:cs typeface="Calibri"/>
              </a:rPr>
              <a:t>Engine:</a:t>
            </a:r>
            <a:r>
              <a:rPr sz="1400" spc="145" dirty="0">
                <a:latin typeface="Calibri"/>
                <a:cs typeface="Calibri"/>
              </a:rPr>
              <a:t> </a:t>
            </a:r>
            <a:r>
              <a:rPr sz="1400" dirty="0">
                <a:latin typeface="Calibri"/>
                <a:cs typeface="Calibri"/>
              </a:rPr>
              <a:t>Replace</a:t>
            </a:r>
            <a:r>
              <a:rPr sz="1400" spc="55" dirty="0">
                <a:latin typeface="Calibri"/>
                <a:cs typeface="Calibri"/>
              </a:rPr>
              <a:t> </a:t>
            </a:r>
            <a:r>
              <a:rPr sz="1400" dirty="0">
                <a:latin typeface="Calibri"/>
                <a:cs typeface="Calibri"/>
              </a:rPr>
              <a:t>the</a:t>
            </a:r>
            <a:r>
              <a:rPr sz="1400" spc="130" dirty="0">
                <a:latin typeface="Calibri"/>
                <a:cs typeface="Calibri"/>
              </a:rPr>
              <a:t> </a:t>
            </a:r>
            <a:r>
              <a:rPr sz="1400" dirty="0">
                <a:latin typeface="Calibri"/>
                <a:cs typeface="Calibri"/>
              </a:rPr>
              <a:t>engine</a:t>
            </a:r>
            <a:r>
              <a:rPr sz="1400" spc="80" dirty="0">
                <a:latin typeface="Calibri"/>
                <a:cs typeface="Calibri"/>
              </a:rPr>
              <a:t> </a:t>
            </a:r>
            <a:r>
              <a:rPr sz="1400" spc="55" dirty="0">
                <a:latin typeface="Calibri"/>
                <a:cs typeface="Calibri"/>
              </a:rPr>
              <a:t>oil</a:t>
            </a:r>
            <a:r>
              <a:rPr sz="1400" spc="225" dirty="0">
                <a:latin typeface="Calibri"/>
                <a:cs typeface="Calibri"/>
              </a:rPr>
              <a:t> </a:t>
            </a:r>
            <a:r>
              <a:rPr sz="1400" dirty="0">
                <a:latin typeface="Calibri"/>
                <a:cs typeface="Calibri"/>
              </a:rPr>
              <a:t>and</a:t>
            </a:r>
            <a:r>
              <a:rPr sz="1400" spc="145" dirty="0">
                <a:latin typeface="Calibri"/>
                <a:cs typeface="Calibri"/>
              </a:rPr>
              <a:t> </a:t>
            </a:r>
            <a:r>
              <a:rPr sz="1400" dirty="0">
                <a:latin typeface="Calibri"/>
                <a:cs typeface="Calibri"/>
              </a:rPr>
              <a:t>filter.</a:t>
            </a:r>
            <a:r>
              <a:rPr sz="1400" spc="250" dirty="0">
                <a:latin typeface="Calibri"/>
                <a:cs typeface="Calibri"/>
              </a:rPr>
              <a:t> </a:t>
            </a:r>
            <a:r>
              <a:rPr sz="1400" dirty="0">
                <a:latin typeface="Calibri"/>
                <a:cs typeface="Calibri"/>
              </a:rPr>
              <a:t>Flush</a:t>
            </a:r>
            <a:r>
              <a:rPr sz="1400" spc="195" dirty="0">
                <a:latin typeface="Calibri"/>
                <a:cs typeface="Calibri"/>
              </a:rPr>
              <a:t> </a:t>
            </a:r>
            <a:r>
              <a:rPr sz="1400" spc="-25" dirty="0">
                <a:latin typeface="Calibri"/>
                <a:cs typeface="Calibri"/>
              </a:rPr>
              <a:t>the</a:t>
            </a:r>
            <a:endParaRPr sz="1400">
              <a:latin typeface="Calibri"/>
              <a:cs typeface="Calibri"/>
            </a:endParaRPr>
          </a:p>
          <a:p>
            <a:pPr marL="12700">
              <a:lnSpc>
                <a:spcPct val="100000"/>
              </a:lnSpc>
              <a:spcBef>
                <a:spcPts val="5"/>
              </a:spcBef>
            </a:pPr>
            <a:r>
              <a:rPr sz="1400" dirty="0">
                <a:latin typeface="Calibri"/>
                <a:cs typeface="Calibri"/>
              </a:rPr>
              <a:t>engine</a:t>
            </a:r>
            <a:r>
              <a:rPr sz="1400" spc="125" dirty="0">
                <a:latin typeface="Calibri"/>
                <a:cs typeface="Calibri"/>
              </a:rPr>
              <a:t> </a:t>
            </a:r>
            <a:r>
              <a:rPr sz="1400" dirty="0">
                <a:latin typeface="Calibri"/>
                <a:cs typeface="Calibri"/>
              </a:rPr>
              <a:t>with</a:t>
            </a:r>
            <a:r>
              <a:rPr sz="1400" spc="155" dirty="0">
                <a:latin typeface="Calibri"/>
                <a:cs typeface="Calibri"/>
              </a:rPr>
              <a:t> </a:t>
            </a:r>
            <a:r>
              <a:rPr sz="1400" dirty="0">
                <a:latin typeface="Calibri"/>
                <a:cs typeface="Calibri"/>
              </a:rPr>
              <a:t>fresh</a:t>
            </a:r>
            <a:r>
              <a:rPr sz="1400" spc="200" dirty="0">
                <a:latin typeface="Calibri"/>
                <a:cs typeface="Calibri"/>
              </a:rPr>
              <a:t> </a:t>
            </a:r>
            <a:r>
              <a:rPr sz="1400" dirty="0">
                <a:latin typeface="Calibri"/>
                <a:cs typeface="Calibri"/>
              </a:rPr>
              <a:t>water</a:t>
            </a:r>
            <a:r>
              <a:rPr sz="1400" spc="145" dirty="0">
                <a:latin typeface="Calibri"/>
                <a:cs typeface="Calibri"/>
              </a:rPr>
              <a:t> </a:t>
            </a:r>
            <a:r>
              <a:rPr sz="1400" dirty="0">
                <a:latin typeface="Calibri"/>
                <a:cs typeface="Calibri"/>
              </a:rPr>
              <a:t>and</a:t>
            </a:r>
            <a:r>
              <a:rPr sz="1400" spc="160" dirty="0">
                <a:latin typeface="Calibri"/>
                <a:cs typeface="Calibri"/>
              </a:rPr>
              <a:t> </a:t>
            </a:r>
            <a:r>
              <a:rPr sz="1400" dirty="0">
                <a:latin typeface="Calibri"/>
                <a:cs typeface="Calibri"/>
              </a:rPr>
              <a:t>let</a:t>
            </a:r>
            <a:r>
              <a:rPr sz="1400" spc="130" dirty="0">
                <a:latin typeface="Calibri"/>
                <a:cs typeface="Calibri"/>
              </a:rPr>
              <a:t> </a:t>
            </a:r>
            <a:r>
              <a:rPr sz="1400" dirty="0">
                <a:latin typeface="Calibri"/>
                <a:cs typeface="Calibri"/>
              </a:rPr>
              <a:t>it</a:t>
            </a:r>
            <a:r>
              <a:rPr sz="1400" spc="160" dirty="0">
                <a:latin typeface="Calibri"/>
                <a:cs typeface="Calibri"/>
              </a:rPr>
              <a:t> </a:t>
            </a:r>
            <a:r>
              <a:rPr sz="1400" dirty="0">
                <a:latin typeface="Calibri"/>
                <a:cs typeface="Calibri"/>
              </a:rPr>
              <a:t>completely</a:t>
            </a:r>
            <a:r>
              <a:rPr sz="1400" spc="65" dirty="0">
                <a:latin typeface="Calibri"/>
                <a:cs typeface="Calibri"/>
              </a:rPr>
              <a:t> </a:t>
            </a:r>
            <a:r>
              <a:rPr sz="1400" spc="-10" dirty="0">
                <a:latin typeface="Calibri"/>
                <a:cs typeface="Calibri"/>
              </a:rPr>
              <a:t>drain.</a:t>
            </a:r>
            <a:endParaRPr sz="1400">
              <a:latin typeface="Calibri"/>
              <a:cs typeface="Calibri"/>
            </a:endParaRPr>
          </a:p>
          <a:p>
            <a:pPr marL="12700" marR="5080">
              <a:lnSpc>
                <a:spcPct val="99600"/>
              </a:lnSpc>
              <a:spcBef>
                <a:spcPts val="30"/>
              </a:spcBef>
            </a:pPr>
            <a:r>
              <a:rPr sz="1400" dirty="0">
                <a:latin typeface="Calibri"/>
                <a:cs typeface="Calibri"/>
              </a:rPr>
              <a:t>“Fog”</a:t>
            </a:r>
            <a:r>
              <a:rPr sz="1400" spc="250" dirty="0">
                <a:latin typeface="Calibri"/>
                <a:cs typeface="Calibri"/>
              </a:rPr>
              <a:t> </a:t>
            </a:r>
            <a:r>
              <a:rPr sz="1400" dirty="0">
                <a:latin typeface="Calibri"/>
                <a:cs typeface="Calibri"/>
              </a:rPr>
              <a:t>the</a:t>
            </a:r>
            <a:r>
              <a:rPr sz="1400" spc="165" dirty="0">
                <a:latin typeface="Calibri"/>
                <a:cs typeface="Calibri"/>
              </a:rPr>
              <a:t> </a:t>
            </a:r>
            <a:r>
              <a:rPr sz="1400" dirty="0">
                <a:latin typeface="Calibri"/>
                <a:cs typeface="Calibri"/>
              </a:rPr>
              <a:t>engine</a:t>
            </a:r>
            <a:r>
              <a:rPr sz="1400" spc="145" dirty="0">
                <a:latin typeface="Calibri"/>
                <a:cs typeface="Calibri"/>
              </a:rPr>
              <a:t> </a:t>
            </a:r>
            <a:r>
              <a:rPr sz="1400" dirty="0">
                <a:latin typeface="Calibri"/>
                <a:cs typeface="Calibri"/>
              </a:rPr>
              <a:t>with</a:t>
            </a:r>
            <a:r>
              <a:rPr sz="1400" spc="310" dirty="0">
                <a:latin typeface="Calibri"/>
                <a:cs typeface="Calibri"/>
              </a:rPr>
              <a:t> </a:t>
            </a:r>
            <a:r>
              <a:rPr sz="1400" dirty="0">
                <a:latin typeface="Calibri"/>
                <a:cs typeface="Calibri"/>
              </a:rPr>
              <a:t>a</a:t>
            </a:r>
            <a:r>
              <a:rPr sz="1400" spc="135" dirty="0">
                <a:latin typeface="Calibri"/>
                <a:cs typeface="Calibri"/>
              </a:rPr>
              <a:t> </a:t>
            </a:r>
            <a:r>
              <a:rPr sz="1400" dirty="0">
                <a:latin typeface="Calibri"/>
                <a:cs typeface="Calibri"/>
              </a:rPr>
              <a:t>corrosion-preventing</a:t>
            </a:r>
            <a:r>
              <a:rPr sz="1400" spc="325" dirty="0">
                <a:latin typeface="Calibri"/>
                <a:cs typeface="Calibri"/>
              </a:rPr>
              <a:t> </a:t>
            </a:r>
            <a:r>
              <a:rPr sz="1400" spc="70" dirty="0">
                <a:latin typeface="Calibri"/>
                <a:cs typeface="Calibri"/>
              </a:rPr>
              <a:t>fogging</a:t>
            </a:r>
            <a:r>
              <a:rPr sz="1400" spc="290" dirty="0">
                <a:latin typeface="Calibri"/>
                <a:cs typeface="Calibri"/>
              </a:rPr>
              <a:t> </a:t>
            </a:r>
            <a:r>
              <a:rPr sz="1400" spc="30" dirty="0">
                <a:latin typeface="Calibri"/>
                <a:cs typeface="Calibri"/>
              </a:rPr>
              <a:t>oil </a:t>
            </a:r>
            <a:r>
              <a:rPr sz="1400" spc="50" dirty="0">
                <a:latin typeface="Calibri"/>
                <a:cs typeface="Calibri"/>
              </a:rPr>
              <a:t>according</a:t>
            </a:r>
            <a:r>
              <a:rPr sz="1400" spc="30" dirty="0">
                <a:latin typeface="Calibri"/>
                <a:cs typeface="Calibri"/>
              </a:rPr>
              <a:t> </a:t>
            </a:r>
            <a:r>
              <a:rPr sz="1400" dirty="0">
                <a:latin typeface="Calibri"/>
                <a:cs typeface="Calibri"/>
              </a:rPr>
              <a:t>to</a:t>
            </a:r>
            <a:r>
              <a:rPr sz="1400" spc="120" dirty="0">
                <a:latin typeface="Calibri"/>
                <a:cs typeface="Calibri"/>
              </a:rPr>
              <a:t> </a:t>
            </a:r>
            <a:r>
              <a:rPr sz="1400" dirty="0">
                <a:latin typeface="Calibri"/>
                <a:cs typeface="Calibri"/>
              </a:rPr>
              <a:t>the</a:t>
            </a:r>
            <a:r>
              <a:rPr sz="1400" spc="55" dirty="0">
                <a:latin typeface="Calibri"/>
                <a:cs typeface="Calibri"/>
              </a:rPr>
              <a:t> </a:t>
            </a:r>
            <a:r>
              <a:rPr sz="1400" dirty="0">
                <a:latin typeface="Calibri"/>
                <a:cs typeface="Calibri"/>
              </a:rPr>
              <a:t>engine</a:t>
            </a:r>
            <a:r>
              <a:rPr sz="1400" spc="65" dirty="0">
                <a:latin typeface="Calibri"/>
                <a:cs typeface="Calibri"/>
              </a:rPr>
              <a:t> </a:t>
            </a:r>
            <a:r>
              <a:rPr sz="1400" spc="-10" dirty="0">
                <a:latin typeface="Calibri"/>
                <a:cs typeface="Calibri"/>
              </a:rPr>
              <a:t>manufacturer’s</a:t>
            </a:r>
            <a:r>
              <a:rPr sz="1400" spc="500" dirty="0">
                <a:latin typeface="Calibri"/>
                <a:cs typeface="Calibri"/>
              </a:rPr>
              <a:t>  </a:t>
            </a:r>
            <a:r>
              <a:rPr sz="1400" dirty="0">
                <a:latin typeface="Calibri"/>
                <a:cs typeface="Calibri"/>
              </a:rPr>
              <a:t>recommendations.</a:t>
            </a:r>
            <a:r>
              <a:rPr sz="1400" spc="440" dirty="0">
                <a:latin typeface="Calibri"/>
                <a:cs typeface="Calibri"/>
              </a:rPr>
              <a:t> </a:t>
            </a:r>
            <a:r>
              <a:rPr sz="1400" dirty="0">
                <a:latin typeface="Calibri"/>
                <a:cs typeface="Calibri"/>
              </a:rPr>
              <a:t>Run</a:t>
            </a:r>
            <a:r>
              <a:rPr sz="1400" spc="100" dirty="0">
                <a:latin typeface="Calibri"/>
                <a:cs typeface="Calibri"/>
              </a:rPr>
              <a:t> </a:t>
            </a:r>
            <a:r>
              <a:rPr sz="1400" dirty="0">
                <a:latin typeface="Calibri"/>
                <a:cs typeface="Calibri"/>
              </a:rPr>
              <a:t>fuel</a:t>
            </a:r>
            <a:r>
              <a:rPr sz="1400" spc="195" dirty="0">
                <a:latin typeface="Calibri"/>
                <a:cs typeface="Calibri"/>
              </a:rPr>
              <a:t> </a:t>
            </a:r>
            <a:r>
              <a:rPr sz="1400" dirty="0">
                <a:latin typeface="Calibri"/>
                <a:cs typeface="Calibri"/>
              </a:rPr>
              <a:t>(ensure</a:t>
            </a:r>
            <a:r>
              <a:rPr sz="1400" spc="130" dirty="0">
                <a:latin typeface="Calibri"/>
                <a:cs typeface="Calibri"/>
              </a:rPr>
              <a:t> </a:t>
            </a:r>
            <a:r>
              <a:rPr sz="1400" dirty="0">
                <a:latin typeface="Calibri"/>
                <a:cs typeface="Calibri"/>
              </a:rPr>
              <a:t>the</a:t>
            </a:r>
            <a:r>
              <a:rPr sz="1400" spc="114" dirty="0">
                <a:latin typeface="Calibri"/>
                <a:cs typeface="Calibri"/>
              </a:rPr>
              <a:t> </a:t>
            </a:r>
            <a:r>
              <a:rPr sz="1400" dirty="0">
                <a:latin typeface="Calibri"/>
                <a:cs typeface="Calibri"/>
              </a:rPr>
              <a:t>fuel</a:t>
            </a:r>
            <a:r>
              <a:rPr sz="1400" spc="165" dirty="0">
                <a:latin typeface="Calibri"/>
                <a:cs typeface="Calibri"/>
              </a:rPr>
              <a:t> </a:t>
            </a:r>
            <a:r>
              <a:rPr sz="1400" spc="-20" dirty="0">
                <a:latin typeface="Calibri"/>
                <a:cs typeface="Calibri"/>
              </a:rPr>
              <a:t>system</a:t>
            </a:r>
            <a:r>
              <a:rPr sz="1400" spc="85" dirty="0">
                <a:latin typeface="Calibri"/>
                <a:cs typeface="Calibri"/>
              </a:rPr>
              <a:t> </a:t>
            </a:r>
            <a:r>
              <a:rPr sz="1400" spc="-25" dirty="0">
                <a:latin typeface="Calibri"/>
                <a:cs typeface="Calibri"/>
              </a:rPr>
              <a:t>has </a:t>
            </a:r>
            <a:r>
              <a:rPr sz="1400" spc="-20" dirty="0">
                <a:latin typeface="Calibri"/>
                <a:cs typeface="Calibri"/>
              </a:rPr>
              <a:t>been</a:t>
            </a:r>
            <a:r>
              <a:rPr sz="1400" spc="60" dirty="0">
                <a:latin typeface="Calibri"/>
                <a:cs typeface="Calibri"/>
              </a:rPr>
              <a:t> </a:t>
            </a:r>
            <a:r>
              <a:rPr sz="1400" dirty="0">
                <a:latin typeface="Calibri"/>
                <a:cs typeface="Calibri"/>
              </a:rPr>
              <a:t>treated</a:t>
            </a:r>
            <a:r>
              <a:rPr sz="1400" spc="130" dirty="0">
                <a:latin typeface="Calibri"/>
                <a:cs typeface="Calibri"/>
              </a:rPr>
              <a:t> </a:t>
            </a:r>
            <a:r>
              <a:rPr sz="1400" dirty="0">
                <a:latin typeface="Calibri"/>
                <a:cs typeface="Calibri"/>
              </a:rPr>
              <a:t>with</a:t>
            </a:r>
            <a:r>
              <a:rPr sz="1400" spc="180" dirty="0">
                <a:latin typeface="Calibri"/>
                <a:cs typeface="Calibri"/>
              </a:rPr>
              <a:t> </a:t>
            </a:r>
            <a:r>
              <a:rPr sz="1400" spc="50" dirty="0">
                <a:latin typeface="Calibri"/>
                <a:cs typeface="Calibri"/>
              </a:rPr>
              <a:t>fuel</a:t>
            </a:r>
            <a:r>
              <a:rPr sz="1400" spc="220" dirty="0">
                <a:latin typeface="Calibri"/>
                <a:cs typeface="Calibri"/>
              </a:rPr>
              <a:t> </a:t>
            </a:r>
            <a:r>
              <a:rPr sz="1400" dirty="0">
                <a:latin typeface="Calibri"/>
                <a:cs typeface="Calibri"/>
              </a:rPr>
              <a:t>stabilizer)</a:t>
            </a:r>
            <a:r>
              <a:rPr sz="1400" spc="160" dirty="0">
                <a:latin typeface="Calibri"/>
                <a:cs typeface="Calibri"/>
              </a:rPr>
              <a:t> </a:t>
            </a:r>
            <a:r>
              <a:rPr sz="1400" spc="70" dirty="0">
                <a:latin typeface="Calibri"/>
                <a:cs typeface="Calibri"/>
              </a:rPr>
              <a:t>through</a:t>
            </a:r>
            <a:r>
              <a:rPr sz="1400" spc="215" dirty="0">
                <a:latin typeface="Calibri"/>
                <a:cs typeface="Calibri"/>
              </a:rPr>
              <a:t> </a:t>
            </a:r>
            <a:r>
              <a:rPr sz="1400" dirty="0">
                <a:latin typeface="Calibri"/>
                <a:cs typeface="Calibri"/>
              </a:rPr>
              <a:t>the</a:t>
            </a:r>
            <a:r>
              <a:rPr sz="1400" spc="145" dirty="0">
                <a:latin typeface="Calibri"/>
                <a:cs typeface="Calibri"/>
              </a:rPr>
              <a:t> </a:t>
            </a:r>
            <a:r>
              <a:rPr sz="1400" spc="-10" dirty="0">
                <a:latin typeface="Calibri"/>
                <a:cs typeface="Calibri"/>
              </a:rPr>
              <a:t>engine.</a:t>
            </a:r>
            <a:endParaRPr sz="1400">
              <a:latin typeface="Calibri"/>
              <a:cs typeface="Calibri"/>
            </a:endParaRPr>
          </a:p>
          <a:p>
            <a:pPr marL="12700">
              <a:lnSpc>
                <a:spcPct val="100000"/>
              </a:lnSpc>
              <a:spcBef>
                <a:spcPts val="25"/>
              </a:spcBef>
            </a:pPr>
            <a:r>
              <a:rPr sz="1400" dirty="0">
                <a:latin typeface="Calibri"/>
                <a:cs typeface="Calibri"/>
              </a:rPr>
              <a:t>This</a:t>
            </a:r>
            <a:r>
              <a:rPr sz="1400" spc="75" dirty="0">
                <a:latin typeface="Calibri"/>
                <a:cs typeface="Calibri"/>
              </a:rPr>
              <a:t> </a:t>
            </a:r>
            <a:r>
              <a:rPr sz="1400" dirty="0">
                <a:latin typeface="Calibri"/>
                <a:cs typeface="Calibri"/>
              </a:rPr>
              <a:t>ensures</a:t>
            </a:r>
            <a:r>
              <a:rPr sz="1400" spc="145" dirty="0">
                <a:latin typeface="Calibri"/>
                <a:cs typeface="Calibri"/>
              </a:rPr>
              <a:t> </a:t>
            </a:r>
            <a:r>
              <a:rPr sz="1400" dirty="0">
                <a:latin typeface="Calibri"/>
                <a:cs typeface="Calibri"/>
              </a:rPr>
              <a:t>that</a:t>
            </a:r>
            <a:r>
              <a:rPr sz="1400" spc="110" dirty="0">
                <a:latin typeface="Calibri"/>
                <a:cs typeface="Calibri"/>
              </a:rPr>
              <a:t> </a:t>
            </a:r>
            <a:r>
              <a:rPr sz="1400" spc="80" dirty="0">
                <a:latin typeface="Calibri"/>
                <a:cs typeface="Calibri"/>
              </a:rPr>
              <a:t>all</a:t>
            </a:r>
            <a:r>
              <a:rPr sz="1400" spc="200" dirty="0">
                <a:latin typeface="Calibri"/>
                <a:cs typeface="Calibri"/>
              </a:rPr>
              <a:t> </a:t>
            </a:r>
            <a:r>
              <a:rPr sz="1400" spc="55" dirty="0">
                <a:latin typeface="Calibri"/>
                <a:cs typeface="Calibri"/>
              </a:rPr>
              <a:t>fuel</a:t>
            </a:r>
            <a:r>
              <a:rPr sz="1400" spc="170" dirty="0">
                <a:latin typeface="Calibri"/>
                <a:cs typeface="Calibri"/>
              </a:rPr>
              <a:t> </a:t>
            </a:r>
            <a:r>
              <a:rPr sz="1400" dirty="0">
                <a:latin typeface="Calibri"/>
                <a:cs typeface="Calibri"/>
              </a:rPr>
              <a:t>lines</a:t>
            </a:r>
            <a:r>
              <a:rPr sz="1400" spc="110" dirty="0">
                <a:latin typeface="Calibri"/>
                <a:cs typeface="Calibri"/>
              </a:rPr>
              <a:t> </a:t>
            </a:r>
            <a:r>
              <a:rPr sz="1400" dirty="0">
                <a:latin typeface="Calibri"/>
                <a:cs typeface="Calibri"/>
              </a:rPr>
              <a:t>and</a:t>
            </a:r>
            <a:r>
              <a:rPr sz="1400" spc="110"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engine</a:t>
            </a:r>
            <a:r>
              <a:rPr sz="1400" spc="105" dirty="0">
                <a:latin typeface="Calibri"/>
                <a:cs typeface="Calibri"/>
              </a:rPr>
              <a:t> </a:t>
            </a:r>
            <a:r>
              <a:rPr sz="1400" spc="-10" dirty="0">
                <a:latin typeface="Calibri"/>
                <a:cs typeface="Calibri"/>
              </a:rPr>
              <a:t>contain</a:t>
            </a:r>
            <a:endParaRPr sz="1400">
              <a:latin typeface="Calibri"/>
              <a:cs typeface="Calibri"/>
            </a:endParaRPr>
          </a:p>
          <a:p>
            <a:pPr marL="12700">
              <a:lnSpc>
                <a:spcPct val="100000"/>
              </a:lnSpc>
              <a:spcBef>
                <a:spcPts val="45"/>
              </a:spcBef>
            </a:pPr>
            <a:r>
              <a:rPr sz="1400" dirty="0">
                <a:latin typeface="Calibri"/>
                <a:cs typeface="Calibri"/>
              </a:rPr>
              <a:t>fuel</a:t>
            </a:r>
            <a:r>
              <a:rPr sz="1400" spc="160" dirty="0">
                <a:latin typeface="Calibri"/>
                <a:cs typeface="Calibri"/>
              </a:rPr>
              <a:t> </a:t>
            </a:r>
            <a:r>
              <a:rPr sz="1400" dirty="0">
                <a:latin typeface="Calibri"/>
                <a:cs typeface="Calibri"/>
              </a:rPr>
              <a:t>that</a:t>
            </a:r>
            <a:r>
              <a:rPr sz="1400" spc="220" dirty="0">
                <a:latin typeface="Calibri"/>
                <a:cs typeface="Calibri"/>
              </a:rPr>
              <a:t> </a:t>
            </a:r>
            <a:r>
              <a:rPr sz="1400" dirty="0">
                <a:latin typeface="Calibri"/>
                <a:cs typeface="Calibri"/>
              </a:rPr>
              <a:t>has</a:t>
            </a:r>
            <a:r>
              <a:rPr sz="1400" spc="114" dirty="0">
                <a:latin typeface="Calibri"/>
                <a:cs typeface="Calibri"/>
              </a:rPr>
              <a:t> </a:t>
            </a:r>
            <a:r>
              <a:rPr sz="1400" dirty="0">
                <a:latin typeface="Calibri"/>
                <a:cs typeface="Calibri"/>
              </a:rPr>
              <a:t>a</a:t>
            </a:r>
            <a:r>
              <a:rPr sz="1400" spc="85" dirty="0">
                <a:latin typeface="Calibri"/>
                <a:cs typeface="Calibri"/>
              </a:rPr>
              <a:t> </a:t>
            </a:r>
            <a:r>
              <a:rPr sz="1400" dirty="0">
                <a:latin typeface="Calibri"/>
                <a:cs typeface="Calibri"/>
              </a:rPr>
              <a:t>stabilizer</a:t>
            </a:r>
            <a:r>
              <a:rPr sz="1400" spc="204" dirty="0">
                <a:latin typeface="Calibri"/>
                <a:cs typeface="Calibri"/>
              </a:rPr>
              <a:t> </a:t>
            </a:r>
            <a:r>
              <a:rPr sz="1400" spc="-20" dirty="0">
                <a:latin typeface="Calibri"/>
                <a:cs typeface="Calibri"/>
              </a:rPr>
              <a:t>mixed</a:t>
            </a:r>
            <a:r>
              <a:rPr sz="1400" spc="35" dirty="0">
                <a:latin typeface="Calibri"/>
                <a:cs typeface="Calibri"/>
              </a:rPr>
              <a:t> </a:t>
            </a:r>
            <a:r>
              <a:rPr sz="1400" dirty="0">
                <a:latin typeface="Calibri"/>
                <a:cs typeface="Calibri"/>
              </a:rPr>
              <a:t>with</a:t>
            </a:r>
            <a:r>
              <a:rPr sz="1400" spc="160" dirty="0">
                <a:latin typeface="Calibri"/>
                <a:cs typeface="Calibri"/>
              </a:rPr>
              <a:t> </a:t>
            </a:r>
            <a:r>
              <a:rPr sz="1400" spc="-25" dirty="0">
                <a:latin typeface="Calibri"/>
                <a:cs typeface="Calibri"/>
              </a:rPr>
              <a:t>it.</a:t>
            </a:r>
            <a:endParaRPr sz="1400">
              <a:latin typeface="Calibri"/>
              <a:cs typeface="Calibri"/>
            </a:endParaRPr>
          </a:p>
          <a:p>
            <a:pPr marL="12700" marR="153035">
              <a:lnSpc>
                <a:spcPct val="101400"/>
              </a:lnSpc>
              <a:spcBef>
                <a:spcPts val="605"/>
              </a:spcBef>
            </a:pPr>
            <a:r>
              <a:rPr sz="1400" u="sng" dirty="0">
                <a:uFill>
                  <a:solidFill>
                    <a:srgbClr val="000000"/>
                  </a:solidFill>
                </a:uFill>
                <a:latin typeface="Calibri"/>
                <a:cs typeface="Calibri"/>
              </a:rPr>
              <a:t>Lower</a:t>
            </a:r>
            <a:r>
              <a:rPr sz="1400" u="sng" spc="114" dirty="0">
                <a:uFill>
                  <a:solidFill>
                    <a:srgbClr val="000000"/>
                  </a:solidFill>
                </a:uFill>
                <a:latin typeface="Calibri"/>
                <a:cs typeface="Calibri"/>
              </a:rPr>
              <a:t> </a:t>
            </a:r>
            <a:r>
              <a:rPr sz="1400" u="sng" dirty="0">
                <a:uFill>
                  <a:solidFill>
                    <a:srgbClr val="000000"/>
                  </a:solidFill>
                </a:uFill>
                <a:latin typeface="Calibri"/>
                <a:cs typeface="Calibri"/>
              </a:rPr>
              <a:t>Unit:</a:t>
            </a:r>
            <a:r>
              <a:rPr sz="1400" spc="430" dirty="0">
                <a:latin typeface="Calibri"/>
                <a:cs typeface="Calibri"/>
              </a:rPr>
              <a:t> </a:t>
            </a:r>
            <a:r>
              <a:rPr sz="1400" dirty="0">
                <a:latin typeface="Calibri"/>
                <a:cs typeface="Calibri"/>
              </a:rPr>
              <a:t>Replace</a:t>
            </a:r>
            <a:r>
              <a:rPr sz="1400" spc="70" dirty="0">
                <a:latin typeface="Calibri"/>
                <a:cs typeface="Calibri"/>
              </a:rPr>
              <a:t> </a:t>
            </a:r>
            <a:r>
              <a:rPr sz="1400" dirty="0">
                <a:latin typeface="Calibri"/>
                <a:cs typeface="Calibri"/>
              </a:rPr>
              <a:t>gear</a:t>
            </a:r>
            <a:r>
              <a:rPr sz="1400" spc="140" dirty="0">
                <a:latin typeface="Calibri"/>
                <a:cs typeface="Calibri"/>
              </a:rPr>
              <a:t> </a:t>
            </a:r>
            <a:r>
              <a:rPr sz="1400" dirty="0">
                <a:latin typeface="Calibri"/>
                <a:cs typeface="Calibri"/>
              </a:rPr>
              <a:t>oil,</a:t>
            </a:r>
            <a:r>
              <a:rPr sz="1400" spc="135" dirty="0">
                <a:latin typeface="Calibri"/>
                <a:cs typeface="Calibri"/>
              </a:rPr>
              <a:t> </a:t>
            </a:r>
            <a:r>
              <a:rPr sz="1400" dirty="0">
                <a:latin typeface="Calibri"/>
                <a:cs typeface="Calibri"/>
              </a:rPr>
              <a:t>checking</a:t>
            </a:r>
            <a:r>
              <a:rPr sz="1400" spc="204" dirty="0">
                <a:latin typeface="Calibri"/>
                <a:cs typeface="Calibri"/>
              </a:rPr>
              <a:t> </a:t>
            </a:r>
            <a:r>
              <a:rPr sz="1400" spc="85" dirty="0">
                <a:latin typeface="Calibri"/>
                <a:cs typeface="Calibri"/>
              </a:rPr>
              <a:t>for</a:t>
            </a:r>
            <a:r>
              <a:rPr sz="1400" spc="135" dirty="0">
                <a:latin typeface="Calibri"/>
                <a:cs typeface="Calibri"/>
              </a:rPr>
              <a:t> </a:t>
            </a:r>
            <a:r>
              <a:rPr sz="1400" dirty="0">
                <a:latin typeface="Calibri"/>
                <a:cs typeface="Calibri"/>
              </a:rPr>
              <a:t>any</a:t>
            </a:r>
            <a:r>
              <a:rPr sz="1400" spc="60" dirty="0">
                <a:latin typeface="Calibri"/>
                <a:cs typeface="Calibri"/>
              </a:rPr>
              <a:t> </a:t>
            </a:r>
            <a:r>
              <a:rPr sz="1400" spc="-10" dirty="0">
                <a:latin typeface="Calibri"/>
                <a:cs typeface="Calibri"/>
              </a:rPr>
              <a:t>moisture </a:t>
            </a:r>
            <a:r>
              <a:rPr sz="1400" dirty="0">
                <a:latin typeface="Calibri"/>
                <a:cs typeface="Calibri"/>
              </a:rPr>
              <a:t>which</a:t>
            </a:r>
            <a:r>
              <a:rPr sz="1400" spc="210" dirty="0">
                <a:latin typeface="Calibri"/>
                <a:cs typeface="Calibri"/>
              </a:rPr>
              <a:t> </a:t>
            </a:r>
            <a:r>
              <a:rPr sz="1400" dirty="0">
                <a:latin typeface="Calibri"/>
                <a:cs typeface="Calibri"/>
              </a:rPr>
              <a:t>could</a:t>
            </a:r>
            <a:r>
              <a:rPr sz="1400" spc="245" dirty="0">
                <a:latin typeface="Calibri"/>
                <a:cs typeface="Calibri"/>
              </a:rPr>
              <a:t> </a:t>
            </a:r>
            <a:r>
              <a:rPr sz="1400" dirty="0">
                <a:latin typeface="Calibri"/>
                <a:cs typeface="Calibri"/>
              </a:rPr>
              <a:t>show</a:t>
            </a:r>
            <a:r>
              <a:rPr sz="1400" spc="215" dirty="0">
                <a:latin typeface="Calibri"/>
                <a:cs typeface="Calibri"/>
              </a:rPr>
              <a:t> </a:t>
            </a:r>
            <a:r>
              <a:rPr sz="1400" dirty="0">
                <a:latin typeface="Calibri"/>
                <a:cs typeface="Calibri"/>
              </a:rPr>
              <a:t>a</a:t>
            </a:r>
            <a:r>
              <a:rPr sz="1400" spc="140" dirty="0">
                <a:latin typeface="Calibri"/>
                <a:cs typeface="Calibri"/>
              </a:rPr>
              <a:t> </a:t>
            </a:r>
            <a:r>
              <a:rPr sz="1400" dirty="0">
                <a:latin typeface="Calibri"/>
                <a:cs typeface="Calibri"/>
              </a:rPr>
              <a:t>sign</a:t>
            </a:r>
            <a:r>
              <a:rPr sz="1400" spc="245" dirty="0">
                <a:latin typeface="Calibri"/>
                <a:cs typeface="Calibri"/>
              </a:rPr>
              <a:t> </a:t>
            </a:r>
            <a:r>
              <a:rPr sz="1400" spc="55" dirty="0">
                <a:latin typeface="Calibri"/>
                <a:cs typeface="Calibri"/>
              </a:rPr>
              <a:t>of</a:t>
            </a:r>
            <a:r>
              <a:rPr sz="1400" spc="204" dirty="0">
                <a:latin typeface="Calibri"/>
                <a:cs typeface="Calibri"/>
              </a:rPr>
              <a:t> </a:t>
            </a:r>
            <a:r>
              <a:rPr sz="1400" dirty="0">
                <a:latin typeface="Calibri"/>
                <a:cs typeface="Calibri"/>
              </a:rPr>
              <a:t>deteriorating</a:t>
            </a:r>
            <a:r>
              <a:rPr sz="1400" spc="340" dirty="0">
                <a:latin typeface="Calibri"/>
                <a:cs typeface="Calibri"/>
              </a:rPr>
              <a:t> </a:t>
            </a:r>
            <a:r>
              <a:rPr sz="1400" spc="-10" dirty="0">
                <a:latin typeface="Calibri"/>
                <a:cs typeface="Calibri"/>
              </a:rPr>
              <a:t>seals.</a:t>
            </a:r>
            <a:endParaRPr sz="1400">
              <a:latin typeface="Calibri"/>
              <a:cs typeface="Calibri"/>
            </a:endParaRPr>
          </a:p>
          <a:p>
            <a:pPr marL="12700">
              <a:lnSpc>
                <a:spcPct val="100000"/>
              </a:lnSpc>
              <a:spcBef>
                <a:spcPts val="670"/>
              </a:spcBef>
            </a:pPr>
            <a:r>
              <a:rPr sz="1400" dirty="0">
                <a:latin typeface="Calibri"/>
                <a:cs typeface="Calibri"/>
              </a:rPr>
              <a:t>Propeller:</a:t>
            </a:r>
            <a:r>
              <a:rPr sz="1400" spc="100" dirty="0">
                <a:latin typeface="Calibri"/>
                <a:cs typeface="Calibri"/>
              </a:rPr>
              <a:t>  </a:t>
            </a:r>
            <a:r>
              <a:rPr sz="1400" spc="-30" dirty="0">
                <a:latin typeface="Calibri"/>
                <a:cs typeface="Calibri"/>
              </a:rPr>
              <a:t>Remove</a:t>
            </a:r>
            <a:r>
              <a:rPr sz="1400" spc="50"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prop</a:t>
            </a:r>
            <a:r>
              <a:rPr sz="1400" spc="60" dirty="0">
                <a:latin typeface="Calibri"/>
                <a:cs typeface="Calibri"/>
              </a:rPr>
              <a:t> </a:t>
            </a:r>
            <a:r>
              <a:rPr sz="1400" dirty="0">
                <a:latin typeface="Calibri"/>
                <a:cs typeface="Calibri"/>
              </a:rPr>
              <a:t>and</a:t>
            </a:r>
            <a:r>
              <a:rPr sz="1400" spc="114" dirty="0">
                <a:latin typeface="Calibri"/>
                <a:cs typeface="Calibri"/>
              </a:rPr>
              <a:t> </a:t>
            </a:r>
            <a:r>
              <a:rPr sz="1400" spc="-10" dirty="0">
                <a:latin typeface="Calibri"/>
                <a:cs typeface="Calibri"/>
              </a:rPr>
              <a:t>apply</a:t>
            </a:r>
            <a:r>
              <a:rPr sz="1400" spc="85" dirty="0">
                <a:latin typeface="Calibri"/>
                <a:cs typeface="Calibri"/>
              </a:rPr>
              <a:t> </a:t>
            </a:r>
            <a:r>
              <a:rPr sz="1400" dirty="0">
                <a:latin typeface="Calibri"/>
                <a:cs typeface="Calibri"/>
              </a:rPr>
              <a:t>a</a:t>
            </a:r>
            <a:r>
              <a:rPr sz="1400" spc="50" dirty="0">
                <a:latin typeface="Calibri"/>
                <a:cs typeface="Calibri"/>
              </a:rPr>
              <a:t> </a:t>
            </a:r>
            <a:r>
              <a:rPr sz="1400" dirty="0">
                <a:latin typeface="Calibri"/>
                <a:cs typeface="Calibri"/>
              </a:rPr>
              <a:t>coating</a:t>
            </a:r>
            <a:r>
              <a:rPr sz="1400" spc="180" dirty="0">
                <a:latin typeface="Calibri"/>
                <a:cs typeface="Calibri"/>
              </a:rPr>
              <a:t> </a:t>
            </a:r>
            <a:r>
              <a:rPr sz="1400" spc="55" dirty="0">
                <a:latin typeface="Calibri"/>
                <a:cs typeface="Calibri"/>
              </a:rPr>
              <a:t>of</a:t>
            </a:r>
            <a:r>
              <a:rPr sz="1400" spc="135" dirty="0">
                <a:latin typeface="Calibri"/>
                <a:cs typeface="Calibri"/>
              </a:rPr>
              <a:t> </a:t>
            </a:r>
            <a:r>
              <a:rPr sz="1400" spc="-10" dirty="0">
                <a:latin typeface="Calibri"/>
                <a:cs typeface="Calibri"/>
              </a:rPr>
              <a:t>grease</a:t>
            </a:r>
            <a:endParaRPr sz="1400">
              <a:latin typeface="Calibri"/>
              <a:cs typeface="Calibri"/>
            </a:endParaRPr>
          </a:p>
          <a:p>
            <a:pPr marL="12700">
              <a:lnSpc>
                <a:spcPct val="100000"/>
              </a:lnSpc>
              <a:spcBef>
                <a:spcPts val="5"/>
              </a:spcBef>
            </a:pPr>
            <a:r>
              <a:rPr sz="1400" dirty="0">
                <a:latin typeface="Calibri"/>
                <a:cs typeface="Calibri"/>
              </a:rPr>
              <a:t>to</a:t>
            </a:r>
            <a:r>
              <a:rPr sz="1400" spc="110" dirty="0">
                <a:latin typeface="Calibri"/>
                <a:cs typeface="Calibri"/>
              </a:rPr>
              <a:t> </a:t>
            </a:r>
            <a:r>
              <a:rPr sz="1400" dirty="0">
                <a:latin typeface="Calibri"/>
                <a:cs typeface="Calibri"/>
              </a:rPr>
              <a:t>the</a:t>
            </a:r>
            <a:r>
              <a:rPr sz="1400" spc="30" dirty="0">
                <a:latin typeface="Calibri"/>
                <a:cs typeface="Calibri"/>
              </a:rPr>
              <a:t> </a:t>
            </a:r>
            <a:r>
              <a:rPr sz="1400" spc="50" dirty="0">
                <a:latin typeface="Calibri"/>
                <a:cs typeface="Calibri"/>
              </a:rPr>
              <a:t>shaft</a:t>
            </a:r>
            <a:r>
              <a:rPr sz="1400" spc="70" dirty="0">
                <a:latin typeface="Calibri"/>
                <a:cs typeface="Calibri"/>
              </a:rPr>
              <a:t> </a:t>
            </a:r>
            <a:r>
              <a:rPr sz="1400" dirty="0">
                <a:latin typeface="Calibri"/>
                <a:cs typeface="Calibri"/>
              </a:rPr>
              <a:t>and</a:t>
            </a:r>
            <a:r>
              <a:rPr sz="1400" spc="65" dirty="0">
                <a:latin typeface="Calibri"/>
                <a:cs typeface="Calibri"/>
              </a:rPr>
              <a:t> </a:t>
            </a:r>
            <a:r>
              <a:rPr sz="1400" spc="-10" dirty="0">
                <a:latin typeface="Calibri"/>
                <a:cs typeface="Calibri"/>
              </a:rPr>
              <a:t>threads.</a:t>
            </a:r>
            <a:endParaRPr sz="1400">
              <a:latin typeface="Calibri"/>
              <a:cs typeface="Calibri"/>
            </a:endParaRPr>
          </a:p>
          <a:p>
            <a:pPr marL="12700">
              <a:lnSpc>
                <a:spcPct val="100000"/>
              </a:lnSpc>
              <a:spcBef>
                <a:spcPts val="600"/>
              </a:spcBef>
            </a:pPr>
            <a:r>
              <a:rPr sz="1400" u="sng" dirty="0">
                <a:uFill>
                  <a:solidFill>
                    <a:srgbClr val="000000"/>
                  </a:solidFill>
                </a:uFill>
                <a:latin typeface="Calibri"/>
                <a:cs typeface="Calibri"/>
              </a:rPr>
              <a:t>Grease</a:t>
            </a:r>
            <a:r>
              <a:rPr sz="1400" u="sng" spc="120" dirty="0">
                <a:uFill>
                  <a:solidFill>
                    <a:srgbClr val="000000"/>
                  </a:solidFill>
                </a:uFill>
                <a:latin typeface="Calibri"/>
                <a:cs typeface="Calibri"/>
              </a:rPr>
              <a:t> </a:t>
            </a:r>
            <a:r>
              <a:rPr sz="1400" u="sng" dirty="0">
                <a:uFill>
                  <a:solidFill>
                    <a:srgbClr val="000000"/>
                  </a:solidFill>
                </a:uFill>
                <a:latin typeface="Calibri"/>
                <a:cs typeface="Calibri"/>
              </a:rPr>
              <a:t>Fittings</a:t>
            </a:r>
            <a:r>
              <a:rPr sz="1400" dirty="0">
                <a:latin typeface="Calibri"/>
                <a:cs typeface="Calibri"/>
              </a:rPr>
              <a:t>:</a:t>
            </a:r>
            <a:r>
              <a:rPr sz="1400" spc="110" dirty="0">
                <a:latin typeface="Calibri"/>
                <a:cs typeface="Calibri"/>
              </a:rPr>
              <a:t>  </a:t>
            </a:r>
            <a:r>
              <a:rPr sz="1400" dirty="0">
                <a:latin typeface="Calibri"/>
                <a:cs typeface="Calibri"/>
              </a:rPr>
              <a:t>treat</a:t>
            </a:r>
            <a:r>
              <a:rPr sz="1400" spc="204" dirty="0">
                <a:latin typeface="Calibri"/>
                <a:cs typeface="Calibri"/>
              </a:rPr>
              <a:t> </a:t>
            </a:r>
            <a:r>
              <a:rPr sz="1400" spc="70" dirty="0">
                <a:latin typeface="Calibri"/>
                <a:cs typeface="Calibri"/>
              </a:rPr>
              <a:t>all</a:t>
            </a:r>
            <a:r>
              <a:rPr sz="1400" spc="195" dirty="0">
                <a:latin typeface="Calibri"/>
                <a:cs typeface="Calibri"/>
              </a:rPr>
              <a:t> </a:t>
            </a:r>
            <a:r>
              <a:rPr sz="1400" spc="45" dirty="0">
                <a:latin typeface="Calibri"/>
                <a:cs typeface="Calibri"/>
              </a:rPr>
              <a:t>fittings</a:t>
            </a:r>
            <a:r>
              <a:rPr sz="1400" spc="250" dirty="0">
                <a:latin typeface="Calibri"/>
                <a:cs typeface="Calibri"/>
              </a:rPr>
              <a:t> </a:t>
            </a:r>
            <a:r>
              <a:rPr sz="1400" dirty="0">
                <a:latin typeface="Calibri"/>
                <a:cs typeface="Calibri"/>
              </a:rPr>
              <a:t>with</a:t>
            </a:r>
            <a:r>
              <a:rPr sz="1400" spc="135" dirty="0">
                <a:latin typeface="Calibri"/>
                <a:cs typeface="Calibri"/>
              </a:rPr>
              <a:t> </a:t>
            </a:r>
            <a:r>
              <a:rPr sz="1400" dirty="0">
                <a:latin typeface="Calibri"/>
                <a:cs typeface="Calibri"/>
              </a:rPr>
              <a:t>the</a:t>
            </a:r>
            <a:r>
              <a:rPr sz="1400" spc="95" dirty="0">
                <a:latin typeface="Calibri"/>
                <a:cs typeface="Calibri"/>
              </a:rPr>
              <a:t> </a:t>
            </a:r>
            <a:r>
              <a:rPr sz="1400" spc="-10" dirty="0">
                <a:latin typeface="Calibri"/>
                <a:cs typeface="Calibri"/>
              </a:rPr>
              <a:t>recommended</a:t>
            </a:r>
            <a:endParaRPr sz="1400">
              <a:latin typeface="Calibri"/>
              <a:cs typeface="Calibri"/>
            </a:endParaRPr>
          </a:p>
          <a:p>
            <a:pPr>
              <a:lnSpc>
                <a:spcPct val="100000"/>
              </a:lnSpc>
            </a:pPr>
            <a:endParaRPr sz="1400">
              <a:latin typeface="Calibri"/>
              <a:cs typeface="Calibri"/>
            </a:endParaRPr>
          </a:p>
          <a:p>
            <a:pPr marL="12700">
              <a:lnSpc>
                <a:spcPct val="100000"/>
              </a:lnSpc>
              <a:spcBef>
                <a:spcPts val="890"/>
              </a:spcBef>
            </a:pPr>
            <a:r>
              <a:rPr sz="1100" spc="-25" dirty="0">
                <a:latin typeface="Calibri"/>
                <a:cs typeface="Calibri"/>
              </a:rPr>
              <a:t>38</a:t>
            </a:r>
            <a:endParaRPr sz="11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74CCD144-21F0-C792-C160-C1279934F1DC}"/>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443404" y="472035"/>
            <a:ext cx="4370705" cy="7125970"/>
          </a:xfrm>
          <a:prstGeom prst="rect">
            <a:avLst/>
          </a:prstGeom>
        </p:spPr>
        <p:txBody>
          <a:bodyPr vert="horz" wrap="square" lIns="0" tIns="11430" rIns="0" bIns="0" rtlCol="0">
            <a:spAutoFit/>
          </a:bodyPr>
          <a:lstStyle/>
          <a:p>
            <a:pPr marL="12700" marR="120014">
              <a:lnSpc>
                <a:spcPct val="100000"/>
              </a:lnSpc>
              <a:spcBef>
                <a:spcPts val="90"/>
              </a:spcBef>
            </a:pPr>
            <a:r>
              <a:rPr sz="1400" dirty="0">
                <a:latin typeface="Calibri"/>
                <a:cs typeface="Calibri"/>
              </a:rPr>
              <a:t>After</a:t>
            </a:r>
            <a:r>
              <a:rPr sz="1400" spc="140" dirty="0">
                <a:latin typeface="Calibri"/>
                <a:cs typeface="Calibri"/>
              </a:rPr>
              <a:t> </a:t>
            </a:r>
            <a:r>
              <a:rPr sz="1400" dirty="0">
                <a:latin typeface="Calibri"/>
                <a:cs typeface="Calibri"/>
              </a:rPr>
              <a:t>your</a:t>
            </a:r>
            <a:r>
              <a:rPr sz="1400" spc="140" dirty="0">
                <a:latin typeface="Calibri"/>
                <a:cs typeface="Calibri"/>
              </a:rPr>
              <a:t> </a:t>
            </a:r>
            <a:r>
              <a:rPr sz="1400" i="1" dirty="0">
                <a:latin typeface="Calibri"/>
                <a:cs typeface="Calibri"/>
              </a:rPr>
              <a:t>SEA</a:t>
            </a:r>
            <a:r>
              <a:rPr sz="1400" i="1" spc="65" dirty="0">
                <a:latin typeface="Calibri"/>
                <a:cs typeface="Calibri"/>
              </a:rPr>
              <a:t> </a:t>
            </a:r>
            <a:r>
              <a:rPr sz="1400" i="1" dirty="0">
                <a:latin typeface="Calibri"/>
                <a:cs typeface="Calibri"/>
              </a:rPr>
              <a:t>PRO</a:t>
            </a:r>
            <a:r>
              <a:rPr sz="1400" i="1" spc="5" dirty="0">
                <a:latin typeface="Calibri"/>
                <a:cs typeface="Calibri"/>
              </a:rPr>
              <a:t> </a:t>
            </a:r>
            <a:r>
              <a:rPr sz="1400" dirty="0">
                <a:latin typeface="Calibri"/>
                <a:cs typeface="Calibri"/>
              </a:rPr>
              <a:t>boat</a:t>
            </a:r>
            <a:r>
              <a:rPr sz="1400" spc="80" dirty="0">
                <a:latin typeface="Calibri"/>
                <a:cs typeface="Calibri"/>
              </a:rPr>
              <a:t> </a:t>
            </a:r>
            <a:r>
              <a:rPr sz="1400" dirty="0">
                <a:latin typeface="Calibri"/>
                <a:cs typeface="Calibri"/>
              </a:rPr>
              <a:t>has</a:t>
            </a:r>
            <a:r>
              <a:rPr sz="1400" spc="95" dirty="0">
                <a:latin typeface="Calibri"/>
                <a:cs typeface="Calibri"/>
              </a:rPr>
              <a:t> </a:t>
            </a:r>
            <a:r>
              <a:rPr sz="1400" spc="-35" dirty="0">
                <a:latin typeface="Calibri"/>
                <a:cs typeface="Calibri"/>
              </a:rPr>
              <a:t>been </a:t>
            </a:r>
            <a:r>
              <a:rPr sz="1400" dirty="0">
                <a:latin typeface="Calibri"/>
                <a:cs typeface="Calibri"/>
              </a:rPr>
              <a:t>winterized</a:t>
            </a:r>
            <a:r>
              <a:rPr sz="1400" spc="195" dirty="0">
                <a:latin typeface="Calibri"/>
                <a:cs typeface="Calibri"/>
              </a:rPr>
              <a:t> </a:t>
            </a:r>
            <a:r>
              <a:rPr sz="1400" spc="70" dirty="0">
                <a:latin typeface="Calibri"/>
                <a:cs typeface="Calibri"/>
              </a:rPr>
              <a:t>or</a:t>
            </a:r>
            <a:r>
              <a:rPr sz="1400" spc="155" dirty="0">
                <a:latin typeface="Calibri"/>
                <a:cs typeface="Calibri"/>
              </a:rPr>
              <a:t> </a:t>
            </a:r>
            <a:r>
              <a:rPr sz="1400" dirty="0">
                <a:latin typeface="Calibri"/>
                <a:cs typeface="Calibri"/>
              </a:rPr>
              <a:t>put</a:t>
            </a:r>
            <a:r>
              <a:rPr sz="1400" spc="130" dirty="0">
                <a:latin typeface="Calibri"/>
                <a:cs typeface="Calibri"/>
              </a:rPr>
              <a:t> </a:t>
            </a:r>
            <a:r>
              <a:rPr sz="1400" spc="-20" dirty="0">
                <a:latin typeface="Calibri"/>
                <a:cs typeface="Calibri"/>
              </a:rPr>
              <a:t>into </a:t>
            </a:r>
            <a:r>
              <a:rPr sz="1400" dirty="0">
                <a:latin typeface="Calibri"/>
                <a:cs typeface="Calibri"/>
              </a:rPr>
              <a:t>storage,</a:t>
            </a:r>
            <a:r>
              <a:rPr sz="1400" spc="130" dirty="0">
                <a:latin typeface="Calibri"/>
                <a:cs typeface="Calibri"/>
              </a:rPr>
              <a:t> </a:t>
            </a:r>
            <a:r>
              <a:rPr sz="1400" dirty="0">
                <a:latin typeface="Calibri"/>
                <a:cs typeface="Calibri"/>
              </a:rPr>
              <a:t>it</a:t>
            </a:r>
            <a:r>
              <a:rPr sz="1400" spc="150" dirty="0">
                <a:latin typeface="Calibri"/>
                <a:cs typeface="Calibri"/>
              </a:rPr>
              <a:t> </a:t>
            </a:r>
            <a:r>
              <a:rPr sz="1400" dirty="0">
                <a:latin typeface="Calibri"/>
                <a:cs typeface="Calibri"/>
              </a:rPr>
              <a:t>is</a:t>
            </a:r>
            <a:r>
              <a:rPr sz="1400" spc="80" dirty="0">
                <a:latin typeface="Calibri"/>
                <a:cs typeface="Calibri"/>
              </a:rPr>
              <a:t> </a:t>
            </a:r>
            <a:r>
              <a:rPr sz="1400" dirty="0">
                <a:latin typeface="Calibri"/>
                <a:cs typeface="Calibri"/>
              </a:rPr>
              <a:t>necessary</a:t>
            </a:r>
            <a:r>
              <a:rPr sz="1400" spc="25" dirty="0">
                <a:latin typeface="Calibri"/>
                <a:cs typeface="Calibri"/>
              </a:rPr>
              <a:t> </a:t>
            </a:r>
            <a:r>
              <a:rPr sz="1400" dirty="0">
                <a:latin typeface="Calibri"/>
                <a:cs typeface="Calibri"/>
              </a:rPr>
              <a:t>to</a:t>
            </a:r>
            <a:r>
              <a:rPr sz="1400" spc="175" dirty="0">
                <a:latin typeface="Calibri"/>
                <a:cs typeface="Calibri"/>
              </a:rPr>
              <a:t> </a:t>
            </a:r>
            <a:r>
              <a:rPr sz="1400" dirty="0">
                <a:latin typeface="Calibri"/>
                <a:cs typeface="Calibri"/>
              </a:rPr>
              <a:t>perform</a:t>
            </a:r>
            <a:r>
              <a:rPr sz="1400" spc="135" dirty="0">
                <a:latin typeface="Calibri"/>
                <a:cs typeface="Calibri"/>
              </a:rPr>
              <a:t> </a:t>
            </a:r>
            <a:r>
              <a:rPr sz="1400" dirty="0">
                <a:latin typeface="Calibri"/>
                <a:cs typeface="Calibri"/>
              </a:rPr>
              <a:t>proper</a:t>
            </a:r>
            <a:r>
              <a:rPr sz="1400" spc="190" dirty="0">
                <a:latin typeface="Calibri"/>
                <a:cs typeface="Calibri"/>
              </a:rPr>
              <a:t> </a:t>
            </a:r>
            <a:r>
              <a:rPr sz="1400" dirty="0">
                <a:latin typeface="Calibri"/>
                <a:cs typeface="Calibri"/>
              </a:rPr>
              <a:t>steps</a:t>
            </a:r>
            <a:r>
              <a:rPr sz="1400" spc="85" dirty="0">
                <a:latin typeface="Calibri"/>
                <a:cs typeface="Calibri"/>
              </a:rPr>
              <a:t> </a:t>
            </a:r>
            <a:r>
              <a:rPr sz="1400" spc="-25" dirty="0">
                <a:latin typeface="Calibri"/>
                <a:cs typeface="Calibri"/>
              </a:rPr>
              <a:t>to </a:t>
            </a:r>
            <a:r>
              <a:rPr sz="1400" spc="-10" dirty="0">
                <a:latin typeface="Calibri"/>
                <a:cs typeface="Calibri"/>
              </a:rPr>
              <a:t>prepare</a:t>
            </a:r>
            <a:r>
              <a:rPr sz="1400" spc="10" dirty="0">
                <a:latin typeface="Calibri"/>
                <a:cs typeface="Calibri"/>
              </a:rPr>
              <a:t> </a:t>
            </a:r>
            <a:r>
              <a:rPr sz="1400" dirty="0">
                <a:latin typeface="Calibri"/>
                <a:cs typeface="Calibri"/>
              </a:rPr>
              <a:t>it</a:t>
            </a:r>
            <a:r>
              <a:rPr sz="1400" spc="85" dirty="0">
                <a:latin typeface="Calibri"/>
                <a:cs typeface="Calibri"/>
              </a:rPr>
              <a:t> for</a:t>
            </a:r>
            <a:r>
              <a:rPr sz="1400" spc="75" dirty="0">
                <a:latin typeface="Calibri"/>
                <a:cs typeface="Calibri"/>
              </a:rPr>
              <a:t> </a:t>
            </a:r>
            <a:r>
              <a:rPr sz="1400" dirty="0">
                <a:latin typeface="Calibri"/>
                <a:cs typeface="Calibri"/>
              </a:rPr>
              <a:t>use</a:t>
            </a:r>
            <a:r>
              <a:rPr sz="1400" spc="-10" dirty="0">
                <a:latin typeface="Calibri"/>
                <a:cs typeface="Calibri"/>
              </a:rPr>
              <a:t> </a:t>
            </a:r>
            <a:r>
              <a:rPr sz="1400" dirty="0">
                <a:latin typeface="Calibri"/>
                <a:cs typeface="Calibri"/>
              </a:rPr>
              <a:t>and</a:t>
            </a:r>
            <a:r>
              <a:rPr sz="1400" spc="65" dirty="0">
                <a:latin typeface="Calibri"/>
                <a:cs typeface="Calibri"/>
              </a:rPr>
              <a:t> </a:t>
            </a:r>
            <a:r>
              <a:rPr sz="1400" spc="-10" dirty="0">
                <a:latin typeface="Calibri"/>
                <a:cs typeface="Calibri"/>
              </a:rPr>
              <a:t>operation.</a:t>
            </a:r>
            <a:endParaRPr sz="1400" dirty="0">
              <a:latin typeface="Calibri"/>
              <a:cs typeface="Calibri"/>
            </a:endParaRPr>
          </a:p>
          <a:p>
            <a:pPr marL="12700" marR="18415" algn="just">
              <a:lnSpc>
                <a:spcPct val="102400"/>
              </a:lnSpc>
              <a:spcBef>
                <a:spcPts val="585"/>
              </a:spcBef>
            </a:pPr>
            <a:r>
              <a:rPr sz="1400" spc="-30" dirty="0">
                <a:latin typeface="Calibri"/>
                <a:cs typeface="Calibri"/>
              </a:rPr>
              <a:t>The</a:t>
            </a:r>
            <a:r>
              <a:rPr sz="1400" spc="35" dirty="0">
                <a:latin typeface="Calibri"/>
                <a:cs typeface="Calibri"/>
              </a:rPr>
              <a:t> </a:t>
            </a:r>
            <a:r>
              <a:rPr sz="1400" spc="70" dirty="0">
                <a:latin typeface="Calibri"/>
                <a:cs typeface="Calibri"/>
              </a:rPr>
              <a:t>following</a:t>
            </a:r>
            <a:r>
              <a:rPr sz="1400" spc="285" dirty="0">
                <a:latin typeface="Calibri"/>
                <a:cs typeface="Calibri"/>
              </a:rPr>
              <a:t> </a:t>
            </a:r>
            <a:r>
              <a:rPr sz="1400" dirty="0">
                <a:latin typeface="Calibri"/>
                <a:cs typeface="Calibri"/>
              </a:rPr>
              <a:t>information</a:t>
            </a:r>
            <a:r>
              <a:rPr sz="1400" spc="245" dirty="0">
                <a:latin typeface="Calibri"/>
                <a:cs typeface="Calibri"/>
              </a:rPr>
              <a:t> </a:t>
            </a:r>
            <a:r>
              <a:rPr sz="1400" dirty="0">
                <a:latin typeface="Calibri"/>
                <a:cs typeface="Calibri"/>
              </a:rPr>
              <a:t>is</a:t>
            </a:r>
            <a:r>
              <a:rPr sz="1400" spc="105" dirty="0">
                <a:latin typeface="Calibri"/>
                <a:cs typeface="Calibri"/>
              </a:rPr>
              <a:t> </a:t>
            </a:r>
            <a:r>
              <a:rPr sz="1400" spc="85" dirty="0">
                <a:latin typeface="Calibri"/>
                <a:cs typeface="Calibri"/>
              </a:rPr>
              <a:t>for</a:t>
            </a:r>
            <a:r>
              <a:rPr sz="1400" spc="185" dirty="0">
                <a:latin typeface="Calibri"/>
                <a:cs typeface="Calibri"/>
              </a:rPr>
              <a:t> </a:t>
            </a:r>
            <a:r>
              <a:rPr sz="1400" dirty="0">
                <a:latin typeface="Calibri"/>
                <a:cs typeface="Calibri"/>
              </a:rPr>
              <a:t>general</a:t>
            </a:r>
            <a:r>
              <a:rPr sz="1400" spc="245" dirty="0">
                <a:latin typeface="Calibri"/>
                <a:cs typeface="Calibri"/>
              </a:rPr>
              <a:t> </a:t>
            </a:r>
            <a:r>
              <a:rPr sz="1400" dirty="0">
                <a:latin typeface="Calibri"/>
                <a:cs typeface="Calibri"/>
              </a:rPr>
              <a:t>guidelines</a:t>
            </a:r>
            <a:r>
              <a:rPr sz="1400" spc="240" dirty="0">
                <a:latin typeface="Calibri"/>
                <a:cs typeface="Calibri"/>
              </a:rPr>
              <a:t> </a:t>
            </a:r>
            <a:r>
              <a:rPr sz="1400" spc="-10" dirty="0">
                <a:latin typeface="Calibri"/>
                <a:cs typeface="Calibri"/>
              </a:rPr>
              <a:t>only. </a:t>
            </a:r>
            <a:r>
              <a:rPr sz="1400" dirty="0">
                <a:latin typeface="Calibri"/>
                <a:cs typeface="Calibri"/>
              </a:rPr>
              <a:t>Always</a:t>
            </a:r>
            <a:r>
              <a:rPr sz="1400" spc="165" dirty="0">
                <a:latin typeface="Calibri"/>
                <a:cs typeface="Calibri"/>
              </a:rPr>
              <a:t> </a:t>
            </a:r>
            <a:r>
              <a:rPr sz="1400" dirty="0">
                <a:latin typeface="Calibri"/>
                <a:cs typeface="Calibri"/>
              </a:rPr>
              <a:t>refer</a:t>
            </a:r>
            <a:r>
              <a:rPr sz="1400" spc="300" dirty="0">
                <a:latin typeface="Calibri"/>
                <a:cs typeface="Calibri"/>
              </a:rPr>
              <a:t> </a:t>
            </a:r>
            <a:r>
              <a:rPr sz="1400" dirty="0">
                <a:latin typeface="Calibri"/>
                <a:cs typeface="Calibri"/>
              </a:rPr>
              <a:t>to</a:t>
            </a:r>
            <a:r>
              <a:rPr sz="1400" spc="340" dirty="0">
                <a:latin typeface="Calibri"/>
                <a:cs typeface="Calibri"/>
              </a:rPr>
              <a:t> </a:t>
            </a:r>
            <a:r>
              <a:rPr sz="1400" dirty="0">
                <a:latin typeface="Calibri"/>
                <a:cs typeface="Calibri"/>
              </a:rPr>
              <a:t>the</a:t>
            </a:r>
            <a:r>
              <a:rPr sz="1400" spc="220" dirty="0">
                <a:latin typeface="Calibri"/>
                <a:cs typeface="Calibri"/>
              </a:rPr>
              <a:t> </a:t>
            </a:r>
            <a:r>
              <a:rPr sz="1400" dirty="0">
                <a:latin typeface="Calibri"/>
                <a:cs typeface="Calibri"/>
              </a:rPr>
              <a:t>manufacturer</a:t>
            </a:r>
            <a:r>
              <a:rPr sz="1400" spc="360" dirty="0">
                <a:latin typeface="Calibri"/>
                <a:cs typeface="Calibri"/>
              </a:rPr>
              <a:t> </a:t>
            </a:r>
            <a:r>
              <a:rPr sz="1400" dirty="0">
                <a:latin typeface="Calibri"/>
                <a:cs typeface="Calibri"/>
              </a:rPr>
              <a:t>Owner’s</a:t>
            </a:r>
            <a:r>
              <a:rPr sz="1400" spc="229" dirty="0">
                <a:latin typeface="Calibri"/>
                <a:cs typeface="Calibri"/>
              </a:rPr>
              <a:t> </a:t>
            </a:r>
            <a:r>
              <a:rPr sz="1400" dirty="0">
                <a:latin typeface="Calibri"/>
                <a:cs typeface="Calibri"/>
              </a:rPr>
              <a:t>Manuals</a:t>
            </a:r>
            <a:r>
              <a:rPr sz="1400" spc="325" dirty="0">
                <a:latin typeface="Calibri"/>
                <a:cs typeface="Calibri"/>
              </a:rPr>
              <a:t> </a:t>
            </a:r>
            <a:r>
              <a:rPr sz="1400" spc="60" dirty="0">
                <a:latin typeface="Calibri"/>
                <a:cs typeface="Calibri"/>
              </a:rPr>
              <a:t>for </a:t>
            </a:r>
            <a:r>
              <a:rPr sz="1400" dirty="0">
                <a:latin typeface="Calibri"/>
                <a:cs typeface="Calibri"/>
              </a:rPr>
              <a:t>specific</a:t>
            </a:r>
            <a:r>
              <a:rPr sz="1400" spc="35" dirty="0">
                <a:latin typeface="Calibri"/>
                <a:cs typeface="Calibri"/>
              </a:rPr>
              <a:t> </a:t>
            </a:r>
            <a:r>
              <a:rPr sz="1400" spc="50" dirty="0">
                <a:latin typeface="Calibri"/>
                <a:cs typeface="Calibri"/>
              </a:rPr>
              <a:t>instructions</a:t>
            </a:r>
            <a:r>
              <a:rPr sz="1400" spc="190" dirty="0">
                <a:latin typeface="Calibri"/>
                <a:cs typeface="Calibri"/>
              </a:rPr>
              <a:t> </a:t>
            </a:r>
            <a:r>
              <a:rPr sz="1400" dirty="0">
                <a:latin typeface="Calibri"/>
                <a:cs typeface="Calibri"/>
              </a:rPr>
              <a:t>and</a:t>
            </a:r>
            <a:r>
              <a:rPr sz="1400" spc="185" dirty="0">
                <a:latin typeface="Calibri"/>
                <a:cs typeface="Calibri"/>
              </a:rPr>
              <a:t> </a:t>
            </a:r>
            <a:r>
              <a:rPr sz="1400" dirty="0">
                <a:latin typeface="Calibri"/>
                <a:cs typeface="Calibri"/>
              </a:rPr>
              <a:t>information</a:t>
            </a:r>
            <a:r>
              <a:rPr sz="1400" spc="285" dirty="0">
                <a:latin typeface="Calibri"/>
                <a:cs typeface="Calibri"/>
              </a:rPr>
              <a:t> </a:t>
            </a:r>
            <a:r>
              <a:rPr sz="1400" dirty="0">
                <a:latin typeface="Calibri"/>
                <a:cs typeface="Calibri"/>
              </a:rPr>
              <a:t>pertaining</a:t>
            </a:r>
            <a:r>
              <a:rPr sz="1400" spc="290" dirty="0">
                <a:latin typeface="Calibri"/>
                <a:cs typeface="Calibri"/>
              </a:rPr>
              <a:t> </a:t>
            </a:r>
            <a:r>
              <a:rPr sz="1400" dirty="0">
                <a:latin typeface="Calibri"/>
                <a:cs typeface="Calibri"/>
              </a:rPr>
              <a:t>to</a:t>
            </a:r>
            <a:r>
              <a:rPr sz="1400" spc="204" dirty="0">
                <a:latin typeface="Calibri"/>
                <a:cs typeface="Calibri"/>
              </a:rPr>
              <a:t> </a:t>
            </a:r>
            <a:r>
              <a:rPr sz="1400" spc="-10" dirty="0">
                <a:latin typeface="Calibri"/>
                <a:cs typeface="Calibri"/>
              </a:rPr>
              <a:t>those </a:t>
            </a:r>
            <a:r>
              <a:rPr sz="1400" spc="-20" dirty="0">
                <a:latin typeface="Calibri"/>
                <a:cs typeface="Calibri"/>
              </a:rPr>
              <a:t>systems</a:t>
            </a:r>
            <a:r>
              <a:rPr sz="1400" dirty="0">
                <a:latin typeface="Calibri"/>
                <a:cs typeface="Calibri"/>
              </a:rPr>
              <a:t> and</a:t>
            </a:r>
            <a:r>
              <a:rPr sz="1400" spc="75" dirty="0">
                <a:latin typeface="Calibri"/>
                <a:cs typeface="Calibri"/>
              </a:rPr>
              <a:t> </a:t>
            </a:r>
            <a:r>
              <a:rPr sz="1400" spc="-10" dirty="0">
                <a:latin typeface="Calibri"/>
                <a:cs typeface="Calibri"/>
              </a:rPr>
              <a:t>components.</a:t>
            </a:r>
            <a:endParaRPr sz="1400" dirty="0">
              <a:latin typeface="Calibri"/>
              <a:cs typeface="Calibri"/>
            </a:endParaRPr>
          </a:p>
          <a:p>
            <a:pPr marL="12700" marR="165735">
              <a:lnSpc>
                <a:spcPct val="102200"/>
              </a:lnSpc>
              <a:spcBef>
                <a:spcPts val="590"/>
              </a:spcBef>
            </a:pPr>
            <a:r>
              <a:rPr sz="1400" i="1" dirty="0">
                <a:latin typeface="Calibri"/>
                <a:cs typeface="Calibri"/>
              </a:rPr>
              <a:t>It</a:t>
            </a:r>
            <a:r>
              <a:rPr sz="1400" i="1" spc="135" dirty="0">
                <a:latin typeface="Calibri"/>
                <a:cs typeface="Calibri"/>
              </a:rPr>
              <a:t> </a:t>
            </a:r>
            <a:r>
              <a:rPr sz="1400" i="1" dirty="0">
                <a:latin typeface="Calibri"/>
                <a:cs typeface="Calibri"/>
              </a:rPr>
              <a:t>is</a:t>
            </a:r>
            <a:r>
              <a:rPr sz="1400" i="1" spc="55" dirty="0">
                <a:latin typeface="Calibri"/>
                <a:cs typeface="Calibri"/>
              </a:rPr>
              <a:t> </a:t>
            </a:r>
            <a:r>
              <a:rPr sz="1400" i="1" dirty="0">
                <a:latin typeface="Calibri"/>
                <a:cs typeface="Calibri"/>
              </a:rPr>
              <a:t>always</a:t>
            </a:r>
            <a:r>
              <a:rPr sz="1400" i="1" spc="35" dirty="0">
                <a:latin typeface="Calibri"/>
                <a:cs typeface="Calibri"/>
              </a:rPr>
              <a:t> </a:t>
            </a:r>
            <a:r>
              <a:rPr sz="1400" i="1" dirty="0">
                <a:latin typeface="Calibri"/>
                <a:cs typeface="Calibri"/>
              </a:rPr>
              <a:t>a</a:t>
            </a:r>
            <a:r>
              <a:rPr sz="1400" i="1" spc="-35" dirty="0">
                <a:latin typeface="Calibri"/>
                <a:cs typeface="Calibri"/>
              </a:rPr>
              <a:t> </a:t>
            </a:r>
            <a:r>
              <a:rPr sz="1400" i="1" dirty="0">
                <a:latin typeface="Calibri"/>
                <a:cs typeface="Calibri"/>
              </a:rPr>
              <a:t>good</a:t>
            </a:r>
            <a:r>
              <a:rPr sz="1400" i="1" spc="155" dirty="0">
                <a:latin typeface="Calibri"/>
                <a:cs typeface="Calibri"/>
              </a:rPr>
              <a:t> </a:t>
            </a:r>
            <a:r>
              <a:rPr sz="1400" i="1" dirty="0">
                <a:latin typeface="Calibri"/>
                <a:cs typeface="Calibri"/>
              </a:rPr>
              <a:t>idea to</a:t>
            </a:r>
            <a:r>
              <a:rPr sz="1400" i="1" spc="229" dirty="0">
                <a:latin typeface="Calibri"/>
                <a:cs typeface="Calibri"/>
              </a:rPr>
              <a:t> </a:t>
            </a:r>
            <a:r>
              <a:rPr sz="1400" i="1" spc="50" dirty="0">
                <a:latin typeface="Calibri"/>
                <a:cs typeface="Calibri"/>
              </a:rPr>
              <a:t>consult</a:t>
            </a:r>
            <a:r>
              <a:rPr sz="1400" i="1" spc="145" dirty="0">
                <a:latin typeface="Calibri"/>
                <a:cs typeface="Calibri"/>
              </a:rPr>
              <a:t> </a:t>
            </a:r>
            <a:r>
              <a:rPr sz="1400" i="1" dirty="0">
                <a:latin typeface="Calibri"/>
                <a:cs typeface="Calibri"/>
              </a:rPr>
              <a:t>your</a:t>
            </a:r>
            <a:r>
              <a:rPr sz="1400" i="1" spc="180" dirty="0">
                <a:latin typeface="Calibri"/>
                <a:cs typeface="Calibri"/>
              </a:rPr>
              <a:t> </a:t>
            </a:r>
            <a:r>
              <a:rPr sz="1400" i="1" dirty="0">
                <a:latin typeface="Calibri"/>
                <a:cs typeface="Calibri"/>
              </a:rPr>
              <a:t>SEA</a:t>
            </a:r>
            <a:r>
              <a:rPr sz="1400" i="1" spc="50" dirty="0">
                <a:latin typeface="Calibri"/>
                <a:cs typeface="Calibri"/>
              </a:rPr>
              <a:t> </a:t>
            </a:r>
            <a:r>
              <a:rPr sz="1400" i="1" spc="-10" dirty="0">
                <a:latin typeface="Calibri"/>
                <a:cs typeface="Calibri"/>
              </a:rPr>
              <a:t>PRO</a:t>
            </a:r>
            <a:r>
              <a:rPr sz="1400" i="1" spc="-35" dirty="0">
                <a:latin typeface="Calibri"/>
                <a:cs typeface="Calibri"/>
              </a:rPr>
              <a:t> </a:t>
            </a:r>
            <a:r>
              <a:rPr sz="1400" i="1" spc="-10" dirty="0">
                <a:latin typeface="Calibri"/>
                <a:cs typeface="Calibri"/>
              </a:rPr>
              <a:t>BOATS </a:t>
            </a:r>
            <a:r>
              <a:rPr sz="1400" i="1" dirty="0">
                <a:latin typeface="Calibri"/>
                <a:cs typeface="Calibri"/>
              </a:rPr>
              <a:t>approved</a:t>
            </a:r>
            <a:r>
              <a:rPr sz="1400" i="1" spc="40" dirty="0">
                <a:latin typeface="Calibri"/>
                <a:cs typeface="Calibri"/>
              </a:rPr>
              <a:t> </a:t>
            </a:r>
            <a:r>
              <a:rPr sz="1400" i="1" dirty="0">
                <a:latin typeface="Calibri"/>
                <a:cs typeface="Calibri"/>
              </a:rPr>
              <a:t>dealer</a:t>
            </a:r>
            <a:r>
              <a:rPr sz="1400" i="1" spc="70" dirty="0">
                <a:latin typeface="Calibri"/>
                <a:cs typeface="Calibri"/>
              </a:rPr>
              <a:t> </a:t>
            </a:r>
            <a:r>
              <a:rPr sz="1400" i="1" spc="65" dirty="0">
                <a:latin typeface="Calibri"/>
                <a:cs typeface="Calibri"/>
              </a:rPr>
              <a:t>or</a:t>
            </a:r>
            <a:r>
              <a:rPr sz="1400" i="1" spc="275" dirty="0">
                <a:latin typeface="Calibri"/>
                <a:cs typeface="Calibri"/>
              </a:rPr>
              <a:t> </a:t>
            </a:r>
            <a:r>
              <a:rPr sz="1400" i="1" dirty="0">
                <a:latin typeface="Calibri"/>
                <a:cs typeface="Calibri"/>
              </a:rPr>
              <a:t>a</a:t>
            </a:r>
            <a:r>
              <a:rPr sz="1400" i="1" spc="65" dirty="0">
                <a:latin typeface="Calibri"/>
                <a:cs typeface="Calibri"/>
              </a:rPr>
              <a:t> </a:t>
            </a:r>
            <a:r>
              <a:rPr sz="1400" i="1" dirty="0">
                <a:latin typeface="Calibri"/>
                <a:cs typeface="Calibri"/>
              </a:rPr>
              <a:t>certified</a:t>
            </a:r>
            <a:r>
              <a:rPr sz="1400" i="1" spc="229" dirty="0">
                <a:latin typeface="Calibri"/>
                <a:cs typeface="Calibri"/>
              </a:rPr>
              <a:t> </a:t>
            </a:r>
            <a:r>
              <a:rPr sz="1400" i="1" dirty="0">
                <a:latin typeface="Calibri"/>
                <a:cs typeface="Calibri"/>
              </a:rPr>
              <a:t>marine</a:t>
            </a:r>
            <a:r>
              <a:rPr sz="1400" i="1" spc="110" dirty="0">
                <a:latin typeface="Calibri"/>
                <a:cs typeface="Calibri"/>
              </a:rPr>
              <a:t> </a:t>
            </a:r>
            <a:r>
              <a:rPr sz="1400" i="1" dirty="0">
                <a:latin typeface="Calibri"/>
                <a:cs typeface="Calibri"/>
              </a:rPr>
              <a:t>technician</a:t>
            </a:r>
            <a:r>
              <a:rPr sz="1400" i="1" spc="295" dirty="0">
                <a:latin typeface="Calibri"/>
                <a:cs typeface="Calibri"/>
              </a:rPr>
              <a:t> </a:t>
            </a:r>
            <a:r>
              <a:rPr sz="1400" i="1" spc="-10" dirty="0">
                <a:latin typeface="Calibri"/>
                <a:cs typeface="Calibri"/>
              </a:rPr>
              <a:t>before </a:t>
            </a:r>
            <a:r>
              <a:rPr sz="1400" i="1" dirty="0">
                <a:latin typeface="Calibri"/>
                <a:cs typeface="Calibri"/>
              </a:rPr>
              <a:t>putting</a:t>
            </a:r>
            <a:r>
              <a:rPr sz="1400" i="1" spc="280" dirty="0">
                <a:latin typeface="Calibri"/>
                <a:cs typeface="Calibri"/>
              </a:rPr>
              <a:t> </a:t>
            </a:r>
            <a:r>
              <a:rPr sz="1400" i="1" dirty="0">
                <a:latin typeface="Calibri"/>
                <a:cs typeface="Calibri"/>
              </a:rPr>
              <a:t>your</a:t>
            </a:r>
            <a:r>
              <a:rPr sz="1400" i="1" spc="175" dirty="0">
                <a:latin typeface="Calibri"/>
                <a:cs typeface="Calibri"/>
              </a:rPr>
              <a:t> </a:t>
            </a:r>
            <a:r>
              <a:rPr sz="1400" i="1" dirty="0">
                <a:latin typeface="Calibri"/>
                <a:cs typeface="Calibri"/>
              </a:rPr>
              <a:t>vessel</a:t>
            </a:r>
            <a:r>
              <a:rPr sz="1400" i="1" spc="75" dirty="0">
                <a:latin typeface="Calibri"/>
                <a:cs typeface="Calibri"/>
              </a:rPr>
              <a:t> </a:t>
            </a:r>
            <a:r>
              <a:rPr sz="1400" i="1" dirty="0">
                <a:latin typeface="Calibri"/>
                <a:cs typeface="Calibri"/>
              </a:rPr>
              <a:t>back</a:t>
            </a:r>
            <a:r>
              <a:rPr sz="1400" i="1" spc="95" dirty="0">
                <a:latin typeface="Calibri"/>
                <a:cs typeface="Calibri"/>
              </a:rPr>
              <a:t> </a:t>
            </a:r>
            <a:r>
              <a:rPr sz="1400" i="1" dirty="0">
                <a:latin typeface="Calibri"/>
                <a:cs typeface="Calibri"/>
              </a:rPr>
              <a:t>into</a:t>
            </a:r>
            <a:r>
              <a:rPr sz="1400" i="1" spc="250" dirty="0">
                <a:latin typeface="Calibri"/>
                <a:cs typeface="Calibri"/>
              </a:rPr>
              <a:t> </a:t>
            </a:r>
            <a:r>
              <a:rPr sz="1400" i="1" spc="-10" dirty="0">
                <a:latin typeface="Calibri"/>
                <a:cs typeface="Calibri"/>
              </a:rPr>
              <a:t>service.</a:t>
            </a:r>
            <a:endParaRPr sz="1400" dirty="0">
              <a:latin typeface="Calibri"/>
              <a:cs typeface="Calibri"/>
            </a:endParaRPr>
          </a:p>
          <a:p>
            <a:pPr marL="573405" indent="-104775">
              <a:lnSpc>
                <a:spcPct val="100000"/>
              </a:lnSpc>
              <a:spcBef>
                <a:spcPts val="645"/>
              </a:spcBef>
              <a:buSzPct val="71428"/>
              <a:buFont typeface="Symbol"/>
              <a:buChar char=""/>
              <a:tabLst>
                <a:tab pos="574040" algn="l"/>
              </a:tabLst>
            </a:pPr>
            <a:r>
              <a:rPr sz="1400" dirty="0">
                <a:latin typeface="Calibri"/>
                <a:cs typeface="Calibri"/>
              </a:rPr>
              <a:t>Inspect</a:t>
            </a:r>
            <a:r>
              <a:rPr sz="1400" spc="-30" dirty="0">
                <a:latin typeface="Calibri"/>
                <a:cs typeface="Calibri"/>
              </a:rPr>
              <a:t> </a:t>
            </a:r>
            <a:r>
              <a:rPr sz="1400" dirty="0">
                <a:latin typeface="Calibri"/>
                <a:cs typeface="Calibri"/>
              </a:rPr>
              <a:t>the</a:t>
            </a:r>
            <a:r>
              <a:rPr sz="1400" spc="40" dirty="0">
                <a:latin typeface="Calibri"/>
                <a:cs typeface="Calibri"/>
              </a:rPr>
              <a:t> </a:t>
            </a:r>
            <a:r>
              <a:rPr sz="1400" spc="70" dirty="0">
                <a:latin typeface="Calibri"/>
                <a:cs typeface="Calibri"/>
              </a:rPr>
              <a:t>hull</a:t>
            </a:r>
            <a:r>
              <a:rPr sz="1400" spc="165" dirty="0">
                <a:latin typeface="Calibri"/>
                <a:cs typeface="Calibri"/>
              </a:rPr>
              <a:t> </a:t>
            </a:r>
            <a:r>
              <a:rPr sz="1400" spc="85" dirty="0">
                <a:latin typeface="Calibri"/>
                <a:cs typeface="Calibri"/>
              </a:rPr>
              <a:t>for</a:t>
            </a:r>
            <a:r>
              <a:rPr sz="1400" spc="110" dirty="0">
                <a:latin typeface="Calibri"/>
                <a:cs typeface="Calibri"/>
              </a:rPr>
              <a:t> </a:t>
            </a:r>
            <a:r>
              <a:rPr sz="1400" dirty="0">
                <a:latin typeface="Calibri"/>
                <a:cs typeface="Calibri"/>
              </a:rPr>
              <a:t>any</a:t>
            </a:r>
            <a:r>
              <a:rPr sz="1400" spc="55" dirty="0">
                <a:latin typeface="Calibri"/>
                <a:cs typeface="Calibri"/>
              </a:rPr>
              <a:t> </a:t>
            </a:r>
            <a:r>
              <a:rPr sz="1400" spc="-10" dirty="0">
                <a:latin typeface="Calibri"/>
                <a:cs typeface="Calibri"/>
              </a:rPr>
              <a:t>damage.</a:t>
            </a:r>
            <a:endParaRPr sz="1400" dirty="0">
              <a:latin typeface="Calibri"/>
              <a:cs typeface="Calibri"/>
            </a:endParaRPr>
          </a:p>
          <a:p>
            <a:pPr marL="573405" indent="-104775">
              <a:lnSpc>
                <a:spcPct val="100000"/>
              </a:lnSpc>
              <a:spcBef>
                <a:spcPts val="575"/>
              </a:spcBef>
              <a:buSzPct val="71428"/>
              <a:buFont typeface="Symbol"/>
              <a:buChar char=""/>
              <a:tabLst>
                <a:tab pos="574040" algn="l"/>
              </a:tabLst>
            </a:pPr>
            <a:r>
              <a:rPr sz="1400" dirty="0">
                <a:latin typeface="Calibri"/>
                <a:cs typeface="Calibri"/>
              </a:rPr>
              <a:t>Inspect</a:t>
            </a:r>
            <a:r>
              <a:rPr sz="1400" spc="-25" dirty="0">
                <a:latin typeface="Calibri"/>
                <a:cs typeface="Calibri"/>
              </a:rPr>
              <a:t> </a:t>
            </a:r>
            <a:r>
              <a:rPr sz="1400" dirty="0">
                <a:latin typeface="Calibri"/>
                <a:cs typeface="Calibri"/>
              </a:rPr>
              <a:t>the</a:t>
            </a:r>
            <a:r>
              <a:rPr sz="1400" spc="65" dirty="0">
                <a:latin typeface="Calibri"/>
                <a:cs typeface="Calibri"/>
              </a:rPr>
              <a:t> </a:t>
            </a:r>
            <a:r>
              <a:rPr sz="1400" dirty="0">
                <a:latin typeface="Calibri"/>
                <a:cs typeface="Calibri"/>
              </a:rPr>
              <a:t>battery</a:t>
            </a:r>
            <a:r>
              <a:rPr sz="1400" spc="170" dirty="0">
                <a:latin typeface="Calibri"/>
                <a:cs typeface="Calibri"/>
              </a:rPr>
              <a:t> </a:t>
            </a:r>
            <a:r>
              <a:rPr sz="1400" dirty="0">
                <a:latin typeface="Calibri"/>
                <a:cs typeface="Calibri"/>
              </a:rPr>
              <a:t>cables</a:t>
            </a:r>
            <a:r>
              <a:rPr sz="1400" spc="55" dirty="0">
                <a:latin typeface="Calibri"/>
                <a:cs typeface="Calibri"/>
              </a:rPr>
              <a:t> </a:t>
            </a:r>
            <a:r>
              <a:rPr sz="1400" dirty="0">
                <a:latin typeface="Calibri"/>
                <a:cs typeface="Calibri"/>
              </a:rPr>
              <a:t>and</a:t>
            </a:r>
            <a:r>
              <a:rPr sz="1400" spc="110" dirty="0">
                <a:latin typeface="Calibri"/>
                <a:cs typeface="Calibri"/>
              </a:rPr>
              <a:t> </a:t>
            </a:r>
            <a:r>
              <a:rPr sz="1400" spc="55" dirty="0">
                <a:latin typeface="Calibri"/>
                <a:cs typeface="Calibri"/>
              </a:rPr>
              <a:t>electrical</a:t>
            </a:r>
            <a:r>
              <a:rPr sz="1400" spc="50" dirty="0">
                <a:latin typeface="Calibri"/>
                <a:cs typeface="Calibri"/>
              </a:rPr>
              <a:t> </a:t>
            </a:r>
            <a:r>
              <a:rPr sz="1400" spc="-10" dirty="0">
                <a:latin typeface="Calibri"/>
                <a:cs typeface="Calibri"/>
              </a:rPr>
              <a:t>wiring</a:t>
            </a:r>
            <a:endParaRPr sz="1400" dirty="0">
              <a:latin typeface="Calibri"/>
              <a:cs typeface="Calibri"/>
            </a:endParaRPr>
          </a:p>
          <a:p>
            <a:pPr marL="573405">
              <a:lnSpc>
                <a:spcPct val="100000"/>
              </a:lnSpc>
              <a:spcBef>
                <a:spcPts val="50"/>
              </a:spcBef>
            </a:pPr>
            <a:r>
              <a:rPr sz="1400" spc="85" dirty="0">
                <a:latin typeface="Calibri"/>
                <a:cs typeface="Calibri"/>
              </a:rPr>
              <a:t>for</a:t>
            </a:r>
            <a:r>
              <a:rPr sz="1400" spc="140" dirty="0">
                <a:latin typeface="Calibri"/>
                <a:cs typeface="Calibri"/>
              </a:rPr>
              <a:t> </a:t>
            </a:r>
            <a:r>
              <a:rPr sz="1400" dirty="0">
                <a:latin typeface="Calibri"/>
                <a:cs typeface="Calibri"/>
              </a:rPr>
              <a:t>any</a:t>
            </a:r>
            <a:r>
              <a:rPr sz="1400" spc="65" dirty="0">
                <a:latin typeface="Calibri"/>
                <a:cs typeface="Calibri"/>
              </a:rPr>
              <a:t> </a:t>
            </a:r>
            <a:r>
              <a:rPr sz="1400" dirty="0">
                <a:latin typeface="Calibri"/>
                <a:cs typeface="Calibri"/>
              </a:rPr>
              <a:t>loose</a:t>
            </a:r>
            <a:r>
              <a:rPr sz="1400" spc="130" dirty="0">
                <a:latin typeface="Calibri"/>
                <a:cs typeface="Calibri"/>
              </a:rPr>
              <a:t> </a:t>
            </a:r>
            <a:r>
              <a:rPr sz="1400" spc="-10" dirty="0">
                <a:latin typeface="Calibri"/>
                <a:cs typeface="Calibri"/>
              </a:rPr>
              <a:t>connections.</a:t>
            </a:r>
            <a:endParaRPr sz="1400" dirty="0">
              <a:latin typeface="Calibri"/>
              <a:cs typeface="Calibri"/>
            </a:endParaRPr>
          </a:p>
          <a:p>
            <a:pPr marL="573405" indent="-104775">
              <a:lnSpc>
                <a:spcPct val="100000"/>
              </a:lnSpc>
              <a:spcBef>
                <a:spcPts val="625"/>
              </a:spcBef>
              <a:buSzPct val="71428"/>
              <a:buFont typeface="Symbol"/>
              <a:buChar char=""/>
              <a:tabLst>
                <a:tab pos="574040" algn="l"/>
              </a:tabLst>
            </a:pPr>
            <a:r>
              <a:rPr sz="1400" dirty="0">
                <a:latin typeface="Calibri"/>
                <a:cs typeface="Calibri"/>
              </a:rPr>
              <a:t>Check</a:t>
            </a:r>
            <a:r>
              <a:rPr sz="1400" spc="90"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bilge</a:t>
            </a:r>
            <a:r>
              <a:rPr sz="1400" spc="175" dirty="0">
                <a:latin typeface="Calibri"/>
                <a:cs typeface="Calibri"/>
              </a:rPr>
              <a:t> </a:t>
            </a:r>
            <a:r>
              <a:rPr sz="1400" spc="-50" dirty="0">
                <a:latin typeface="Calibri"/>
                <a:cs typeface="Calibri"/>
              </a:rPr>
              <a:t>pump</a:t>
            </a:r>
            <a:r>
              <a:rPr sz="1400" spc="65" dirty="0">
                <a:latin typeface="Calibri"/>
                <a:cs typeface="Calibri"/>
              </a:rPr>
              <a:t> </a:t>
            </a:r>
            <a:r>
              <a:rPr sz="1400" dirty="0">
                <a:latin typeface="Calibri"/>
                <a:cs typeface="Calibri"/>
              </a:rPr>
              <a:t>and</a:t>
            </a:r>
            <a:r>
              <a:rPr sz="1400" spc="155" dirty="0">
                <a:latin typeface="Calibri"/>
                <a:cs typeface="Calibri"/>
              </a:rPr>
              <a:t> </a:t>
            </a:r>
            <a:r>
              <a:rPr sz="1400" dirty="0">
                <a:latin typeface="Calibri"/>
                <a:cs typeface="Calibri"/>
              </a:rPr>
              <a:t>free-float</a:t>
            </a:r>
            <a:r>
              <a:rPr sz="1400" spc="240" dirty="0">
                <a:latin typeface="Calibri"/>
                <a:cs typeface="Calibri"/>
              </a:rPr>
              <a:t> </a:t>
            </a:r>
            <a:r>
              <a:rPr sz="1400" dirty="0">
                <a:latin typeface="Calibri"/>
                <a:cs typeface="Calibri"/>
              </a:rPr>
              <a:t>switch</a:t>
            </a:r>
            <a:r>
              <a:rPr sz="1400" spc="155" dirty="0">
                <a:latin typeface="Calibri"/>
                <a:cs typeface="Calibri"/>
              </a:rPr>
              <a:t> </a:t>
            </a:r>
            <a:r>
              <a:rPr sz="1400" spc="60" dirty="0">
                <a:latin typeface="Calibri"/>
                <a:cs typeface="Calibri"/>
              </a:rPr>
              <a:t>for</a:t>
            </a:r>
            <a:endParaRPr sz="1400" dirty="0">
              <a:latin typeface="Calibri"/>
              <a:cs typeface="Calibri"/>
            </a:endParaRPr>
          </a:p>
          <a:p>
            <a:pPr marL="573405">
              <a:lnSpc>
                <a:spcPct val="100000"/>
              </a:lnSpc>
              <a:spcBef>
                <a:spcPts val="25"/>
              </a:spcBef>
            </a:pPr>
            <a:r>
              <a:rPr sz="1400" dirty="0">
                <a:latin typeface="Calibri"/>
                <a:cs typeface="Calibri"/>
              </a:rPr>
              <a:t>proper</a:t>
            </a:r>
            <a:r>
              <a:rPr sz="1400" spc="135" dirty="0">
                <a:latin typeface="Calibri"/>
                <a:cs typeface="Calibri"/>
              </a:rPr>
              <a:t> </a:t>
            </a:r>
            <a:r>
              <a:rPr sz="1400" spc="-10" dirty="0">
                <a:latin typeface="Calibri"/>
                <a:cs typeface="Calibri"/>
              </a:rPr>
              <a:t>operation.</a:t>
            </a:r>
            <a:endParaRPr sz="1400" dirty="0">
              <a:latin typeface="Calibri"/>
              <a:cs typeface="Calibri"/>
            </a:endParaRPr>
          </a:p>
          <a:p>
            <a:pPr marL="573405" indent="-104775">
              <a:lnSpc>
                <a:spcPct val="100000"/>
              </a:lnSpc>
              <a:spcBef>
                <a:spcPts val="675"/>
              </a:spcBef>
              <a:buSzPct val="71428"/>
              <a:buFont typeface="Symbol"/>
              <a:buChar char=""/>
              <a:tabLst>
                <a:tab pos="574040" algn="l"/>
              </a:tabLst>
            </a:pPr>
            <a:r>
              <a:rPr sz="1400" dirty="0">
                <a:latin typeface="Calibri"/>
                <a:cs typeface="Calibri"/>
              </a:rPr>
              <a:t>Inspect</a:t>
            </a:r>
            <a:r>
              <a:rPr sz="1400" spc="-20"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fuel</a:t>
            </a:r>
            <a:r>
              <a:rPr sz="1400" spc="125" dirty="0">
                <a:latin typeface="Calibri"/>
                <a:cs typeface="Calibri"/>
              </a:rPr>
              <a:t> </a:t>
            </a:r>
            <a:r>
              <a:rPr sz="1400" spc="-20" dirty="0">
                <a:latin typeface="Calibri"/>
                <a:cs typeface="Calibri"/>
              </a:rPr>
              <a:t>system</a:t>
            </a:r>
            <a:r>
              <a:rPr sz="1400" spc="15" dirty="0">
                <a:latin typeface="Calibri"/>
                <a:cs typeface="Calibri"/>
              </a:rPr>
              <a:t> </a:t>
            </a:r>
            <a:r>
              <a:rPr sz="1400" spc="85" dirty="0">
                <a:latin typeface="Calibri"/>
                <a:cs typeface="Calibri"/>
              </a:rPr>
              <a:t>for</a:t>
            </a:r>
            <a:r>
              <a:rPr sz="1400" spc="155" dirty="0">
                <a:latin typeface="Calibri"/>
                <a:cs typeface="Calibri"/>
              </a:rPr>
              <a:t> </a:t>
            </a:r>
            <a:r>
              <a:rPr sz="1400" dirty="0">
                <a:latin typeface="Calibri"/>
                <a:cs typeface="Calibri"/>
              </a:rPr>
              <a:t>any</a:t>
            </a:r>
            <a:r>
              <a:rPr sz="1400" spc="45" dirty="0">
                <a:latin typeface="Calibri"/>
                <a:cs typeface="Calibri"/>
              </a:rPr>
              <a:t> </a:t>
            </a:r>
            <a:r>
              <a:rPr sz="1400" dirty="0">
                <a:latin typeface="Calibri"/>
                <a:cs typeface="Calibri"/>
              </a:rPr>
              <a:t>leaks</a:t>
            </a:r>
            <a:r>
              <a:rPr sz="1400" spc="90" dirty="0">
                <a:latin typeface="Calibri"/>
                <a:cs typeface="Calibri"/>
              </a:rPr>
              <a:t> </a:t>
            </a:r>
            <a:r>
              <a:rPr sz="1400" spc="65" dirty="0">
                <a:latin typeface="Calibri"/>
                <a:cs typeface="Calibri"/>
              </a:rPr>
              <a:t>or</a:t>
            </a:r>
            <a:r>
              <a:rPr sz="1400" spc="175" dirty="0">
                <a:latin typeface="Calibri"/>
                <a:cs typeface="Calibri"/>
              </a:rPr>
              <a:t> </a:t>
            </a:r>
            <a:r>
              <a:rPr sz="1400" spc="-10" dirty="0">
                <a:latin typeface="Calibri"/>
                <a:cs typeface="Calibri"/>
              </a:rPr>
              <a:t>damages.</a:t>
            </a:r>
            <a:endParaRPr sz="1400" dirty="0">
              <a:latin typeface="Calibri"/>
              <a:cs typeface="Calibri"/>
            </a:endParaRPr>
          </a:p>
          <a:p>
            <a:pPr marL="573405" indent="-104775">
              <a:lnSpc>
                <a:spcPct val="100000"/>
              </a:lnSpc>
              <a:spcBef>
                <a:spcPts val="575"/>
              </a:spcBef>
              <a:buSzPct val="71428"/>
              <a:buFont typeface="Symbol"/>
              <a:buChar char=""/>
              <a:tabLst>
                <a:tab pos="574040" algn="l"/>
              </a:tabLst>
            </a:pPr>
            <a:r>
              <a:rPr sz="1400" dirty="0">
                <a:latin typeface="Calibri"/>
                <a:cs typeface="Calibri"/>
              </a:rPr>
              <a:t>Check</a:t>
            </a:r>
            <a:r>
              <a:rPr sz="1400" spc="10" dirty="0">
                <a:latin typeface="Calibri"/>
                <a:cs typeface="Calibri"/>
              </a:rPr>
              <a:t> </a:t>
            </a:r>
            <a:r>
              <a:rPr sz="1400" dirty="0">
                <a:latin typeface="Calibri"/>
                <a:cs typeface="Calibri"/>
              </a:rPr>
              <a:t>the</a:t>
            </a:r>
            <a:r>
              <a:rPr sz="1400" spc="75" dirty="0">
                <a:latin typeface="Calibri"/>
                <a:cs typeface="Calibri"/>
              </a:rPr>
              <a:t> </a:t>
            </a:r>
            <a:r>
              <a:rPr sz="1400" dirty="0">
                <a:latin typeface="Calibri"/>
                <a:cs typeface="Calibri"/>
              </a:rPr>
              <a:t>complete</a:t>
            </a:r>
            <a:r>
              <a:rPr sz="1400" spc="125" dirty="0">
                <a:latin typeface="Calibri"/>
                <a:cs typeface="Calibri"/>
              </a:rPr>
              <a:t> </a:t>
            </a:r>
            <a:r>
              <a:rPr sz="1400" dirty="0">
                <a:latin typeface="Calibri"/>
                <a:cs typeface="Calibri"/>
              </a:rPr>
              <a:t>engine</a:t>
            </a:r>
            <a:r>
              <a:rPr sz="1400" spc="40" dirty="0">
                <a:latin typeface="Calibri"/>
                <a:cs typeface="Calibri"/>
              </a:rPr>
              <a:t> </a:t>
            </a:r>
            <a:r>
              <a:rPr sz="1400" spc="85" dirty="0">
                <a:latin typeface="Calibri"/>
                <a:cs typeface="Calibri"/>
              </a:rPr>
              <a:t>for</a:t>
            </a:r>
            <a:r>
              <a:rPr sz="1400" spc="204" dirty="0">
                <a:latin typeface="Calibri"/>
                <a:cs typeface="Calibri"/>
              </a:rPr>
              <a:t> </a:t>
            </a:r>
            <a:r>
              <a:rPr sz="1400" dirty="0">
                <a:latin typeface="Calibri"/>
                <a:cs typeface="Calibri"/>
              </a:rPr>
              <a:t>any</a:t>
            </a:r>
            <a:r>
              <a:rPr sz="1400" spc="40" dirty="0">
                <a:latin typeface="Calibri"/>
                <a:cs typeface="Calibri"/>
              </a:rPr>
              <a:t> </a:t>
            </a:r>
            <a:r>
              <a:rPr sz="1400" spc="-10" dirty="0">
                <a:latin typeface="Calibri"/>
                <a:cs typeface="Calibri"/>
              </a:rPr>
              <a:t>damage,</a:t>
            </a:r>
            <a:endParaRPr sz="1400" dirty="0">
              <a:latin typeface="Calibri"/>
              <a:cs typeface="Calibri"/>
            </a:endParaRPr>
          </a:p>
          <a:p>
            <a:pPr marL="573405">
              <a:lnSpc>
                <a:spcPct val="100000"/>
              </a:lnSpc>
              <a:spcBef>
                <a:spcPts val="25"/>
              </a:spcBef>
            </a:pPr>
            <a:r>
              <a:rPr sz="1400" dirty="0">
                <a:latin typeface="Calibri"/>
                <a:cs typeface="Calibri"/>
              </a:rPr>
              <a:t>cracks,</a:t>
            </a:r>
            <a:r>
              <a:rPr sz="1400" spc="75" dirty="0">
                <a:latin typeface="Calibri"/>
                <a:cs typeface="Calibri"/>
              </a:rPr>
              <a:t> </a:t>
            </a:r>
            <a:r>
              <a:rPr sz="1400" spc="65" dirty="0">
                <a:latin typeface="Calibri"/>
                <a:cs typeface="Calibri"/>
              </a:rPr>
              <a:t>or</a:t>
            </a:r>
            <a:r>
              <a:rPr sz="1400" spc="229" dirty="0">
                <a:latin typeface="Calibri"/>
                <a:cs typeface="Calibri"/>
              </a:rPr>
              <a:t> </a:t>
            </a:r>
            <a:r>
              <a:rPr sz="1400" dirty="0">
                <a:latin typeface="Calibri"/>
                <a:cs typeface="Calibri"/>
              </a:rPr>
              <a:t>leaks</a:t>
            </a:r>
            <a:r>
              <a:rPr sz="1400" spc="140" dirty="0">
                <a:latin typeface="Calibri"/>
                <a:cs typeface="Calibri"/>
              </a:rPr>
              <a:t> </a:t>
            </a:r>
            <a:r>
              <a:rPr sz="1400" dirty="0">
                <a:latin typeface="Calibri"/>
                <a:cs typeface="Calibri"/>
              </a:rPr>
              <a:t>caused</a:t>
            </a:r>
            <a:r>
              <a:rPr sz="1400" spc="30" dirty="0">
                <a:latin typeface="Calibri"/>
                <a:cs typeface="Calibri"/>
              </a:rPr>
              <a:t> </a:t>
            </a:r>
            <a:r>
              <a:rPr sz="1400" spc="-35" dirty="0">
                <a:latin typeface="Calibri"/>
                <a:cs typeface="Calibri"/>
              </a:rPr>
              <a:t>by</a:t>
            </a:r>
            <a:r>
              <a:rPr sz="1400" spc="25" dirty="0">
                <a:latin typeface="Calibri"/>
                <a:cs typeface="Calibri"/>
              </a:rPr>
              <a:t> </a:t>
            </a:r>
            <a:r>
              <a:rPr sz="1400" dirty="0">
                <a:latin typeface="Calibri"/>
                <a:cs typeface="Calibri"/>
              </a:rPr>
              <a:t>freezing</a:t>
            </a:r>
            <a:r>
              <a:rPr sz="1400" spc="215" dirty="0">
                <a:latin typeface="Calibri"/>
                <a:cs typeface="Calibri"/>
              </a:rPr>
              <a:t> </a:t>
            </a:r>
            <a:r>
              <a:rPr sz="1400" spc="-10" dirty="0">
                <a:latin typeface="Calibri"/>
                <a:cs typeface="Calibri"/>
              </a:rPr>
              <a:t>conditions.</a:t>
            </a:r>
            <a:endParaRPr sz="1400" dirty="0">
              <a:latin typeface="Calibri"/>
              <a:cs typeface="Calibri"/>
            </a:endParaRPr>
          </a:p>
          <a:p>
            <a:pPr marL="573405" marR="367030" indent="-104139">
              <a:lnSpc>
                <a:spcPct val="101400"/>
              </a:lnSpc>
              <a:spcBef>
                <a:spcPts val="625"/>
              </a:spcBef>
              <a:buSzPct val="71428"/>
              <a:buFont typeface="Symbol"/>
              <a:buChar char=""/>
              <a:tabLst>
                <a:tab pos="574040" algn="l"/>
              </a:tabLst>
            </a:pPr>
            <a:r>
              <a:rPr sz="1400" dirty="0">
                <a:latin typeface="Calibri"/>
                <a:cs typeface="Calibri"/>
              </a:rPr>
              <a:t>Check</a:t>
            </a:r>
            <a:r>
              <a:rPr sz="1400" spc="30" dirty="0">
                <a:latin typeface="Calibri"/>
                <a:cs typeface="Calibri"/>
              </a:rPr>
              <a:t> </a:t>
            </a:r>
            <a:r>
              <a:rPr sz="1400" spc="70" dirty="0">
                <a:latin typeface="Calibri"/>
                <a:cs typeface="Calibri"/>
              </a:rPr>
              <a:t>all</a:t>
            </a:r>
            <a:r>
              <a:rPr sz="1400" spc="135" dirty="0">
                <a:latin typeface="Calibri"/>
                <a:cs typeface="Calibri"/>
              </a:rPr>
              <a:t> </a:t>
            </a:r>
            <a:r>
              <a:rPr sz="1400" dirty="0">
                <a:latin typeface="Calibri"/>
                <a:cs typeface="Calibri"/>
              </a:rPr>
              <a:t>hoses,</a:t>
            </a:r>
            <a:r>
              <a:rPr sz="1400" spc="85" dirty="0">
                <a:latin typeface="Calibri"/>
                <a:cs typeface="Calibri"/>
              </a:rPr>
              <a:t> </a:t>
            </a:r>
            <a:r>
              <a:rPr sz="1400" dirty="0">
                <a:latin typeface="Calibri"/>
                <a:cs typeface="Calibri"/>
              </a:rPr>
              <a:t>clamps</a:t>
            </a:r>
            <a:r>
              <a:rPr sz="1400" spc="40" dirty="0">
                <a:latin typeface="Calibri"/>
                <a:cs typeface="Calibri"/>
              </a:rPr>
              <a:t> </a:t>
            </a:r>
            <a:r>
              <a:rPr sz="1400" dirty="0">
                <a:latin typeface="Calibri"/>
                <a:cs typeface="Calibri"/>
              </a:rPr>
              <a:t>and</a:t>
            </a:r>
            <a:r>
              <a:rPr sz="1400" spc="85" dirty="0">
                <a:latin typeface="Calibri"/>
                <a:cs typeface="Calibri"/>
              </a:rPr>
              <a:t> </a:t>
            </a:r>
            <a:r>
              <a:rPr sz="1400" dirty="0">
                <a:latin typeface="Calibri"/>
                <a:cs typeface="Calibri"/>
              </a:rPr>
              <a:t>valves</a:t>
            </a:r>
            <a:r>
              <a:rPr sz="1400" spc="80" dirty="0">
                <a:latin typeface="Calibri"/>
                <a:cs typeface="Calibri"/>
              </a:rPr>
              <a:t> </a:t>
            </a:r>
            <a:r>
              <a:rPr sz="1400" spc="85" dirty="0">
                <a:latin typeface="Calibri"/>
                <a:cs typeface="Calibri"/>
              </a:rPr>
              <a:t>for </a:t>
            </a:r>
            <a:r>
              <a:rPr sz="1400" spc="-10" dirty="0">
                <a:latin typeface="Calibri"/>
                <a:cs typeface="Calibri"/>
              </a:rPr>
              <a:t>proper </a:t>
            </a:r>
            <a:r>
              <a:rPr sz="1400" spc="50" dirty="0">
                <a:latin typeface="Calibri"/>
                <a:cs typeface="Calibri"/>
              </a:rPr>
              <a:t>fitting</a:t>
            </a:r>
            <a:r>
              <a:rPr sz="1400" spc="180" dirty="0">
                <a:latin typeface="Calibri"/>
                <a:cs typeface="Calibri"/>
              </a:rPr>
              <a:t> </a:t>
            </a:r>
            <a:r>
              <a:rPr sz="1400" dirty="0">
                <a:latin typeface="Calibri"/>
                <a:cs typeface="Calibri"/>
              </a:rPr>
              <a:t>and</a:t>
            </a:r>
            <a:r>
              <a:rPr sz="1400" spc="85" dirty="0">
                <a:latin typeface="Calibri"/>
                <a:cs typeface="Calibri"/>
              </a:rPr>
              <a:t> </a:t>
            </a:r>
            <a:r>
              <a:rPr sz="1400" spc="-10" dirty="0">
                <a:latin typeface="Calibri"/>
                <a:cs typeface="Calibri"/>
              </a:rPr>
              <a:t>operation.</a:t>
            </a:r>
            <a:endParaRPr sz="1400" dirty="0">
              <a:latin typeface="Calibri"/>
              <a:cs typeface="Calibri"/>
            </a:endParaRPr>
          </a:p>
          <a:p>
            <a:pPr marL="573405" marR="90170" indent="-104139">
              <a:lnSpc>
                <a:spcPct val="102200"/>
              </a:lnSpc>
              <a:spcBef>
                <a:spcPts val="590"/>
              </a:spcBef>
              <a:buSzPct val="71428"/>
              <a:buFont typeface="Symbol"/>
              <a:buChar char=""/>
              <a:tabLst>
                <a:tab pos="574040" algn="l"/>
              </a:tabLst>
            </a:pPr>
            <a:r>
              <a:rPr sz="1400" dirty="0">
                <a:latin typeface="Calibri"/>
                <a:cs typeface="Calibri"/>
              </a:rPr>
              <a:t>Check</a:t>
            </a:r>
            <a:r>
              <a:rPr sz="1400" spc="35" dirty="0">
                <a:latin typeface="Calibri"/>
                <a:cs typeface="Calibri"/>
              </a:rPr>
              <a:t> </a:t>
            </a:r>
            <a:r>
              <a:rPr sz="1400" spc="70" dirty="0">
                <a:latin typeface="Calibri"/>
                <a:cs typeface="Calibri"/>
              </a:rPr>
              <a:t>all</a:t>
            </a:r>
            <a:r>
              <a:rPr sz="1400" spc="315" dirty="0">
                <a:latin typeface="Calibri"/>
                <a:cs typeface="Calibri"/>
              </a:rPr>
              <a:t> </a:t>
            </a:r>
            <a:r>
              <a:rPr sz="1400" dirty="0">
                <a:latin typeface="Calibri"/>
                <a:cs typeface="Calibri"/>
              </a:rPr>
              <a:t>compartments</a:t>
            </a:r>
            <a:r>
              <a:rPr sz="1400" spc="105"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bilge</a:t>
            </a:r>
            <a:r>
              <a:rPr sz="1400" spc="180" dirty="0">
                <a:latin typeface="Calibri"/>
                <a:cs typeface="Calibri"/>
              </a:rPr>
              <a:t> </a:t>
            </a:r>
            <a:r>
              <a:rPr sz="1400" dirty="0">
                <a:latin typeface="Calibri"/>
                <a:cs typeface="Calibri"/>
              </a:rPr>
              <a:t>area</a:t>
            </a:r>
            <a:r>
              <a:rPr sz="1400" spc="105" dirty="0">
                <a:latin typeface="Calibri"/>
                <a:cs typeface="Calibri"/>
              </a:rPr>
              <a:t> </a:t>
            </a:r>
            <a:r>
              <a:rPr sz="1400" spc="40" dirty="0">
                <a:latin typeface="Calibri"/>
                <a:cs typeface="Calibri"/>
              </a:rPr>
              <a:t>for </a:t>
            </a:r>
            <a:r>
              <a:rPr sz="1400" dirty="0">
                <a:latin typeface="Calibri"/>
                <a:cs typeface="Calibri"/>
              </a:rPr>
              <a:t>any</a:t>
            </a:r>
            <a:r>
              <a:rPr sz="1400" spc="90" dirty="0">
                <a:latin typeface="Calibri"/>
                <a:cs typeface="Calibri"/>
              </a:rPr>
              <a:t> </a:t>
            </a:r>
            <a:r>
              <a:rPr sz="1400" dirty="0">
                <a:latin typeface="Calibri"/>
                <a:cs typeface="Calibri"/>
              </a:rPr>
              <a:t>debris</a:t>
            </a:r>
            <a:r>
              <a:rPr sz="1400" spc="140" dirty="0">
                <a:latin typeface="Calibri"/>
                <a:cs typeface="Calibri"/>
              </a:rPr>
              <a:t> </a:t>
            </a:r>
            <a:r>
              <a:rPr sz="1400" spc="65" dirty="0">
                <a:latin typeface="Calibri"/>
                <a:cs typeface="Calibri"/>
              </a:rPr>
              <a:t>or</a:t>
            </a:r>
            <a:r>
              <a:rPr sz="1400" spc="335" dirty="0">
                <a:latin typeface="Calibri"/>
                <a:cs typeface="Calibri"/>
              </a:rPr>
              <a:t> </a:t>
            </a:r>
            <a:r>
              <a:rPr sz="1400" dirty="0">
                <a:latin typeface="Calibri"/>
                <a:cs typeface="Calibri"/>
              </a:rPr>
              <a:t>nesting</a:t>
            </a:r>
            <a:r>
              <a:rPr sz="1400" spc="150" dirty="0">
                <a:latin typeface="Calibri"/>
                <a:cs typeface="Calibri"/>
              </a:rPr>
              <a:t> </a:t>
            </a:r>
            <a:r>
              <a:rPr sz="1400" dirty="0">
                <a:latin typeface="Calibri"/>
                <a:cs typeface="Calibri"/>
              </a:rPr>
              <a:t>animals.</a:t>
            </a:r>
            <a:r>
              <a:rPr sz="1400" spc="200" dirty="0">
                <a:latin typeface="Calibri"/>
                <a:cs typeface="Calibri"/>
              </a:rPr>
              <a:t> </a:t>
            </a:r>
            <a:r>
              <a:rPr sz="1400" spc="-30" dirty="0">
                <a:latin typeface="Calibri"/>
                <a:cs typeface="Calibri"/>
              </a:rPr>
              <a:t>Remove</a:t>
            </a:r>
            <a:r>
              <a:rPr sz="1400" spc="30" dirty="0">
                <a:latin typeface="Calibri"/>
                <a:cs typeface="Calibri"/>
              </a:rPr>
              <a:t> </a:t>
            </a:r>
            <a:r>
              <a:rPr sz="1400" dirty="0">
                <a:latin typeface="Calibri"/>
                <a:cs typeface="Calibri"/>
              </a:rPr>
              <a:t>and</a:t>
            </a:r>
            <a:r>
              <a:rPr sz="1400" spc="170" dirty="0">
                <a:latin typeface="Calibri"/>
                <a:cs typeface="Calibri"/>
              </a:rPr>
              <a:t> </a:t>
            </a:r>
            <a:r>
              <a:rPr sz="1400" spc="-10" dirty="0">
                <a:latin typeface="Calibri"/>
                <a:cs typeface="Calibri"/>
              </a:rPr>
              <a:t>clean </a:t>
            </a:r>
            <a:r>
              <a:rPr sz="1400" dirty="0">
                <a:latin typeface="Calibri"/>
                <a:cs typeface="Calibri"/>
              </a:rPr>
              <a:t>as</a:t>
            </a:r>
            <a:r>
              <a:rPr sz="1400" spc="40" dirty="0">
                <a:latin typeface="Calibri"/>
                <a:cs typeface="Calibri"/>
              </a:rPr>
              <a:t> </a:t>
            </a:r>
            <a:r>
              <a:rPr sz="1400" spc="-10" dirty="0">
                <a:latin typeface="Calibri"/>
                <a:cs typeface="Calibri"/>
              </a:rPr>
              <a:t>necessary.</a:t>
            </a:r>
            <a:endParaRPr sz="1400" dirty="0">
              <a:latin typeface="Calibri"/>
              <a:cs typeface="Calibri"/>
            </a:endParaRPr>
          </a:p>
          <a:p>
            <a:pPr marL="573405" indent="-104775">
              <a:lnSpc>
                <a:spcPct val="100000"/>
              </a:lnSpc>
              <a:spcBef>
                <a:spcPts val="670"/>
              </a:spcBef>
              <a:buSzPct val="71428"/>
              <a:buFont typeface="Symbol"/>
              <a:buChar char=""/>
              <a:tabLst>
                <a:tab pos="574040" algn="l"/>
              </a:tabLst>
            </a:pPr>
            <a:r>
              <a:rPr sz="1400" spc="45" dirty="0">
                <a:latin typeface="Calibri"/>
                <a:cs typeface="Calibri"/>
              </a:rPr>
              <a:t>Install</a:t>
            </a:r>
            <a:r>
              <a:rPr sz="1400" spc="200" dirty="0">
                <a:latin typeface="Calibri"/>
                <a:cs typeface="Calibri"/>
              </a:rPr>
              <a:t> </a:t>
            </a:r>
            <a:r>
              <a:rPr sz="1400" dirty="0">
                <a:latin typeface="Calibri"/>
                <a:cs typeface="Calibri"/>
              </a:rPr>
              <a:t>drain</a:t>
            </a:r>
            <a:r>
              <a:rPr sz="1400" spc="235" dirty="0">
                <a:latin typeface="Calibri"/>
                <a:cs typeface="Calibri"/>
              </a:rPr>
              <a:t> </a:t>
            </a:r>
            <a:r>
              <a:rPr sz="1400" dirty="0">
                <a:latin typeface="Calibri"/>
                <a:cs typeface="Calibri"/>
              </a:rPr>
              <a:t>plugs,</a:t>
            </a:r>
            <a:r>
              <a:rPr sz="1400" spc="140" dirty="0">
                <a:latin typeface="Calibri"/>
                <a:cs typeface="Calibri"/>
              </a:rPr>
              <a:t> </a:t>
            </a:r>
            <a:r>
              <a:rPr sz="1400" dirty="0">
                <a:latin typeface="Calibri"/>
                <a:cs typeface="Calibri"/>
              </a:rPr>
              <a:t>Filters,</a:t>
            </a:r>
            <a:r>
              <a:rPr sz="1400" spc="155" dirty="0">
                <a:latin typeface="Calibri"/>
                <a:cs typeface="Calibri"/>
              </a:rPr>
              <a:t> </a:t>
            </a:r>
            <a:r>
              <a:rPr sz="1400" dirty="0">
                <a:latin typeface="Calibri"/>
                <a:cs typeface="Calibri"/>
              </a:rPr>
              <a:t>and</a:t>
            </a:r>
            <a:r>
              <a:rPr sz="1400" spc="175" dirty="0">
                <a:latin typeface="Calibri"/>
                <a:cs typeface="Calibri"/>
              </a:rPr>
              <a:t> </a:t>
            </a:r>
            <a:r>
              <a:rPr sz="1400" dirty="0">
                <a:latin typeface="Calibri"/>
                <a:cs typeface="Calibri"/>
              </a:rPr>
              <a:t>in-line</a:t>
            </a:r>
            <a:r>
              <a:rPr sz="1400" spc="225" dirty="0">
                <a:latin typeface="Calibri"/>
                <a:cs typeface="Calibri"/>
              </a:rPr>
              <a:t> </a:t>
            </a:r>
            <a:r>
              <a:rPr sz="1400" spc="-10" dirty="0">
                <a:latin typeface="Calibri"/>
                <a:cs typeface="Calibri"/>
              </a:rPr>
              <a:t>strainers.</a:t>
            </a:r>
            <a:endParaRPr sz="1400" dirty="0">
              <a:latin typeface="Calibri"/>
              <a:cs typeface="Calibri"/>
            </a:endParaRPr>
          </a:p>
          <a:p>
            <a:pPr marL="573405" indent="-104775">
              <a:lnSpc>
                <a:spcPct val="100000"/>
              </a:lnSpc>
              <a:spcBef>
                <a:spcPts val="605"/>
              </a:spcBef>
              <a:buSzPct val="71428"/>
              <a:buFont typeface="Symbol"/>
              <a:buChar char=""/>
              <a:tabLst>
                <a:tab pos="574040" algn="l"/>
              </a:tabLst>
            </a:pPr>
            <a:r>
              <a:rPr sz="1400" spc="45" dirty="0">
                <a:latin typeface="Calibri"/>
                <a:cs typeface="Calibri"/>
              </a:rPr>
              <a:t>Install</a:t>
            </a:r>
            <a:r>
              <a:rPr sz="1400" spc="150" dirty="0">
                <a:latin typeface="Calibri"/>
                <a:cs typeface="Calibri"/>
              </a:rPr>
              <a:t> </a:t>
            </a:r>
            <a:r>
              <a:rPr sz="1400" dirty="0">
                <a:latin typeface="Calibri"/>
                <a:cs typeface="Calibri"/>
              </a:rPr>
              <a:t>charged</a:t>
            </a:r>
            <a:r>
              <a:rPr sz="1400" spc="135" dirty="0">
                <a:latin typeface="Calibri"/>
                <a:cs typeface="Calibri"/>
              </a:rPr>
              <a:t> </a:t>
            </a:r>
            <a:r>
              <a:rPr sz="1400" dirty="0">
                <a:latin typeface="Calibri"/>
                <a:cs typeface="Calibri"/>
              </a:rPr>
              <a:t>and</a:t>
            </a:r>
            <a:r>
              <a:rPr sz="1400" spc="130" dirty="0">
                <a:latin typeface="Calibri"/>
                <a:cs typeface="Calibri"/>
              </a:rPr>
              <a:t> </a:t>
            </a:r>
            <a:r>
              <a:rPr sz="1400" dirty="0">
                <a:latin typeface="Calibri"/>
                <a:cs typeface="Calibri"/>
              </a:rPr>
              <a:t>properly</a:t>
            </a:r>
            <a:r>
              <a:rPr sz="1400" spc="170" dirty="0">
                <a:latin typeface="Calibri"/>
                <a:cs typeface="Calibri"/>
              </a:rPr>
              <a:t> </a:t>
            </a:r>
            <a:r>
              <a:rPr sz="1400" dirty="0">
                <a:latin typeface="Calibri"/>
                <a:cs typeface="Calibri"/>
              </a:rPr>
              <a:t>maintained</a:t>
            </a:r>
            <a:r>
              <a:rPr sz="1400" spc="170" dirty="0">
                <a:latin typeface="Calibri"/>
                <a:cs typeface="Calibri"/>
              </a:rPr>
              <a:t> </a:t>
            </a:r>
            <a:r>
              <a:rPr sz="1400" spc="-10" dirty="0">
                <a:latin typeface="Calibri"/>
                <a:cs typeface="Calibri"/>
              </a:rPr>
              <a:t>batteries.</a:t>
            </a:r>
            <a:endParaRPr sz="1400" dirty="0">
              <a:latin typeface="Calibri"/>
              <a:cs typeface="Calibri"/>
            </a:endParaRPr>
          </a:p>
          <a:p>
            <a:pPr marL="573405" marR="102870" indent="-104139">
              <a:lnSpc>
                <a:spcPct val="101400"/>
              </a:lnSpc>
              <a:spcBef>
                <a:spcPts val="525"/>
              </a:spcBef>
              <a:buSzPct val="71428"/>
              <a:buFont typeface="Symbol"/>
              <a:buChar char=""/>
              <a:tabLst>
                <a:tab pos="574040" algn="l"/>
              </a:tabLst>
            </a:pPr>
            <a:r>
              <a:rPr sz="1400" spc="60" dirty="0">
                <a:latin typeface="Calibri"/>
                <a:cs typeface="Calibri"/>
              </a:rPr>
              <a:t>Fill</a:t>
            </a:r>
            <a:r>
              <a:rPr sz="1400" spc="210"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fresh</a:t>
            </a:r>
            <a:r>
              <a:rPr sz="1400" spc="215" dirty="0">
                <a:latin typeface="Calibri"/>
                <a:cs typeface="Calibri"/>
              </a:rPr>
              <a:t> </a:t>
            </a:r>
            <a:r>
              <a:rPr sz="1400" dirty="0">
                <a:latin typeface="Calibri"/>
                <a:cs typeface="Calibri"/>
              </a:rPr>
              <a:t>water</a:t>
            </a:r>
            <a:r>
              <a:rPr sz="1400" spc="145" dirty="0">
                <a:latin typeface="Calibri"/>
                <a:cs typeface="Calibri"/>
              </a:rPr>
              <a:t> </a:t>
            </a:r>
            <a:r>
              <a:rPr sz="1400" dirty="0">
                <a:latin typeface="Calibri"/>
                <a:cs typeface="Calibri"/>
              </a:rPr>
              <a:t>tank</a:t>
            </a:r>
            <a:r>
              <a:rPr sz="1400" spc="185" dirty="0">
                <a:latin typeface="Calibri"/>
                <a:cs typeface="Calibri"/>
              </a:rPr>
              <a:t> </a:t>
            </a:r>
            <a:r>
              <a:rPr sz="1400" dirty="0">
                <a:latin typeface="Calibri"/>
                <a:cs typeface="Calibri"/>
              </a:rPr>
              <a:t>and</a:t>
            </a:r>
            <a:r>
              <a:rPr sz="1400" spc="170" dirty="0">
                <a:latin typeface="Calibri"/>
                <a:cs typeface="Calibri"/>
              </a:rPr>
              <a:t> </a:t>
            </a:r>
            <a:r>
              <a:rPr sz="1400" spc="45" dirty="0">
                <a:latin typeface="Calibri"/>
                <a:cs typeface="Calibri"/>
              </a:rPr>
              <a:t>thoroughly</a:t>
            </a:r>
            <a:r>
              <a:rPr sz="1400" spc="335" dirty="0">
                <a:latin typeface="Calibri"/>
                <a:cs typeface="Calibri"/>
              </a:rPr>
              <a:t> </a:t>
            </a:r>
            <a:r>
              <a:rPr sz="1400" spc="45" dirty="0">
                <a:latin typeface="Calibri"/>
                <a:cs typeface="Calibri"/>
              </a:rPr>
              <a:t>flush </a:t>
            </a:r>
            <a:r>
              <a:rPr sz="1400" spc="55" dirty="0">
                <a:latin typeface="Calibri"/>
                <a:cs typeface="Calibri"/>
              </a:rPr>
              <a:t>out</a:t>
            </a:r>
            <a:r>
              <a:rPr sz="1400" spc="90" dirty="0">
                <a:latin typeface="Calibri"/>
                <a:cs typeface="Calibri"/>
              </a:rPr>
              <a:t> </a:t>
            </a:r>
            <a:r>
              <a:rPr sz="1400" spc="70" dirty="0">
                <a:latin typeface="Calibri"/>
                <a:cs typeface="Calibri"/>
              </a:rPr>
              <a:t>all</a:t>
            </a:r>
            <a:r>
              <a:rPr sz="1400" spc="155" dirty="0">
                <a:latin typeface="Calibri"/>
                <a:cs typeface="Calibri"/>
              </a:rPr>
              <a:t> </a:t>
            </a:r>
            <a:r>
              <a:rPr sz="1400" dirty="0">
                <a:latin typeface="Calibri"/>
                <a:cs typeface="Calibri"/>
              </a:rPr>
              <a:t>antifreeze</a:t>
            </a:r>
            <a:r>
              <a:rPr sz="1400" spc="165" dirty="0">
                <a:latin typeface="Calibri"/>
                <a:cs typeface="Calibri"/>
              </a:rPr>
              <a:t> </a:t>
            </a:r>
            <a:r>
              <a:rPr sz="1400" spc="50" dirty="0">
                <a:latin typeface="Calibri"/>
                <a:cs typeface="Calibri"/>
              </a:rPr>
              <a:t>solution</a:t>
            </a:r>
            <a:r>
              <a:rPr sz="1400" spc="105" dirty="0">
                <a:latin typeface="Calibri"/>
                <a:cs typeface="Calibri"/>
              </a:rPr>
              <a:t> </a:t>
            </a:r>
            <a:r>
              <a:rPr sz="1400" spc="55" dirty="0">
                <a:latin typeface="Calibri"/>
                <a:cs typeface="Calibri"/>
              </a:rPr>
              <a:t>from </a:t>
            </a:r>
            <a:r>
              <a:rPr sz="1400" spc="70" dirty="0">
                <a:latin typeface="Calibri"/>
                <a:cs typeface="Calibri"/>
              </a:rPr>
              <a:t>all</a:t>
            </a:r>
            <a:r>
              <a:rPr sz="1400" spc="170" dirty="0">
                <a:latin typeface="Calibri"/>
                <a:cs typeface="Calibri"/>
              </a:rPr>
              <a:t> </a:t>
            </a:r>
            <a:r>
              <a:rPr sz="1400" spc="-10" dirty="0">
                <a:latin typeface="Calibri"/>
                <a:cs typeface="Calibri"/>
              </a:rPr>
              <a:t>connections</a:t>
            </a:r>
            <a:endParaRPr sz="1400" dirty="0">
              <a:latin typeface="Calibri"/>
              <a:cs typeface="Calibri"/>
            </a:endParaRPr>
          </a:p>
          <a:p>
            <a:pPr>
              <a:lnSpc>
                <a:spcPct val="100000"/>
              </a:lnSpc>
              <a:spcBef>
                <a:spcPts val="25"/>
              </a:spcBef>
            </a:pPr>
            <a:endParaRPr sz="1100" dirty="0">
              <a:latin typeface="Calibri"/>
              <a:cs typeface="Calibri"/>
            </a:endParaRPr>
          </a:p>
          <a:p>
            <a:pPr marL="15240" algn="just">
              <a:lnSpc>
                <a:spcPct val="100000"/>
              </a:lnSpc>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dirty="0">
              <a:latin typeface="Calibri"/>
              <a:cs typeface="Calibri"/>
            </a:endParaRPr>
          </a:p>
        </p:txBody>
      </p:sp>
      <p:sp>
        <p:nvSpPr>
          <p:cNvPr id="4" name="object 4"/>
          <p:cNvSpPr txBox="1">
            <a:spLocks noGrp="1"/>
          </p:cNvSpPr>
          <p:nvPr>
            <p:ph type="title"/>
          </p:nvPr>
        </p:nvSpPr>
        <p:spPr>
          <a:xfrm>
            <a:off x="454037" y="125678"/>
            <a:ext cx="9160510" cy="300355"/>
          </a:xfrm>
          <a:prstGeom prst="rect">
            <a:avLst/>
          </a:prstGeom>
        </p:spPr>
        <p:txBody>
          <a:bodyPr vert="horz" wrap="square" lIns="0" tIns="12700" rIns="0" bIns="0" rtlCol="0">
            <a:spAutoFit/>
          </a:bodyPr>
          <a:lstStyle/>
          <a:p>
            <a:pPr marL="12700">
              <a:lnSpc>
                <a:spcPct val="100000"/>
              </a:lnSpc>
              <a:spcBef>
                <a:spcPts val="100"/>
              </a:spcBef>
              <a:tabLst>
                <a:tab pos="1924050" algn="l"/>
                <a:tab pos="9147175" algn="l"/>
              </a:tabLst>
            </a:pPr>
            <a:r>
              <a:rPr dirty="0"/>
              <a:t>	</a:t>
            </a:r>
            <a:r>
              <a:rPr spc="-10" dirty="0"/>
              <a:t>RECOMMISSIONING</a:t>
            </a:r>
            <a:r>
              <a:rPr spc="-80" dirty="0"/>
              <a:t> </a:t>
            </a:r>
            <a:r>
              <a:rPr dirty="0"/>
              <a:t>AFTER</a:t>
            </a:r>
            <a:r>
              <a:rPr spc="-10" dirty="0"/>
              <a:t> </a:t>
            </a:r>
            <a:r>
              <a:rPr spc="-20" dirty="0"/>
              <a:t>WINTERIZATION</a:t>
            </a:r>
            <a:r>
              <a:rPr dirty="0"/>
              <a:t> OR</a:t>
            </a:r>
            <a:r>
              <a:rPr spc="-10" dirty="0"/>
              <a:t> STORAGE</a:t>
            </a:r>
            <a:r>
              <a:rPr dirty="0"/>
              <a:t>	</a:t>
            </a:r>
          </a:p>
        </p:txBody>
      </p:sp>
      <p:sp>
        <p:nvSpPr>
          <p:cNvPr id="5" name="object 5"/>
          <p:cNvSpPr txBox="1"/>
          <p:nvPr/>
        </p:nvSpPr>
        <p:spPr>
          <a:xfrm>
            <a:off x="5600827" y="458850"/>
            <a:ext cx="3956050" cy="6421755"/>
          </a:xfrm>
          <a:prstGeom prst="rect">
            <a:avLst/>
          </a:prstGeom>
        </p:spPr>
        <p:txBody>
          <a:bodyPr vert="horz" wrap="square" lIns="0" tIns="11430" rIns="0" bIns="0" rtlCol="0">
            <a:spAutoFit/>
          </a:bodyPr>
          <a:lstStyle/>
          <a:p>
            <a:pPr marL="116205" marR="314325">
              <a:lnSpc>
                <a:spcPct val="100000"/>
              </a:lnSpc>
              <a:spcBef>
                <a:spcPts val="90"/>
              </a:spcBef>
            </a:pPr>
            <a:r>
              <a:rPr sz="1400" dirty="0">
                <a:latin typeface="Calibri"/>
                <a:cs typeface="Calibri"/>
              </a:rPr>
              <a:t>and</a:t>
            </a:r>
            <a:r>
              <a:rPr sz="1400" spc="135" dirty="0">
                <a:latin typeface="Calibri"/>
                <a:cs typeface="Calibri"/>
              </a:rPr>
              <a:t> </a:t>
            </a:r>
            <a:r>
              <a:rPr sz="1400" dirty="0">
                <a:latin typeface="Calibri"/>
                <a:cs typeface="Calibri"/>
              </a:rPr>
              <a:t>outlets.</a:t>
            </a:r>
            <a:r>
              <a:rPr sz="1400" spc="125" dirty="0">
                <a:latin typeface="Calibri"/>
                <a:cs typeface="Calibri"/>
              </a:rPr>
              <a:t>  </a:t>
            </a:r>
            <a:r>
              <a:rPr sz="1400" dirty="0">
                <a:latin typeface="Calibri"/>
                <a:cs typeface="Calibri"/>
              </a:rPr>
              <a:t>Drain</a:t>
            </a:r>
            <a:r>
              <a:rPr sz="1400" spc="140" dirty="0">
                <a:latin typeface="Calibri"/>
                <a:cs typeface="Calibri"/>
              </a:rPr>
              <a:t> </a:t>
            </a:r>
            <a:r>
              <a:rPr sz="1400" dirty="0">
                <a:latin typeface="Calibri"/>
                <a:cs typeface="Calibri"/>
              </a:rPr>
              <a:t>the</a:t>
            </a:r>
            <a:r>
              <a:rPr sz="1400" spc="445" dirty="0">
                <a:latin typeface="Calibri"/>
                <a:cs typeface="Calibri"/>
              </a:rPr>
              <a:t> </a:t>
            </a:r>
            <a:r>
              <a:rPr sz="1400" spc="-20" dirty="0">
                <a:latin typeface="Calibri"/>
                <a:cs typeface="Calibri"/>
              </a:rPr>
              <a:t>system</a:t>
            </a:r>
            <a:r>
              <a:rPr sz="1400" spc="60" dirty="0">
                <a:latin typeface="Calibri"/>
                <a:cs typeface="Calibri"/>
              </a:rPr>
              <a:t> </a:t>
            </a:r>
            <a:r>
              <a:rPr sz="1400" dirty="0">
                <a:latin typeface="Calibri"/>
                <a:cs typeface="Calibri"/>
              </a:rPr>
              <a:t>and</a:t>
            </a:r>
            <a:r>
              <a:rPr sz="1400" spc="130" dirty="0">
                <a:latin typeface="Calibri"/>
                <a:cs typeface="Calibri"/>
              </a:rPr>
              <a:t> </a:t>
            </a:r>
            <a:r>
              <a:rPr sz="1400" dirty="0">
                <a:latin typeface="Calibri"/>
                <a:cs typeface="Calibri"/>
              </a:rPr>
              <a:t>sanitize</a:t>
            </a:r>
            <a:r>
              <a:rPr sz="1400" spc="80" dirty="0">
                <a:latin typeface="Calibri"/>
                <a:cs typeface="Calibri"/>
              </a:rPr>
              <a:t> </a:t>
            </a:r>
            <a:r>
              <a:rPr sz="1400" spc="-25" dirty="0">
                <a:latin typeface="Calibri"/>
                <a:cs typeface="Calibri"/>
              </a:rPr>
              <a:t>the </a:t>
            </a:r>
            <a:r>
              <a:rPr sz="1400" dirty="0">
                <a:latin typeface="Calibri"/>
                <a:cs typeface="Calibri"/>
              </a:rPr>
              <a:t>tank</a:t>
            </a:r>
            <a:r>
              <a:rPr sz="1400" spc="90" dirty="0">
                <a:latin typeface="Calibri"/>
                <a:cs typeface="Calibri"/>
              </a:rPr>
              <a:t> </a:t>
            </a:r>
            <a:r>
              <a:rPr sz="1400" dirty="0">
                <a:latin typeface="Calibri"/>
                <a:cs typeface="Calibri"/>
              </a:rPr>
              <a:t>and</a:t>
            </a:r>
            <a:r>
              <a:rPr sz="1400" spc="60" dirty="0">
                <a:latin typeface="Calibri"/>
                <a:cs typeface="Calibri"/>
              </a:rPr>
              <a:t> </a:t>
            </a:r>
            <a:r>
              <a:rPr sz="1400" spc="-10" dirty="0">
                <a:latin typeface="Calibri"/>
                <a:cs typeface="Calibri"/>
              </a:rPr>
              <a:t>lines.</a:t>
            </a:r>
            <a:endParaRPr sz="1400">
              <a:latin typeface="Calibri"/>
              <a:cs typeface="Calibri"/>
            </a:endParaRPr>
          </a:p>
          <a:p>
            <a:pPr marL="576580" marR="31115" indent="-106680">
              <a:lnSpc>
                <a:spcPct val="101899"/>
              </a:lnSpc>
              <a:spcBef>
                <a:spcPts val="545"/>
              </a:spcBef>
              <a:buSzPct val="71428"/>
              <a:buFont typeface="Symbol"/>
              <a:buChar char=""/>
              <a:tabLst>
                <a:tab pos="577215" algn="l"/>
              </a:tabLst>
            </a:pPr>
            <a:r>
              <a:rPr sz="1400" dirty="0">
                <a:latin typeface="Calibri"/>
                <a:cs typeface="Calibri"/>
              </a:rPr>
              <a:t>Dilute</a:t>
            </a:r>
            <a:r>
              <a:rPr sz="1400" spc="114" dirty="0">
                <a:latin typeface="Calibri"/>
                <a:cs typeface="Calibri"/>
              </a:rPr>
              <a:t> </a:t>
            </a:r>
            <a:r>
              <a:rPr sz="1400" dirty="0">
                <a:latin typeface="Calibri"/>
                <a:cs typeface="Calibri"/>
              </a:rPr>
              <a:t>1/4</a:t>
            </a:r>
            <a:r>
              <a:rPr sz="1400" spc="65" dirty="0">
                <a:latin typeface="Calibri"/>
                <a:cs typeface="Calibri"/>
              </a:rPr>
              <a:t> </a:t>
            </a:r>
            <a:r>
              <a:rPr sz="1400" dirty="0">
                <a:latin typeface="Calibri"/>
                <a:cs typeface="Calibri"/>
              </a:rPr>
              <a:t>cup</a:t>
            </a:r>
            <a:r>
              <a:rPr sz="1400" spc="35" dirty="0">
                <a:latin typeface="Calibri"/>
                <a:cs typeface="Calibri"/>
              </a:rPr>
              <a:t> </a:t>
            </a:r>
            <a:r>
              <a:rPr sz="1400" spc="55" dirty="0">
                <a:latin typeface="Calibri"/>
                <a:cs typeface="Calibri"/>
              </a:rPr>
              <a:t>of</a:t>
            </a:r>
            <a:r>
              <a:rPr sz="1400" spc="170" dirty="0">
                <a:latin typeface="Calibri"/>
                <a:cs typeface="Calibri"/>
              </a:rPr>
              <a:t> </a:t>
            </a:r>
            <a:r>
              <a:rPr sz="1400" dirty="0">
                <a:latin typeface="Calibri"/>
                <a:cs typeface="Calibri"/>
              </a:rPr>
              <a:t>household</a:t>
            </a:r>
            <a:r>
              <a:rPr sz="1400" spc="195" dirty="0">
                <a:latin typeface="Calibri"/>
                <a:cs typeface="Calibri"/>
              </a:rPr>
              <a:t> </a:t>
            </a:r>
            <a:r>
              <a:rPr sz="1400" dirty="0">
                <a:latin typeface="Calibri"/>
                <a:cs typeface="Calibri"/>
              </a:rPr>
              <a:t>bleach</a:t>
            </a:r>
            <a:r>
              <a:rPr sz="1400" spc="105" dirty="0">
                <a:latin typeface="Calibri"/>
                <a:cs typeface="Calibri"/>
              </a:rPr>
              <a:t> </a:t>
            </a:r>
            <a:r>
              <a:rPr sz="1400" spc="85" dirty="0">
                <a:latin typeface="Calibri"/>
                <a:cs typeface="Calibri"/>
              </a:rPr>
              <a:t>for</a:t>
            </a:r>
            <a:r>
              <a:rPr sz="1400" spc="190" dirty="0">
                <a:latin typeface="Calibri"/>
                <a:cs typeface="Calibri"/>
              </a:rPr>
              <a:t> </a:t>
            </a:r>
            <a:r>
              <a:rPr sz="1400" spc="-20" dirty="0">
                <a:latin typeface="Calibri"/>
                <a:cs typeface="Calibri"/>
              </a:rPr>
              <a:t>each </a:t>
            </a:r>
            <a:r>
              <a:rPr sz="1400" dirty="0">
                <a:latin typeface="Calibri"/>
                <a:cs typeface="Calibri"/>
              </a:rPr>
              <a:t>15 </a:t>
            </a:r>
            <a:r>
              <a:rPr sz="1400" spc="65" dirty="0">
                <a:latin typeface="Calibri"/>
                <a:cs typeface="Calibri"/>
              </a:rPr>
              <a:t>gallons</a:t>
            </a:r>
            <a:r>
              <a:rPr sz="1400" spc="225" dirty="0">
                <a:latin typeface="Calibri"/>
                <a:cs typeface="Calibri"/>
              </a:rPr>
              <a:t> </a:t>
            </a:r>
            <a:r>
              <a:rPr sz="1400" spc="55" dirty="0">
                <a:latin typeface="Calibri"/>
                <a:cs typeface="Calibri"/>
              </a:rPr>
              <a:t>of</a:t>
            </a:r>
            <a:r>
              <a:rPr sz="1400" spc="185" dirty="0">
                <a:latin typeface="Calibri"/>
                <a:cs typeface="Calibri"/>
              </a:rPr>
              <a:t> </a:t>
            </a:r>
            <a:r>
              <a:rPr sz="1400" dirty="0">
                <a:latin typeface="Calibri"/>
                <a:cs typeface="Calibri"/>
              </a:rPr>
              <a:t>capacity</a:t>
            </a:r>
            <a:r>
              <a:rPr sz="1400" spc="110" dirty="0">
                <a:latin typeface="Calibri"/>
                <a:cs typeface="Calibri"/>
              </a:rPr>
              <a:t> </a:t>
            </a:r>
            <a:r>
              <a:rPr sz="1400" dirty="0">
                <a:latin typeface="Calibri"/>
                <a:cs typeface="Calibri"/>
              </a:rPr>
              <a:t>into</a:t>
            </a:r>
            <a:r>
              <a:rPr sz="1400" spc="210" dirty="0">
                <a:latin typeface="Calibri"/>
                <a:cs typeface="Calibri"/>
              </a:rPr>
              <a:t> </a:t>
            </a:r>
            <a:r>
              <a:rPr sz="1400" dirty="0">
                <a:latin typeface="Calibri"/>
                <a:cs typeface="Calibri"/>
              </a:rPr>
              <a:t>a</a:t>
            </a:r>
            <a:r>
              <a:rPr sz="1400" spc="15" dirty="0">
                <a:latin typeface="Calibri"/>
                <a:cs typeface="Calibri"/>
              </a:rPr>
              <a:t> </a:t>
            </a:r>
            <a:r>
              <a:rPr sz="1400" spc="65" dirty="0">
                <a:latin typeface="Calibri"/>
                <a:cs typeface="Calibri"/>
              </a:rPr>
              <a:t>gallon</a:t>
            </a:r>
            <a:r>
              <a:rPr sz="1400" spc="275" dirty="0">
                <a:latin typeface="Calibri"/>
                <a:cs typeface="Calibri"/>
              </a:rPr>
              <a:t> </a:t>
            </a:r>
            <a:r>
              <a:rPr sz="1400" spc="30" dirty="0">
                <a:latin typeface="Calibri"/>
                <a:cs typeface="Calibri"/>
              </a:rPr>
              <a:t>of </a:t>
            </a:r>
            <a:r>
              <a:rPr sz="1400" dirty="0">
                <a:latin typeface="Calibri"/>
                <a:cs typeface="Calibri"/>
              </a:rPr>
              <a:t>water.</a:t>
            </a:r>
            <a:r>
              <a:rPr sz="1400" spc="185" dirty="0">
                <a:latin typeface="Calibri"/>
                <a:cs typeface="Calibri"/>
              </a:rPr>
              <a:t> </a:t>
            </a:r>
            <a:r>
              <a:rPr sz="1400" dirty="0">
                <a:latin typeface="Calibri"/>
                <a:cs typeface="Calibri"/>
              </a:rPr>
              <a:t>Add</a:t>
            </a:r>
            <a:r>
              <a:rPr sz="1400" spc="45" dirty="0">
                <a:latin typeface="Calibri"/>
                <a:cs typeface="Calibri"/>
              </a:rPr>
              <a:t> </a:t>
            </a:r>
            <a:r>
              <a:rPr sz="1400" dirty="0">
                <a:latin typeface="Calibri"/>
                <a:cs typeface="Calibri"/>
              </a:rPr>
              <a:t>this</a:t>
            </a:r>
            <a:r>
              <a:rPr sz="1400" spc="190" dirty="0">
                <a:latin typeface="Calibri"/>
                <a:cs typeface="Calibri"/>
              </a:rPr>
              <a:t> </a:t>
            </a:r>
            <a:r>
              <a:rPr sz="1400" spc="50" dirty="0">
                <a:latin typeface="Calibri"/>
                <a:cs typeface="Calibri"/>
              </a:rPr>
              <a:t>solution</a:t>
            </a:r>
            <a:r>
              <a:rPr sz="1400" spc="200" dirty="0">
                <a:latin typeface="Calibri"/>
                <a:cs typeface="Calibri"/>
              </a:rPr>
              <a:t> </a:t>
            </a:r>
            <a:r>
              <a:rPr sz="1400" dirty="0">
                <a:latin typeface="Calibri"/>
                <a:cs typeface="Calibri"/>
              </a:rPr>
              <a:t>to</a:t>
            </a:r>
            <a:r>
              <a:rPr sz="1400" spc="190"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fresh</a:t>
            </a:r>
            <a:r>
              <a:rPr sz="1400" spc="195" dirty="0">
                <a:latin typeface="Calibri"/>
                <a:cs typeface="Calibri"/>
              </a:rPr>
              <a:t> </a:t>
            </a:r>
            <a:r>
              <a:rPr sz="1400" spc="-10" dirty="0">
                <a:latin typeface="Calibri"/>
                <a:cs typeface="Calibri"/>
              </a:rPr>
              <a:t>water </a:t>
            </a:r>
            <a:r>
              <a:rPr sz="1400" dirty="0">
                <a:latin typeface="Calibri"/>
                <a:cs typeface="Calibri"/>
              </a:rPr>
              <a:t>tank</a:t>
            </a:r>
            <a:r>
              <a:rPr sz="1400" spc="180" dirty="0">
                <a:latin typeface="Calibri"/>
                <a:cs typeface="Calibri"/>
              </a:rPr>
              <a:t> </a:t>
            </a:r>
            <a:r>
              <a:rPr sz="1400" dirty="0">
                <a:latin typeface="Calibri"/>
                <a:cs typeface="Calibri"/>
              </a:rPr>
              <a:t>and</a:t>
            </a:r>
            <a:r>
              <a:rPr sz="1400" spc="125" dirty="0">
                <a:latin typeface="Calibri"/>
                <a:cs typeface="Calibri"/>
              </a:rPr>
              <a:t> </a:t>
            </a:r>
            <a:r>
              <a:rPr sz="1400" spc="-10" dirty="0">
                <a:latin typeface="Calibri"/>
                <a:cs typeface="Calibri"/>
              </a:rPr>
              <a:t>f</a:t>
            </a:r>
            <a:r>
              <a:rPr sz="1400" spc="-175" dirty="0">
                <a:latin typeface="Calibri"/>
                <a:cs typeface="Calibri"/>
              </a:rPr>
              <a:t> </a:t>
            </a:r>
            <a:r>
              <a:rPr sz="1400" spc="70" dirty="0">
                <a:latin typeface="Calibri"/>
                <a:cs typeface="Calibri"/>
              </a:rPr>
              <a:t>ill</a:t>
            </a:r>
            <a:r>
              <a:rPr sz="1400" spc="250" dirty="0">
                <a:latin typeface="Calibri"/>
                <a:cs typeface="Calibri"/>
              </a:rPr>
              <a:t> </a:t>
            </a:r>
            <a:r>
              <a:rPr sz="1400" dirty="0">
                <a:latin typeface="Calibri"/>
                <a:cs typeface="Calibri"/>
              </a:rPr>
              <a:t>with</a:t>
            </a:r>
            <a:r>
              <a:rPr sz="1400" spc="155" dirty="0">
                <a:latin typeface="Calibri"/>
                <a:cs typeface="Calibri"/>
              </a:rPr>
              <a:t> </a:t>
            </a:r>
            <a:r>
              <a:rPr sz="1400" dirty="0">
                <a:latin typeface="Calibri"/>
                <a:cs typeface="Calibri"/>
              </a:rPr>
              <a:t>fresh</a:t>
            </a:r>
            <a:r>
              <a:rPr sz="1400" spc="100" dirty="0">
                <a:latin typeface="Calibri"/>
                <a:cs typeface="Calibri"/>
              </a:rPr>
              <a:t> </a:t>
            </a:r>
            <a:r>
              <a:rPr sz="1400" spc="-10" dirty="0">
                <a:latin typeface="Calibri"/>
                <a:cs typeface="Calibri"/>
              </a:rPr>
              <a:t>water.</a:t>
            </a:r>
            <a:endParaRPr sz="1400">
              <a:latin typeface="Calibri"/>
              <a:cs typeface="Calibri"/>
            </a:endParaRPr>
          </a:p>
          <a:p>
            <a:pPr marL="615950" indent="-146685">
              <a:lnSpc>
                <a:spcPct val="100000"/>
              </a:lnSpc>
              <a:spcBef>
                <a:spcPts val="655"/>
              </a:spcBef>
              <a:buSzPct val="71428"/>
              <a:buFont typeface="Symbol"/>
              <a:buChar char=""/>
              <a:tabLst>
                <a:tab pos="616585" algn="l"/>
              </a:tabLst>
            </a:pPr>
            <a:r>
              <a:rPr sz="1400" dirty="0">
                <a:latin typeface="Calibri"/>
                <a:cs typeface="Calibri"/>
              </a:rPr>
              <a:t>Let</a:t>
            </a:r>
            <a:r>
              <a:rPr sz="1400" spc="5" dirty="0">
                <a:latin typeface="Calibri"/>
                <a:cs typeface="Calibri"/>
              </a:rPr>
              <a:t> </a:t>
            </a:r>
            <a:r>
              <a:rPr sz="1400" dirty="0">
                <a:latin typeface="Calibri"/>
                <a:cs typeface="Calibri"/>
              </a:rPr>
              <a:t>stand</a:t>
            </a:r>
            <a:r>
              <a:rPr sz="1400" spc="100" dirty="0">
                <a:latin typeface="Calibri"/>
                <a:cs typeface="Calibri"/>
              </a:rPr>
              <a:t> </a:t>
            </a:r>
            <a:r>
              <a:rPr sz="1400" spc="85" dirty="0">
                <a:latin typeface="Calibri"/>
                <a:cs typeface="Calibri"/>
              </a:rPr>
              <a:t>for</a:t>
            </a:r>
            <a:r>
              <a:rPr sz="1400" spc="80" dirty="0">
                <a:latin typeface="Calibri"/>
                <a:cs typeface="Calibri"/>
              </a:rPr>
              <a:t> </a:t>
            </a:r>
            <a:r>
              <a:rPr sz="1400" dirty="0">
                <a:latin typeface="Calibri"/>
                <a:cs typeface="Calibri"/>
              </a:rPr>
              <a:t>three</a:t>
            </a:r>
            <a:r>
              <a:rPr sz="1400" spc="114" dirty="0">
                <a:latin typeface="Calibri"/>
                <a:cs typeface="Calibri"/>
              </a:rPr>
              <a:t> </a:t>
            </a:r>
            <a:r>
              <a:rPr sz="1400" spc="-10" dirty="0">
                <a:latin typeface="Calibri"/>
                <a:cs typeface="Calibri"/>
              </a:rPr>
              <a:t>hours.</a:t>
            </a:r>
            <a:endParaRPr sz="1400">
              <a:latin typeface="Calibri"/>
              <a:cs typeface="Calibri"/>
            </a:endParaRPr>
          </a:p>
          <a:p>
            <a:pPr marL="576580" marR="127635" indent="-106680">
              <a:lnSpc>
                <a:spcPct val="102200"/>
              </a:lnSpc>
              <a:spcBef>
                <a:spcPts val="535"/>
              </a:spcBef>
              <a:buSzPct val="71428"/>
              <a:buFont typeface="Symbol"/>
              <a:buChar char=""/>
              <a:tabLst>
                <a:tab pos="577215" algn="l"/>
              </a:tabLst>
            </a:pPr>
            <a:r>
              <a:rPr sz="1400" dirty="0">
                <a:latin typeface="Calibri"/>
                <a:cs typeface="Calibri"/>
              </a:rPr>
              <a:t>Turn</a:t>
            </a:r>
            <a:r>
              <a:rPr sz="1400" spc="195" dirty="0">
                <a:latin typeface="Calibri"/>
                <a:cs typeface="Calibri"/>
              </a:rPr>
              <a:t> </a:t>
            </a:r>
            <a:r>
              <a:rPr sz="1400" dirty="0">
                <a:latin typeface="Calibri"/>
                <a:cs typeface="Calibri"/>
              </a:rPr>
              <a:t>on</a:t>
            </a:r>
            <a:r>
              <a:rPr sz="1400" spc="90" dirty="0">
                <a:latin typeface="Calibri"/>
                <a:cs typeface="Calibri"/>
              </a:rPr>
              <a:t> </a:t>
            </a:r>
            <a:r>
              <a:rPr sz="1400" dirty="0">
                <a:latin typeface="Calibri"/>
                <a:cs typeface="Calibri"/>
              </a:rPr>
              <a:t>the</a:t>
            </a:r>
            <a:r>
              <a:rPr sz="1400" spc="80" dirty="0">
                <a:latin typeface="Calibri"/>
                <a:cs typeface="Calibri"/>
              </a:rPr>
              <a:t> </a:t>
            </a:r>
            <a:r>
              <a:rPr sz="1400" spc="-50" dirty="0">
                <a:latin typeface="Calibri"/>
                <a:cs typeface="Calibri"/>
              </a:rPr>
              <a:t>pump</a:t>
            </a:r>
            <a:r>
              <a:rPr sz="1400" spc="35"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completely</a:t>
            </a:r>
            <a:r>
              <a:rPr sz="1400" spc="-5" dirty="0">
                <a:latin typeface="Calibri"/>
                <a:cs typeface="Calibri"/>
              </a:rPr>
              <a:t> </a:t>
            </a:r>
            <a:r>
              <a:rPr sz="1400" dirty="0">
                <a:latin typeface="Calibri"/>
                <a:cs typeface="Calibri"/>
              </a:rPr>
              <a:t>drain</a:t>
            </a:r>
            <a:r>
              <a:rPr sz="1400" spc="175" dirty="0">
                <a:latin typeface="Calibri"/>
                <a:cs typeface="Calibri"/>
              </a:rPr>
              <a:t> </a:t>
            </a:r>
            <a:r>
              <a:rPr sz="1400" spc="-25" dirty="0">
                <a:latin typeface="Calibri"/>
                <a:cs typeface="Calibri"/>
              </a:rPr>
              <a:t>the </a:t>
            </a:r>
            <a:r>
              <a:rPr sz="1400" dirty="0">
                <a:latin typeface="Calibri"/>
                <a:cs typeface="Calibri"/>
              </a:rPr>
              <a:t>fresh</a:t>
            </a:r>
            <a:r>
              <a:rPr sz="1400" spc="270" dirty="0">
                <a:latin typeface="Calibri"/>
                <a:cs typeface="Calibri"/>
              </a:rPr>
              <a:t> </a:t>
            </a:r>
            <a:r>
              <a:rPr sz="1400" dirty="0">
                <a:latin typeface="Calibri"/>
                <a:cs typeface="Calibri"/>
              </a:rPr>
              <a:t>water</a:t>
            </a:r>
            <a:r>
              <a:rPr sz="1400" spc="200" dirty="0">
                <a:latin typeface="Calibri"/>
                <a:cs typeface="Calibri"/>
              </a:rPr>
              <a:t> </a:t>
            </a:r>
            <a:r>
              <a:rPr sz="1400" dirty="0">
                <a:latin typeface="Calibri"/>
                <a:cs typeface="Calibri"/>
              </a:rPr>
              <a:t>tank</a:t>
            </a:r>
            <a:r>
              <a:rPr sz="1400" spc="240" dirty="0">
                <a:latin typeface="Calibri"/>
                <a:cs typeface="Calibri"/>
              </a:rPr>
              <a:t> </a:t>
            </a:r>
            <a:r>
              <a:rPr sz="1400" dirty="0">
                <a:latin typeface="Calibri"/>
                <a:cs typeface="Calibri"/>
              </a:rPr>
              <a:t>and</a:t>
            </a:r>
            <a:r>
              <a:rPr sz="1400" spc="215" dirty="0">
                <a:latin typeface="Calibri"/>
                <a:cs typeface="Calibri"/>
              </a:rPr>
              <a:t> </a:t>
            </a:r>
            <a:r>
              <a:rPr sz="1400" spc="70" dirty="0">
                <a:latin typeface="Calibri"/>
                <a:cs typeface="Calibri"/>
              </a:rPr>
              <a:t>all</a:t>
            </a:r>
            <a:r>
              <a:rPr sz="1400" spc="395" dirty="0">
                <a:latin typeface="Calibri"/>
                <a:cs typeface="Calibri"/>
              </a:rPr>
              <a:t> </a:t>
            </a:r>
            <a:r>
              <a:rPr sz="1400" dirty="0">
                <a:latin typeface="Calibri"/>
                <a:cs typeface="Calibri"/>
              </a:rPr>
              <a:t>connections</a:t>
            </a:r>
            <a:r>
              <a:rPr sz="1400" spc="190" dirty="0">
                <a:latin typeface="Calibri"/>
                <a:cs typeface="Calibri"/>
              </a:rPr>
              <a:t> </a:t>
            </a:r>
            <a:r>
              <a:rPr sz="1400" spc="-25" dirty="0">
                <a:latin typeface="Calibri"/>
                <a:cs typeface="Calibri"/>
              </a:rPr>
              <a:t>and </a:t>
            </a:r>
            <a:r>
              <a:rPr sz="1400" spc="-10" dirty="0">
                <a:latin typeface="Calibri"/>
                <a:cs typeface="Calibri"/>
              </a:rPr>
              <a:t>lines.</a:t>
            </a:r>
            <a:endParaRPr sz="1400">
              <a:latin typeface="Calibri"/>
              <a:cs typeface="Calibri"/>
            </a:endParaRPr>
          </a:p>
          <a:p>
            <a:pPr marL="576580" marR="164465" indent="-106680" algn="just">
              <a:lnSpc>
                <a:spcPct val="102200"/>
              </a:lnSpc>
              <a:spcBef>
                <a:spcPts val="590"/>
              </a:spcBef>
              <a:buSzPct val="71428"/>
              <a:buFont typeface="Symbol"/>
              <a:buChar char=""/>
              <a:tabLst>
                <a:tab pos="577215" algn="l"/>
              </a:tabLst>
            </a:pPr>
            <a:r>
              <a:rPr sz="1400" spc="60" dirty="0">
                <a:latin typeface="Calibri"/>
                <a:cs typeface="Calibri"/>
              </a:rPr>
              <a:t>Fill</a:t>
            </a:r>
            <a:r>
              <a:rPr sz="1400" spc="254" dirty="0">
                <a:latin typeface="Calibri"/>
                <a:cs typeface="Calibri"/>
              </a:rPr>
              <a:t> </a:t>
            </a:r>
            <a:r>
              <a:rPr sz="1400" dirty="0">
                <a:latin typeface="Calibri"/>
                <a:cs typeface="Calibri"/>
              </a:rPr>
              <a:t>the</a:t>
            </a:r>
            <a:r>
              <a:rPr sz="1400" spc="135" dirty="0">
                <a:latin typeface="Calibri"/>
                <a:cs typeface="Calibri"/>
              </a:rPr>
              <a:t> </a:t>
            </a:r>
            <a:r>
              <a:rPr sz="1400" dirty="0">
                <a:latin typeface="Calibri"/>
                <a:cs typeface="Calibri"/>
              </a:rPr>
              <a:t>fresh</a:t>
            </a:r>
            <a:r>
              <a:rPr sz="1400" spc="260" dirty="0">
                <a:latin typeface="Calibri"/>
                <a:cs typeface="Calibri"/>
              </a:rPr>
              <a:t> </a:t>
            </a:r>
            <a:r>
              <a:rPr sz="1400" dirty="0">
                <a:latin typeface="Calibri"/>
                <a:cs typeface="Calibri"/>
              </a:rPr>
              <a:t>water</a:t>
            </a:r>
            <a:r>
              <a:rPr sz="1400" spc="185" dirty="0">
                <a:latin typeface="Calibri"/>
                <a:cs typeface="Calibri"/>
              </a:rPr>
              <a:t> </a:t>
            </a:r>
            <a:r>
              <a:rPr sz="1400" dirty="0">
                <a:latin typeface="Calibri"/>
                <a:cs typeface="Calibri"/>
              </a:rPr>
              <a:t>tank</a:t>
            </a:r>
            <a:r>
              <a:rPr sz="1400" spc="229" dirty="0">
                <a:latin typeface="Calibri"/>
                <a:cs typeface="Calibri"/>
              </a:rPr>
              <a:t> </a:t>
            </a:r>
            <a:r>
              <a:rPr sz="1400" dirty="0">
                <a:latin typeface="Calibri"/>
                <a:cs typeface="Calibri"/>
              </a:rPr>
              <a:t>with</a:t>
            </a:r>
            <a:r>
              <a:rPr sz="1400" spc="229" dirty="0">
                <a:latin typeface="Calibri"/>
                <a:cs typeface="Calibri"/>
              </a:rPr>
              <a:t> </a:t>
            </a:r>
            <a:r>
              <a:rPr sz="1400" dirty="0">
                <a:latin typeface="Calibri"/>
                <a:cs typeface="Calibri"/>
              </a:rPr>
              <a:t>clean</a:t>
            </a:r>
            <a:r>
              <a:rPr sz="1400" spc="150" dirty="0">
                <a:latin typeface="Calibri"/>
                <a:cs typeface="Calibri"/>
              </a:rPr>
              <a:t> </a:t>
            </a:r>
            <a:r>
              <a:rPr sz="1400" spc="-20" dirty="0">
                <a:latin typeface="Calibri"/>
                <a:cs typeface="Calibri"/>
              </a:rPr>
              <a:t>fresh </a:t>
            </a:r>
            <a:r>
              <a:rPr sz="1400" dirty="0">
                <a:latin typeface="Calibri"/>
                <a:cs typeface="Calibri"/>
              </a:rPr>
              <a:t>water,</a:t>
            </a:r>
            <a:r>
              <a:rPr sz="1400" spc="170" dirty="0">
                <a:latin typeface="Calibri"/>
                <a:cs typeface="Calibri"/>
              </a:rPr>
              <a:t> </a:t>
            </a:r>
            <a:r>
              <a:rPr sz="1400" dirty="0">
                <a:latin typeface="Calibri"/>
                <a:cs typeface="Calibri"/>
              </a:rPr>
              <a:t>and</a:t>
            </a:r>
            <a:r>
              <a:rPr sz="1400" spc="105" dirty="0">
                <a:latin typeface="Calibri"/>
                <a:cs typeface="Calibri"/>
              </a:rPr>
              <a:t> </a:t>
            </a:r>
            <a:r>
              <a:rPr sz="1400" dirty="0">
                <a:latin typeface="Calibri"/>
                <a:cs typeface="Calibri"/>
              </a:rPr>
              <a:t>let</a:t>
            </a:r>
            <a:r>
              <a:rPr sz="1400" spc="95" dirty="0">
                <a:latin typeface="Calibri"/>
                <a:cs typeface="Calibri"/>
              </a:rPr>
              <a:t> </a:t>
            </a:r>
            <a:r>
              <a:rPr sz="1400" dirty="0">
                <a:latin typeface="Calibri"/>
                <a:cs typeface="Calibri"/>
              </a:rPr>
              <a:t>stand</a:t>
            </a:r>
            <a:r>
              <a:rPr sz="1400" spc="150" dirty="0">
                <a:latin typeface="Calibri"/>
                <a:cs typeface="Calibri"/>
              </a:rPr>
              <a:t> </a:t>
            </a:r>
            <a:r>
              <a:rPr sz="1400" spc="85" dirty="0">
                <a:latin typeface="Calibri"/>
                <a:cs typeface="Calibri"/>
              </a:rPr>
              <a:t>for</a:t>
            </a:r>
            <a:r>
              <a:rPr sz="1400" spc="160" dirty="0">
                <a:latin typeface="Calibri"/>
                <a:cs typeface="Calibri"/>
              </a:rPr>
              <a:t> </a:t>
            </a:r>
            <a:r>
              <a:rPr sz="1400" dirty="0">
                <a:latin typeface="Calibri"/>
                <a:cs typeface="Calibri"/>
              </a:rPr>
              <a:t>an</a:t>
            </a:r>
            <a:r>
              <a:rPr sz="1400" spc="70" dirty="0">
                <a:latin typeface="Calibri"/>
                <a:cs typeface="Calibri"/>
              </a:rPr>
              <a:t> </a:t>
            </a:r>
            <a:r>
              <a:rPr sz="1400" dirty="0">
                <a:latin typeface="Calibri"/>
                <a:cs typeface="Calibri"/>
              </a:rPr>
              <a:t>additional</a:t>
            </a:r>
            <a:r>
              <a:rPr sz="1400" spc="245" dirty="0">
                <a:latin typeface="Calibri"/>
                <a:cs typeface="Calibri"/>
              </a:rPr>
              <a:t> </a:t>
            </a:r>
            <a:r>
              <a:rPr sz="1400" spc="-25" dirty="0">
                <a:latin typeface="Calibri"/>
                <a:cs typeface="Calibri"/>
              </a:rPr>
              <a:t>two </a:t>
            </a:r>
            <a:r>
              <a:rPr sz="1400" dirty="0">
                <a:latin typeface="Calibri"/>
                <a:cs typeface="Calibri"/>
              </a:rPr>
              <a:t>to</a:t>
            </a:r>
            <a:r>
              <a:rPr sz="1400" spc="110" dirty="0">
                <a:latin typeface="Calibri"/>
                <a:cs typeface="Calibri"/>
              </a:rPr>
              <a:t> </a:t>
            </a:r>
            <a:r>
              <a:rPr sz="1400" dirty="0">
                <a:latin typeface="Calibri"/>
                <a:cs typeface="Calibri"/>
              </a:rPr>
              <a:t>three</a:t>
            </a:r>
            <a:r>
              <a:rPr sz="1400" spc="135" dirty="0">
                <a:latin typeface="Calibri"/>
                <a:cs typeface="Calibri"/>
              </a:rPr>
              <a:t> </a:t>
            </a:r>
            <a:r>
              <a:rPr sz="1400" spc="-10" dirty="0">
                <a:latin typeface="Calibri"/>
                <a:cs typeface="Calibri"/>
              </a:rPr>
              <a:t>hours.</a:t>
            </a:r>
            <a:endParaRPr sz="1400">
              <a:latin typeface="Calibri"/>
              <a:cs typeface="Calibri"/>
            </a:endParaRPr>
          </a:p>
          <a:p>
            <a:pPr marL="576580" marR="127635" indent="-106680">
              <a:lnSpc>
                <a:spcPct val="101499"/>
              </a:lnSpc>
              <a:spcBef>
                <a:spcPts val="620"/>
              </a:spcBef>
              <a:buSzPct val="71428"/>
              <a:buFont typeface="Symbol"/>
              <a:buChar char=""/>
              <a:tabLst>
                <a:tab pos="577215" algn="l"/>
              </a:tabLst>
            </a:pPr>
            <a:r>
              <a:rPr sz="1400" dirty="0">
                <a:latin typeface="Calibri"/>
                <a:cs typeface="Calibri"/>
              </a:rPr>
              <a:t>Turn</a:t>
            </a:r>
            <a:r>
              <a:rPr sz="1400" spc="195" dirty="0">
                <a:latin typeface="Calibri"/>
                <a:cs typeface="Calibri"/>
              </a:rPr>
              <a:t> </a:t>
            </a:r>
            <a:r>
              <a:rPr sz="1400" dirty="0">
                <a:latin typeface="Calibri"/>
                <a:cs typeface="Calibri"/>
              </a:rPr>
              <a:t>on</a:t>
            </a:r>
            <a:r>
              <a:rPr sz="1400" spc="90" dirty="0">
                <a:latin typeface="Calibri"/>
                <a:cs typeface="Calibri"/>
              </a:rPr>
              <a:t> </a:t>
            </a:r>
            <a:r>
              <a:rPr sz="1400" dirty="0">
                <a:latin typeface="Calibri"/>
                <a:cs typeface="Calibri"/>
              </a:rPr>
              <a:t>the</a:t>
            </a:r>
            <a:r>
              <a:rPr sz="1400" spc="80" dirty="0">
                <a:latin typeface="Calibri"/>
                <a:cs typeface="Calibri"/>
              </a:rPr>
              <a:t> </a:t>
            </a:r>
            <a:r>
              <a:rPr sz="1400" spc="-50" dirty="0">
                <a:latin typeface="Calibri"/>
                <a:cs typeface="Calibri"/>
              </a:rPr>
              <a:t>pump</a:t>
            </a:r>
            <a:r>
              <a:rPr sz="1400" spc="35"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completely</a:t>
            </a:r>
            <a:r>
              <a:rPr sz="1400" spc="-5" dirty="0">
                <a:latin typeface="Calibri"/>
                <a:cs typeface="Calibri"/>
              </a:rPr>
              <a:t> </a:t>
            </a:r>
            <a:r>
              <a:rPr sz="1400" dirty="0">
                <a:latin typeface="Calibri"/>
                <a:cs typeface="Calibri"/>
              </a:rPr>
              <a:t>drain</a:t>
            </a:r>
            <a:r>
              <a:rPr sz="1400" spc="175" dirty="0">
                <a:latin typeface="Calibri"/>
                <a:cs typeface="Calibri"/>
              </a:rPr>
              <a:t> </a:t>
            </a:r>
            <a:r>
              <a:rPr sz="1400" spc="-25" dirty="0">
                <a:latin typeface="Calibri"/>
                <a:cs typeface="Calibri"/>
              </a:rPr>
              <a:t>the </a:t>
            </a:r>
            <a:r>
              <a:rPr sz="1400" dirty="0">
                <a:latin typeface="Calibri"/>
                <a:cs typeface="Calibri"/>
              </a:rPr>
              <a:t>fresh</a:t>
            </a:r>
            <a:r>
              <a:rPr sz="1400" spc="280" dirty="0">
                <a:latin typeface="Calibri"/>
                <a:cs typeface="Calibri"/>
              </a:rPr>
              <a:t> </a:t>
            </a:r>
            <a:r>
              <a:rPr sz="1400" dirty="0">
                <a:latin typeface="Calibri"/>
                <a:cs typeface="Calibri"/>
              </a:rPr>
              <a:t>water</a:t>
            </a:r>
            <a:r>
              <a:rPr sz="1400" spc="200" dirty="0">
                <a:latin typeface="Calibri"/>
                <a:cs typeface="Calibri"/>
              </a:rPr>
              <a:t> </a:t>
            </a:r>
            <a:r>
              <a:rPr sz="1400" dirty="0">
                <a:latin typeface="Calibri"/>
                <a:cs typeface="Calibri"/>
              </a:rPr>
              <a:t>tank</a:t>
            </a:r>
            <a:r>
              <a:rPr sz="1400" spc="245" dirty="0">
                <a:latin typeface="Calibri"/>
                <a:cs typeface="Calibri"/>
              </a:rPr>
              <a:t> </a:t>
            </a:r>
            <a:r>
              <a:rPr sz="1400" dirty="0">
                <a:latin typeface="Calibri"/>
                <a:cs typeface="Calibri"/>
              </a:rPr>
              <a:t>and</a:t>
            </a:r>
            <a:r>
              <a:rPr sz="1400" spc="229" dirty="0">
                <a:latin typeface="Calibri"/>
                <a:cs typeface="Calibri"/>
              </a:rPr>
              <a:t> </a:t>
            </a:r>
            <a:r>
              <a:rPr sz="1400" spc="70" dirty="0">
                <a:latin typeface="Calibri"/>
                <a:cs typeface="Calibri"/>
              </a:rPr>
              <a:t>all</a:t>
            </a:r>
            <a:r>
              <a:rPr sz="1400" spc="395" dirty="0">
                <a:latin typeface="Calibri"/>
                <a:cs typeface="Calibri"/>
              </a:rPr>
              <a:t> </a:t>
            </a:r>
            <a:r>
              <a:rPr sz="1400" dirty="0">
                <a:latin typeface="Calibri"/>
                <a:cs typeface="Calibri"/>
              </a:rPr>
              <a:t>connections</a:t>
            </a:r>
            <a:r>
              <a:rPr sz="1400" spc="195" dirty="0">
                <a:latin typeface="Calibri"/>
                <a:cs typeface="Calibri"/>
              </a:rPr>
              <a:t> </a:t>
            </a:r>
            <a:r>
              <a:rPr sz="1400" spc="-25" dirty="0">
                <a:latin typeface="Calibri"/>
                <a:cs typeface="Calibri"/>
              </a:rPr>
              <a:t>and </a:t>
            </a:r>
            <a:r>
              <a:rPr sz="1400" spc="-10" dirty="0">
                <a:latin typeface="Calibri"/>
                <a:cs typeface="Calibri"/>
              </a:rPr>
              <a:t>lines.</a:t>
            </a:r>
            <a:endParaRPr sz="1400">
              <a:latin typeface="Calibri"/>
              <a:cs typeface="Calibri"/>
            </a:endParaRPr>
          </a:p>
          <a:p>
            <a:pPr marL="576580" marR="9525" indent="-106680" algn="just">
              <a:lnSpc>
                <a:spcPct val="102099"/>
              </a:lnSpc>
              <a:spcBef>
                <a:spcPts val="615"/>
              </a:spcBef>
              <a:buSzPct val="71428"/>
              <a:buFont typeface="Symbol"/>
              <a:buChar char=""/>
              <a:tabLst>
                <a:tab pos="577215" algn="l"/>
              </a:tabLst>
            </a:pPr>
            <a:r>
              <a:rPr sz="1400" dirty="0">
                <a:latin typeface="Calibri"/>
                <a:cs typeface="Calibri"/>
              </a:rPr>
              <a:t>If</a:t>
            </a:r>
            <a:r>
              <a:rPr sz="1400" spc="170" dirty="0">
                <a:latin typeface="Calibri"/>
                <a:cs typeface="Calibri"/>
              </a:rPr>
              <a:t> </a:t>
            </a:r>
            <a:r>
              <a:rPr sz="1400" dirty="0">
                <a:latin typeface="Calibri"/>
                <a:cs typeface="Calibri"/>
              </a:rPr>
              <a:t>there</a:t>
            </a:r>
            <a:r>
              <a:rPr sz="1400" spc="120" dirty="0">
                <a:latin typeface="Calibri"/>
                <a:cs typeface="Calibri"/>
              </a:rPr>
              <a:t> </a:t>
            </a:r>
            <a:r>
              <a:rPr sz="1400" dirty="0">
                <a:latin typeface="Calibri"/>
                <a:cs typeface="Calibri"/>
              </a:rPr>
              <a:t>is</a:t>
            </a:r>
            <a:r>
              <a:rPr sz="1400" spc="114" dirty="0">
                <a:latin typeface="Calibri"/>
                <a:cs typeface="Calibri"/>
              </a:rPr>
              <a:t> </a:t>
            </a:r>
            <a:r>
              <a:rPr sz="1400" dirty="0">
                <a:latin typeface="Calibri"/>
                <a:cs typeface="Calibri"/>
              </a:rPr>
              <a:t>a</a:t>
            </a:r>
            <a:r>
              <a:rPr sz="1400" spc="120" dirty="0">
                <a:latin typeface="Calibri"/>
                <a:cs typeface="Calibri"/>
              </a:rPr>
              <a:t> </a:t>
            </a:r>
            <a:r>
              <a:rPr sz="1400" dirty="0">
                <a:latin typeface="Calibri"/>
                <a:cs typeface="Calibri"/>
              </a:rPr>
              <a:t>smell</a:t>
            </a:r>
            <a:r>
              <a:rPr sz="1400" spc="135" dirty="0">
                <a:latin typeface="Calibri"/>
                <a:cs typeface="Calibri"/>
              </a:rPr>
              <a:t> </a:t>
            </a:r>
            <a:r>
              <a:rPr sz="1400" spc="55" dirty="0">
                <a:latin typeface="Calibri"/>
                <a:cs typeface="Calibri"/>
              </a:rPr>
              <a:t>of</a:t>
            </a:r>
            <a:r>
              <a:rPr sz="1400" spc="235" dirty="0">
                <a:latin typeface="Calibri"/>
                <a:cs typeface="Calibri"/>
              </a:rPr>
              <a:t> </a:t>
            </a:r>
            <a:r>
              <a:rPr sz="1400" dirty="0">
                <a:latin typeface="Calibri"/>
                <a:cs typeface="Calibri"/>
              </a:rPr>
              <a:t>bleach</a:t>
            </a:r>
            <a:r>
              <a:rPr sz="1400" spc="105" dirty="0">
                <a:latin typeface="Calibri"/>
                <a:cs typeface="Calibri"/>
              </a:rPr>
              <a:t> </a:t>
            </a:r>
            <a:r>
              <a:rPr sz="1400" dirty="0">
                <a:latin typeface="Calibri"/>
                <a:cs typeface="Calibri"/>
              </a:rPr>
              <a:t>remaining</a:t>
            </a:r>
            <a:r>
              <a:rPr sz="1400" spc="140" dirty="0">
                <a:latin typeface="Calibri"/>
                <a:cs typeface="Calibri"/>
              </a:rPr>
              <a:t> </a:t>
            </a:r>
            <a:r>
              <a:rPr sz="1400" dirty="0">
                <a:latin typeface="Calibri"/>
                <a:cs typeface="Calibri"/>
              </a:rPr>
              <a:t>in</a:t>
            </a:r>
            <a:r>
              <a:rPr sz="1400" spc="125" dirty="0">
                <a:latin typeface="Calibri"/>
                <a:cs typeface="Calibri"/>
              </a:rPr>
              <a:t> </a:t>
            </a:r>
            <a:r>
              <a:rPr sz="1400" spc="-25" dirty="0">
                <a:latin typeface="Calibri"/>
                <a:cs typeface="Calibri"/>
              </a:rPr>
              <a:t>the </a:t>
            </a:r>
            <a:r>
              <a:rPr sz="1400" dirty="0">
                <a:latin typeface="Calibri"/>
                <a:cs typeface="Calibri"/>
              </a:rPr>
              <a:t>compartment,</a:t>
            </a:r>
            <a:r>
              <a:rPr sz="1400" spc="170" dirty="0">
                <a:latin typeface="Calibri"/>
                <a:cs typeface="Calibri"/>
              </a:rPr>
              <a:t> </a:t>
            </a:r>
            <a:r>
              <a:rPr sz="1400" dirty="0">
                <a:latin typeface="Calibri"/>
                <a:cs typeface="Calibri"/>
              </a:rPr>
              <a:t>perform</a:t>
            </a:r>
            <a:r>
              <a:rPr sz="1400" spc="200" dirty="0">
                <a:latin typeface="Calibri"/>
                <a:cs typeface="Calibri"/>
              </a:rPr>
              <a:t> </a:t>
            </a:r>
            <a:r>
              <a:rPr sz="1400" dirty="0">
                <a:latin typeface="Calibri"/>
                <a:cs typeface="Calibri"/>
              </a:rPr>
              <a:t>and</a:t>
            </a:r>
            <a:r>
              <a:rPr sz="1400" spc="160" dirty="0">
                <a:latin typeface="Calibri"/>
                <a:cs typeface="Calibri"/>
              </a:rPr>
              <a:t> </a:t>
            </a:r>
            <a:r>
              <a:rPr sz="1400" spc="45" dirty="0">
                <a:latin typeface="Calibri"/>
                <a:cs typeface="Calibri"/>
              </a:rPr>
              <a:t>additional</a:t>
            </a:r>
            <a:r>
              <a:rPr sz="1400" spc="175" dirty="0">
                <a:latin typeface="Calibri"/>
                <a:cs typeface="Calibri"/>
              </a:rPr>
              <a:t> </a:t>
            </a:r>
            <a:r>
              <a:rPr sz="1400" spc="-10" dirty="0">
                <a:latin typeface="Calibri"/>
                <a:cs typeface="Calibri"/>
              </a:rPr>
              <a:t>fresh </a:t>
            </a:r>
            <a:r>
              <a:rPr sz="1400" dirty="0">
                <a:latin typeface="Calibri"/>
                <a:cs typeface="Calibri"/>
              </a:rPr>
              <a:t>water</a:t>
            </a:r>
            <a:r>
              <a:rPr sz="1400" spc="120" dirty="0">
                <a:latin typeface="Calibri"/>
                <a:cs typeface="Calibri"/>
              </a:rPr>
              <a:t> </a:t>
            </a:r>
            <a:r>
              <a:rPr sz="1400" spc="-10" dirty="0">
                <a:latin typeface="Calibri"/>
                <a:cs typeface="Calibri"/>
              </a:rPr>
              <a:t>rinse.</a:t>
            </a:r>
            <a:endParaRPr sz="1400">
              <a:latin typeface="Calibri"/>
              <a:cs typeface="Calibri"/>
            </a:endParaRPr>
          </a:p>
          <a:p>
            <a:pPr marL="119380" indent="-106680" algn="just">
              <a:lnSpc>
                <a:spcPct val="100000"/>
              </a:lnSpc>
              <a:spcBef>
                <a:spcPts val="650"/>
              </a:spcBef>
              <a:buSzPct val="71428"/>
              <a:buFont typeface="Symbol"/>
              <a:buChar char=""/>
              <a:tabLst>
                <a:tab pos="119380" algn="l"/>
              </a:tabLst>
            </a:pPr>
            <a:r>
              <a:rPr sz="1400" dirty="0">
                <a:latin typeface="Calibri"/>
                <a:cs typeface="Calibri"/>
              </a:rPr>
              <a:t>Check</a:t>
            </a:r>
            <a:r>
              <a:rPr sz="1400" spc="85" dirty="0">
                <a:latin typeface="Calibri"/>
                <a:cs typeface="Calibri"/>
              </a:rPr>
              <a:t> </a:t>
            </a:r>
            <a:r>
              <a:rPr sz="1400" dirty="0">
                <a:latin typeface="Calibri"/>
                <a:cs typeface="Calibri"/>
              </a:rPr>
              <a:t>and</a:t>
            </a:r>
            <a:r>
              <a:rPr sz="1400" spc="114" dirty="0">
                <a:latin typeface="Calibri"/>
                <a:cs typeface="Calibri"/>
              </a:rPr>
              <a:t> </a:t>
            </a:r>
            <a:r>
              <a:rPr sz="1400" dirty="0">
                <a:latin typeface="Calibri"/>
                <a:cs typeface="Calibri"/>
              </a:rPr>
              <a:t>lubricate</a:t>
            </a:r>
            <a:r>
              <a:rPr sz="1400" spc="19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Steering</a:t>
            </a:r>
            <a:r>
              <a:rPr sz="1400" spc="210" dirty="0">
                <a:latin typeface="Calibri"/>
                <a:cs typeface="Calibri"/>
              </a:rPr>
              <a:t> </a:t>
            </a:r>
            <a:r>
              <a:rPr sz="1400" spc="-10" dirty="0">
                <a:latin typeface="Calibri"/>
                <a:cs typeface="Calibri"/>
              </a:rPr>
              <a:t>System.</a:t>
            </a:r>
            <a:endParaRPr sz="1400">
              <a:latin typeface="Calibri"/>
              <a:cs typeface="Calibri"/>
            </a:endParaRPr>
          </a:p>
          <a:p>
            <a:pPr marL="119380" indent="-106680" algn="just">
              <a:lnSpc>
                <a:spcPct val="100000"/>
              </a:lnSpc>
              <a:spcBef>
                <a:spcPts val="575"/>
              </a:spcBef>
              <a:buSzPct val="71428"/>
              <a:buFont typeface="Symbol"/>
              <a:buChar char=""/>
              <a:tabLst>
                <a:tab pos="119380" algn="l"/>
              </a:tabLst>
            </a:pPr>
            <a:r>
              <a:rPr sz="1400" dirty="0">
                <a:latin typeface="Calibri"/>
                <a:cs typeface="Calibri"/>
              </a:rPr>
              <a:t>Check</a:t>
            </a:r>
            <a:r>
              <a:rPr sz="1400" spc="60" dirty="0">
                <a:latin typeface="Calibri"/>
                <a:cs typeface="Calibri"/>
              </a:rPr>
              <a:t> </a:t>
            </a:r>
            <a:r>
              <a:rPr sz="1400" spc="85" dirty="0">
                <a:latin typeface="Calibri"/>
                <a:cs typeface="Calibri"/>
              </a:rPr>
              <a:t>all</a:t>
            </a:r>
            <a:r>
              <a:rPr sz="1400" spc="220" dirty="0">
                <a:latin typeface="Calibri"/>
                <a:cs typeface="Calibri"/>
              </a:rPr>
              <a:t> </a:t>
            </a:r>
            <a:r>
              <a:rPr sz="1400" dirty="0">
                <a:latin typeface="Calibri"/>
                <a:cs typeface="Calibri"/>
              </a:rPr>
              <a:t>Navigation</a:t>
            </a:r>
            <a:r>
              <a:rPr sz="1400" spc="105" dirty="0">
                <a:latin typeface="Calibri"/>
                <a:cs typeface="Calibri"/>
              </a:rPr>
              <a:t> </a:t>
            </a:r>
            <a:r>
              <a:rPr sz="1400" dirty="0">
                <a:latin typeface="Calibri"/>
                <a:cs typeface="Calibri"/>
              </a:rPr>
              <a:t>/</a:t>
            </a:r>
            <a:r>
              <a:rPr sz="1400" spc="60" dirty="0">
                <a:latin typeface="Calibri"/>
                <a:cs typeface="Calibri"/>
              </a:rPr>
              <a:t> </a:t>
            </a:r>
            <a:r>
              <a:rPr sz="1400" spc="55" dirty="0">
                <a:latin typeface="Calibri"/>
                <a:cs typeface="Calibri"/>
              </a:rPr>
              <a:t>Anchor</a:t>
            </a:r>
            <a:r>
              <a:rPr sz="1400" spc="175" dirty="0">
                <a:latin typeface="Calibri"/>
                <a:cs typeface="Calibri"/>
              </a:rPr>
              <a:t> </a:t>
            </a:r>
            <a:r>
              <a:rPr sz="1400" spc="60" dirty="0">
                <a:latin typeface="Calibri"/>
                <a:cs typeface="Calibri"/>
              </a:rPr>
              <a:t>lighting</a:t>
            </a:r>
            <a:r>
              <a:rPr sz="1400" spc="180" dirty="0">
                <a:latin typeface="Calibri"/>
                <a:cs typeface="Calibri"/>
              </a:rPr>
              <a:t> </a:t>
            </a:r>
            <a:r>
              <a:rPr sz="1400" spc="75" dirty="0">
                <a:latin typeface="Calibri"/>
                <a:cs typeface="Calibri"/>
              </a:rPr>
              <a:t>for</a:t>
            </a:r>
            <a:r>
              <a:rPr sz="1400" spc="220" dirty="0">
                <a:latin typeface="Calibri"/>
                <a:cs typeface="Calibri"/>
              </a:rPr>
              <a:t> </a:t>
            </a:r>
            <a:r>
              <a:rPr sz="1400" spc="-10" dirty="0">
                <a:latin typeface="Calibri"/>
                <a:cs typeface="Calibri"/>
              </a:rPr>
              <a:t>proper</a:t>
            </a:r>
            <a:endParaRPr sz="1400">
              <a:latin typeface="Calibri"/>
              <a:cs typeface="Calibri"/>
            </a:endParaRPr>
          </a:p>
          <a:p>
            <a:pPr marL="119380">
              <a:lnSpc>
                <a:spcPct val="100000"/>
              </a:lnSpc>
              <a:spcBef>
                <a:spcPts val="25"/>
              </a:spcBef>
            </a:pPr>
            <a:r>
              <a:rPr sz="1400" spc="-10" dirty="0">
                <a:latin typeface="Calibri"/>
                <a:cs typeface="Calibri"/>
              </a:rPr>
              <a:t>operation.</a:t>
            </a:r>
            <a:endParaRPr sz="1400">
              <a:latin typeface="Calibri"/>
              <a:cs typeface="Calibri"/>
            </a:endParaRPr>
          </a:p>
          <a:p>
            <a:pPr marL="119380" marR="52705" indent="-106680">
              <a:lnSpc>
                <a:spcPct val="101400"/>
              </a:lnSpc>
              <a:spcBef>
                <a:spcPts val="625"/>
              </a:spcBef>
              <a:buSzPct val="71428"/>
              <a:buFont typeface="Symbol"/>
              <a:buChar char=""/>
              <a:tabLst>
                <a:tab pos="119380" algn="l"/>
              </a:tabLst>
            </a:pPr>
            <a:r>
              <a:rPr sz="1400" dirty="0">
                <a:latin typeface="Calibri"/>
                <a:cs typeface="Calibri"/>
              </a:rPr>
              <a:t>Check</a:t>
            </a:r>
            <a:r>
              <a:rPr sz="1400" spc="160" dirty="0">
                <a:latin typeface="Calibri"/>
                <a:cs typeface="Calibri"/>
              </a:rPr>
              <a:t> </a:t>
            </a:r>
            <a:r>
              <a:rPr sz="1400" dirty="0">
                <a:latin typeface="Calibri"/>
                <a:cs typeface="Calibri"/>
              </a:rPr>
              <a:t>fire</a:t>
            </a:r>
            <a:r>
              <a:rPr sz="1400" spc="254" dirty="0">
                <a:latin typeface="Calibri"/>
                <a:cs typeface="Calibri"/>
              </a:rPr>
              <a:t> </a:t>
            </a:r>
            <a:r>
              <a:rPr sz="1400" dirty="0">
                <a:latin typeface="Calibri"/>
                <a:cs typeface="Calibri"/>
              </a:rPr>
              <a:t>extinguishers</a:t>
            </a:r>
            <a:r>
              <a:rPr sz="1400" spc="250" dirty="0">
                <a:latin typeface="Calibri"/>
                <a:cs typeface="Calibri"/>
              </a:rPr>
              <a:t> </a:t>
            </a:r>
            <a:r>
              <a:rPr sz="1400" dirty="0">
                <a:latin typeface="Calibri"/>
                <a:cs typeface="Calibri"/>
              </a:rPr>
              <a:t>and</a:t>
            </a:r>
            <a:r>
              <a:rPr sz="1400" spc="185" dirty="0">
                <a:latin typeface="Calibri"/>
                <a:cs typeface="Calibri"/>
              </a:rPr>
              <a:t> </a:t>
            </a:r>
            <a:r>
              <a:rPr sz="1400" spc="80" dirty="0">
                <a:latin typeface="Calibri"/>
                <a:cs typeface="Calibri"/>
              </a:rPr>
              <a:t>all</a:t>
            </a:r>
            <a:r>
              <a:rPr sz="1400" spc="355" dirty="0">
                <a:latin typeface="Calibri"/>
                <a:cs typeface="Calibri"/>
              </a:rPr>
              <a:t> </a:t>
            </a:r>
            <a:r>
              <a:rPr sz="1400" dirty="0">
                <a:latin typeface="Calibri"/>
                <a:cs typeface="Calibri"/>
              </a:rPr>
              <a:t>U.S.</a:t>
            </a:r>
            <a:r>
              <a:rPr sz="1400" spc="180" dirty="0">
                <a:latin typeface="Calibri"/>
                <a:cs typeface="Calibri"/>
              </a:rPr>
              <a:t> </a:t>
            </a:r>
            <a:r>
              <a:rPr sz="1400" dirty="0">
                <a:latin typeface="Calibri"/>
                <a:cs typeface="Calibri"/>
              </a:rPr>
              <a:t>Coast</a:t>
            </a:r>
            <a:r>
              <a:rPr sz="1400" spc="190" dirty="0">
                <a:latin typeface="Calibri"/>
                <a:cs typeface="Calibri"/>
              </a:rPr>
              <a:t> </a:t>
            </a:r>
            <a:r>
              <a:rPr sz="1400" spc="-10" dirty="0">
                <a:latin typeface="Calibri"/>
                <a:cs typeface="Calibri"/>
              </a:rPr>
              <a:t>Guard </a:t>
            </a:r>
            <a:r>
              <a:rPr sz="1400" dirty="0">
                <a:latin typeface="Calibri"/>
                <a:cs typeface="Calibri"/>
              </a:rPr>
              <a:t>required</a:t>
            </a:r>
            <a:r>
              <a:rPr sz="1400" spc="160" dirty="0">
                <a:latin typeface="Calibri"/>
                <a:cs typeface="Calibri"/>
              </a:rPr>
              <a:t> </a:t>
            </a:r>
            <a:r>
              <a:rPr sz="1400" dirty="0">
                <a:latin typeface="Calibri"/>
                <a:cs typeface="Calibri"/>
              </a:rPr>
              <a:t>safety</a:t>
            </a:r>
            <a:r>
              <a:rPr sz="1400" spc="80" dirty="0">
                <a:latin typeface="Calibri"/>
                <a:cs typeface="Calibri"/>
              </a:rPr>
              <a:t> </a:t>
            </a:r>
            <a:r>
              <a:rPr sz="1400" spc="-10" dirty="0">
                <a:latin typeface="Calibri"/>
                <a:cs typeface="Calibri"/>
              </a:rPr>
              <a:t>equipment</a:t>
            </a:r>
            <a:r>
              <a:rPr sz="1400" spc="105" dirty="0">
                <a:latin typeface="Calibri"/>
                <a:cs typeface="Calibri"/>
              </a:rPr>
              <a:t> </a:t>
            </a:r>
            <a:r>
              <a:rPr sz="1400" spc="65" dirty="0">
                <a:latin typeface="Calibri"/>
                <a:cs typeface="Calibri"/>
              </a:rPr>
              <a:t>for</a:t>
            </a:r>
            <a:r>
              <a:rPr sz="1400" spc="160" dirty="0">
                <a:latin typeface="Calibri"/>
                <a:cs typeface="Calibri"/>
              </a:rPr>
              <a:t> </a:t>
            </a:r>
            <a:r>
              <a:rPr sz="1400" dirty="0">
                <a:latin typeface="Calibri"/>
                <a:cs typeface="Calibri"/>
              </a:rPr>
              <a:t>proper</a:t>
            </a:r>
            <a:r>
              <a:rPr sz="1400" spc="190" dirty="0">
                <a:latin typeface="Calibri"/>
                <a:cs typeface="Calibri"/>
              </a:rPr>
              <a:t> </a:t>
            </a:r>
            <a:r>
              <a:rPr sz="1400" spc="-10" dirty="0">
                <a:latin typeface="Calibri"/>
                <a:cs typeface="Calibri"/>
              </a:rPr>
              <a:t>operation.</a:t>
            </a:r>
            <a:endParaRPr sz="1400">
              <a:latin typeface="Calibri"/>
              <a:cs typeface="Calibri"/>
            </a:endParaRPr>
          </a:p>
          <a:p>
            <a:pPr marL="119380" indent="-106680">
              <a:lnSpc>
                <a:spcPct val="100000"/>
              </a:lnSpc>
              <a:spcBef>
                <a:spcPts val="675"/>
              </a:spcBef>
              <a:buSzPct val="71428"/>
              <a:buFont typeface="Symbol"/>
              <a:buChar char=""/>
              <a:tabLst>
                <a:tab pos="119380" algn="l"/>
              </a:tabLst>
            </a:pPr>
            <a:r>
              <a:rPr sz="1400" dirty="0">
                <a:latin typeface="Calibri"/>
                <a:cs typeface="Calibri"/>
              </a:rPr>
              <a:t>Check</a:t>
            </a:r>
            <a:r>
              <a:rPr sz="1400" spc="85" dirty="0">
                <a:latin typeface="Calibri"/>
                <a:cs typeface="Calibri"/>
              </a:rPr>
              <a:t> </a:t>
            </a:r>
            <a:r>
              <a:rPr sz="1400" spc="70" dirty="0">
                <a:latin typeface="Calibri"/>
                <a:cs typeface="Calibri"/>
              </a:rPr>
              <a:t>all</a:t>
            </a:r>
            <a:r>
              <a:rPr sz="1400" spc="225" dirty="0">
                <a:latin typeface="Calibri"/>
                <a:cs typeface="Calibri"/>
              </a:rPr>
              <a:t> </a:t>
            </a:r>
            <a:r>
              <a:rPr sz="1400" spc="70" dirty="0">
                <a:latin typeface="Calibri"/>
                <a:cs typeface="Calibri"/>
              </a:rPr>
              <a:t>controls, </a:t>
            </a:r>
            <a:r>
              <a:rPr sz="1400" dirty="0">
                <a:latin typeface="Calibri"/>
                <a:cs typeface="Calibri"/>
              </a:rPr>
              <a:t>gauges,</a:t>
            </a:r>
            <a:r>
              <a:rPr sz="1400" spc="175" dirty="0">
                <a:latin typeface="Calibri"/>
                <a:cs typeface="Calibri"/>
              </a:rPr>
              <a:t> </a:t>
            </a:r>
            <a:r>
              <a:rPr sz="1400" dirty="0">
                <a:latin typeface="Calibri"/>
                <a:cs typeface="Calibri"/>
              </a:rPr>
              <a:t>electronics</a:t>
            </a:r>
            <a:r>
              <a:rPr sz="1400" spc="250" dirty="0">
                <a:latin typeface="Calibri"/>
                <a:cs typeface="Calibri"/>
              </a:rPr>
              <a:t> </a:t>
            </a:r>
            <a:r>
              <a:rPr sz="1400" dirty="0">
                <a:latin typeface="Calibri"/>
                <a:cs typeface="Calibri"/>
              </a:rPr>
              <a:t>and</a:t>
            </a:r>
            <a:r>
              <a:rPr sz="1400" spc="110" dirty="0">
                <a:latin typeface="Calibri"/>
                <a:cs typeface="Calibri"/>
              </a:rPr>
              <a:t> </a:t>
            </a:r>
            <a:r>
              <a:rPr sz="1400" spc="-10" dirty="0">
                <a:latin typeface="Calibri"/>
                <a:cs typeface="Calibri"/>
              </a:rPr>
              <a:t>other</a:t>
            </a:r>
            <a:endParaRPr sz="1400">
              <a:latin typeface="Calibri"/>
              <a:cs typeface="Calibri"/>
            </a:endParaRPr>
          </a:p>
          <a:p>
            <a:pPr marL="119380">
              <a:lnSpc>
                <a:spcPct val="100000"/>
              </a:lnSpc>
            </a:pPr>
            <a:r>
              <a:rPr sz="1400" dirty="0">
                <a:latin typeface="Calibri"/>
                <a:cs typeface="Calibri"/>
              </a:rPr>
              <a:t>related</a:t>
            </a:r>
            <a:r>
              <a:rPr sz="1400" spc="114" dirty="0">
                <a:latin typeface="Calibri"/>
                <a:cs typeface="Calibri"/>
              </a:rPr>
              <a:t> </a:t>
            </a:r>
            <a:r>
              <a:rPr sz="1400" spc="-10" dirty="0">
                <a:latin typeface="Calibri"/>
                <a:cs typeface="Calibri"/>
              </a:rPr>
              <a:t>equipment</a:t>
            </a:r>
            <a:r>
              <a:rPr sz="1400" spc="130" dirty="0">
                <a:latin typeface="Calibri"/>
                <a:cs typeface="Calibri"/>
              </a:rPr>
              <a:t> </a:t>
            </a:r>
            <a:r>
              <a:rPr sz="1400" spc="65" dirty="0">
                <a:latin typeface="Calibri"/>
                <a:cs typeface="Calibri"/>
              </a:rPr>
              <a:t>for</a:t>
            </a:r>
            <a:r>
              <a:rPr sz="1400" spc="135" dirty="0">
                <a:latin typeface="Calibri"/>
                <a:cs typeface="Calibri"/>
              </a:rPr>
              <a:t> </a:t>
            </a:r>
            <a:r>
              <a:rPr sz="1400" dirty="0">
                <a:latin typeface="Calibri"/>
                <a:cs typeface="Calibri"/>
              </a:rPr>
              <a:t>proper</a:t>
            </a:r>
            <a:r>
              <a:rPr sz="1400" spc="145" dirty="0">
                <a:latin typeface="Calibri"/>
                <a:cs typeface="Calibri"/>
              </a:rPr>
              <a:t> </a:t>
            </a:r>
            <a:r>
              <a:rPr sz="1400" spc="-10" dirty="0">
                <a:latin typeface="Calibri"/>
                <a:cs typeface="Calibri"/>
              </a:rPr>
              <a:t>operation.</a:t>
            </a:r>
            <a:endParaRPr sz="1400">
              <a:latin typeface="Calibri"/>
              <a:cs typeface="Calibri"/>
            </a:endParaRPr>
          </a:p>
        </p:txBody>
      </p:sp>
      <p:sp>
        <p:nvSpPr>
          <p:cNvPr id="6" name="object 6"/>
          <p:cNvSpPr txBox="1"/>
          <p:nvPr/>
        </p:nvSpPr>
        <p:spPr>
          <a:xfrm>
            <a:off x="9430893" y="7390892"/>
            <a:ext cx="147955" cy="193675"/>
          </a:xfrm>
          <a:prstGeom prst="rect">
            <a:avLst/>
          </a:prstGeom>
        </p:spPr>
        <p:txBody>
          <a:bodyPr vert="horz" wrap="square" lIns="0" tIns="12700" rIns="0" bIns="0" rtlCol="0">
            <a:spAutoFit/>
          </a:bodyPr>
          <a:lstStyle/>
          <a:p>
            <a:pPr marL="12700">
              <a:lnSpc>
                <a:spcPct val="100000"/>
              </a:lnSpc>
              <a:spcBef>
                <a:spcPts val="100"/>
              </a:spcBef>
            </a:pPr>
            <a:r>
              <a:rPr sz="1100" spc="-60" dirty="0">
                <a:latin typeface="Calibri"/>
                <a:cs typeface="Calibri"/>
              </a:rPr>
              <a:t>39</a:t>
            </a:r>
            <a:endParaRPr sz="11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34D243C8-3503-0BCB-CAF6-F1184FE395D7}"/>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a:spLocks noGrp="1"/>
          </p:cNvSpPr>
          <p:nvPr>
            <p:ph type="title"/>
          </p:nvPr>
        </p:nvSpPr>
        <p:spPr>
          <a:xfrm>
            <a:off x="443763" y="147573"/>
            <a:ext cx="9160510" cy="299720"/>
          </a:xfrm>
          <a:prstGeom prst="rect">
            <a:avLst/>
          </a:prstGeom>
        </p:spPr>
        <p:txBody>
          <a:bodyPr vert="horz" wrap="square" lIns="0" tIns="12700" rIns="0" bIns="0" rtlCol="0">
            <a:spAutoFit/>
          </a:bodyPr>
          <a:lstStyle/>
          <a:p>
            <a:pPr marL="12700">
              <a:lnSpc>
                <a:spcPct val="100000"/>
              </a:lnSpc>
              <a:spcBef>
                <a:spcPts val="100"/>
              </a:spcBef>
              <a:tabLst>
                <a:tab pos="3265804" algn="l"/>
                <a:tab pos="9147175" algn="l"/>
              </a:tabLst>
            </a:pPr>
            <a:r>
              <a:rPr dirty="0"/>
              <a:t>	</a:t>
            </a:r>
            <a:r>
              <a:rPr spc="-10" dirty="0"/>
              <a:t>20</a:t>
            </a:r>
            <a:r>
              <a:rPr lang="en-US" spc="-10" dirty="0"/>
              <a:t>23</a:t>
            </a:r>
            <a:r>
              <a:rPr spc="-25" dirty="0"/>
              <a:t> </a:t>
            </a:r>
            <a:r>
              <a:rPr dirty="0"/>
              <a:t>MODEL</a:t>
            </a:r>
            <a:r>
              <a:rPr spc="-20" dirty="0"/>
              <a:t> </a:t>
            </a:r>
            <a:r>
              <a:rPr spc="-10" dirty="0"/>
              <a:t>INFORMATION</a:t>
            </a:r>
            <a:r>
              <a:rPr dirty="0"/>
              <a:t>	</a:t>
            </a:r>
          </a:p>
        </p:txBody>
      </p:sp>
      <p:sp>
        <p:nvSpPr>
          <p:cNvPr id="4" name="object 4"/>
          <p:cNvSpPr txBox="1"/>
          <p:nvPr/>
        </p:nvSpPr>
        <p:spPr>
          <a:xfrm>
            <a:off x="476199" y="775843"/>
            <a:ext cx="6863080" cy="1443355"/>
          </a:xfrm>
          <a:prstGeom prst="rect">
            <a:avLst/>
          </a:prstGeom>
        </p:spPr>
        <p:txBody>
          <a:bodyPr vert="horz" wrap="square" lIns="0" tIns="12700" rIns="0" bIns="0" rtlCol="0">
            <a:spAutoFit/>
          </a:bodyPr>
          <a:lstStyle/>
          <a:p>
            <a:pPr marL="12700">
              <a:lnSpc>
                <a:spcPct val="100000"/>
              </a:lnSpc>
              <a:spcBef>
                <a:spcPts val="100"/>
              </a:spcBef>
            </a:pPr>
            <a:r>
              <a:rPr dirty="0">
                <a:latin typeface="Calibri"/>
                <a:cs typeface="Calibri"/>
              </a:rPr>
              <a:t>This</a:t>
            </a:r>
            <a:r>
              <a:rPr spc="90" dirty="0">
                <a:latin typeface="Calibri"/>
                <a:cs typeface="Calibri"/>
              </a:rPr>
              <a:t> </a:t>
            </a:r>
            <a:r>
              <a:rPr dirty="0">
                <a:latin typeface="Calibri"/>
                <a:cs typeface="Calibri"/>
              </a:rPr>
              <a:t>manual</a:t>
            </a:r>
            <a:r>
              <a:rPr spc="160" dirty="0">
                <a:latin typeface="Calibri"/>
                <a:cs typeface="Calibri"/>
              </a:rPr>
              <a:t> </a:t>
            </a:r>
            <a:r>
              <a:rPr dirty="0">
                <a:latin typeface="Calibri"/>
                <a:cs typeface="Calibri"/>
              </a:rPr>
              <a:t>contains</a:t>
            </a:r>
            <a:r>
              <a:rPr spc="215" dirty="0">
                <a:latin typeface="Calibri"/>
                <a:cs typeface="Calibri"/>
              </a:rPr>
              <a:t> </a:t>
            </a:r>
            <a:r>
              <a:rPr spc="55" dirty="0">
                <a:latin typeface="Calibri"/>
                <a:cs typeface="Calibri"/>
              </a:rPr>
              <a:t>information</a:t>
            </a:r>
            <a:r>
              <a:rPr spc="140" dirty="0">
                <a:latin typeface="Calibri"/>
                <a:cs typeface="Calibri"/>
              </a:rPr>
              <a:t> </a:t>
            </a:r>
            <a:r>
              <a:rPr spc="50" dirty="0">
                <a:latin typeface="Calibri"/>
                <a:cs typeface="Calibri"/>
              </a:rPr>
              <a:t>on</a:t>
            </a:r>
            <a:r>
              <a:rPr spc="125" dirty="0">
                <a:latin typeface="Calibri"/>
                <a:cs typeface="Calibri"/>
              </a:rPr>
              <a:t> </a:t>
            </a:r>
            <a:r>
              <a:rPr dirty="0">
                <a:latin typeface="Calibri"/>
                <a:cs typeface="Calibri"/>
              </a:rPr>
              <a:t>the</a:t>
            </a:r>
            <a:r>
              <a:rPr spc="150" dirty="0">
                <a:latin typeface="Calibri"/>
                <a:cs typeface="Calibri"/>
              </a:rPr>
              <a:t> </a:t>
            </a:r>
            <a:r>
              <a:rPr spc="95" dirty="0">
                <a:latin typeface="Calibri"/>
                <a:cs typeface="Calibri"/>
              </a:rPr>
              <a:t>following</a:t>
            </a:r>
            <a:r>
              <a:rPr spc="305" dirty="0">
                <a:latin typeface="Calibri"/>
                <a:cs typeface="Calibri"/>
              </a:rPr>
              <a:t> </a:t>
            </a:r>
            <a:r>
              <a:rPr i="1" spc="-135" dirty="0">
                <a:latin typeface="Arial"/>
                <a:cs typeface="Arial"/>
              </a:rPr>
              <a:t>SEA</a:t>
            </a:r>
            <a:r>
              <a:rPr i="1" spc="-25" dirty="0">
                <a:latin typeface="Arial"/>
                <a:cs typeface="Arial"/>
              </a:rPr>
              <a:t> </a:t>
            </a:r>
            <a:r>
              <a:rPr i="1" spc="-95" dirty="0">
                <a:latin typeface="Arial"/>
                <a:cs typeface="Arial"/>
              </a:rPr>
              <a:t>PRO</a:t>
            </a:r>
            <a:r>
              <a:rPr i="1" spc="-35" dirty="0">
                <a:latin typeface="Arial"/>
                <a:cs typeface="Arial"/>
              </a:rPr>
              <a:t> </a:t>
            </a:r>
            <a:r>
              <a:rPr spc="-10" dirty="0">
                <a:latin typeface="Calibri"/>
                <a:cs typeface="Calibri"/>
              </a:rPr>
              <a:t>models:</a:t>
            </a:r>
            <a:endParaRPr dirty="0">
              <a:latin typeface="Calibri"/>
              <a:cs typeface="Calibri"/>
            </a:endParaRPr>
          </a:p>
          <a:p>
            <a:pPr>
              <a:lnSpc>
                <a:spcPct val="100000"/>
              </a:lnSpc>
            </a:pPr>
            <a:endParaRPr sz="1900" dirty="0">
              <a:latin typeface="Calibri"/>
              <a:cs typeface="Calibri"/>
            </a:endParaRPr>
          </a:p>
          <a:p>
            <a:pPr marL="927100">
              <a:lnSpc>
                <a:spcPct val="100000"/>
              </a:lnSpc>
              <a:spcBef>
                <a:spcPts val="1475"/>
              </a:spcBef>
            </a:pPr>
            <a:r>
              <a:rPr spc="-50" dirty="0">
                <a:latin typeface="Calibri"/>
                <a:cs typeface="Calibri"/>
              </a:rPr>
              <a:t>DEEPV</a:t>
            </a:r>
            <a:r>
              <a:rPr spc="-185" dirty="0">
                <a:latin typeface="Calibri"/>
                <a:cs typeface="Calibri"/>
              </a:rPr>
              <a:t> </a:t>
            </a:r>
            <a:r>
              <a:rPr spc="-10" dirty="0">
                <a:latin typeface="Calibri"/>
                <a:cs typeface="Calibri"/>
              </a:rPr>
              <a:t>SERIES</a:t>
            </a:r>
            <a:endParaRPr dirty="0">
              <a:latin typeface="Calibri"/>
              <a:cs typeface="Calibri"/>
            </a:endParaRPr>
          </a:p>
          <a:p>
            <a:pPr marL="1612900" indent="-229235">
              <a:lnSpc>
                <a:spcPct val="100000"/>
              </a:lnSpc>
              <a:spcBef>
                <a:spcPts val="890"/>
              </a:spcBef>
              <a:buSzPct val="55555"/>
              <a:buFont typeface="Symbol"/>
              <a:buChar char=""/>
              <a:tabLst>
                <a:tab pos="1612900" algn="l"/>
                <a:tab pos="1613535" algn="l"/>
              </a:tabLst>
            </a:pPr>
            <a:r>
              <a:rPr spc="-95" dirty="0">
                <a:latin typeface="Calibri"/>
                <a:cs typeface="Calibri"/>
              </a:rPr>
              <a:t>Sea</a:t>
            </a:r>
            <a:r>
              <a:rPr spc="-200" dirty="0">
                <a:latin typeface="Calibri"/>
                <a:cs typeface="Calibri"/>
              </a:rPr>
              <a:t> </a:t>
            </a:r>
            <a:r>
              <a:rPr spc="-95" dirty="0">
                <a:latin typeface="Calibri"/>
                <a:cs typeface="Calibri"/>
              </a:rPr>
              <a:t>Pro</a:t>
            </a:r>
            <a:r>
              <a:rPr spc="-245" dirty="0">
                <a:latin typeface="Calibri"/>
                <a:cs typeface="Calibri"/>
              </a:rPr>
              <a:t> </a:t>
            </a:r>
            <a:r>
              <a:rPr spc="-25" dirty="0">
                <a:latin typeface="Calibri"/>
                <a:cs typeface="Calibri"/>
              </a:rPr>
              <a:t>259</a:t>
            </a:r>
            <a:endParaRPr dirty="0">
              <a:latin typeface="Calibri"/>
              <a:cs typeface="Calibri"/>
            </a:endParaRPr>
          </a:p>
        </p:txBody>
      </p:sp>
      <p:sp>
        <p:nvSpPr>
          <p:cNvPr id="5" name="object 5"/>
          <p:cNvSpPr txBox="1"/>
          <p:nvPr/>
        </p:nvSpPr>
        <p:spPr>
          <a:xfrm>
            <a:off x="476199" y="5431713"/>
            <a:ext cx="9081135" cy="2101215"/>
          </a:xfrm>
          <a:prstGeom prst="rect">
            <a:avLst/>
          </a:prstGeom>
        </p:spPr>
        <p:txBody>
          <a:bodyPr vert="horz" wrap="square" lIns="0" tIns="116840" rIns="0" bIns="0" rtlCol="0">
            <a:spAutoFit/>
          </a:bodyPr>
          <a:lstStyle/>
          <a:p>
            <a:pPr marL="12700">
              <a:lnSpc>
                <a:spcPct val="100000"/>
              </a:lnSpc>
              <a:spcBef>
                <a:spcPts val="920"/>
              </a:spcBef>
            </a:pPr>
            <a:r>
              <a:rPr sz="1400" spc="-10" dirty="0">
                <a:latin typeface="Calibri"/>
                <a:cs typeface="Calibri"/>
              </a:rPr>
              <a:t>NOTE:</a:t>
            </a:r>
            <a:endParaRPr sz="1400" dirty="0">
              <a:latin typeface="Calibri"/>
              <a:cs typeface="Calibri"/>
            </a:endParaRPr>
          </a:p>
          <a:p>
            <a:pPr marL="12700" marR="238760">
              <a:lnSpc>
                <a:spcPct val="120000"/>
              </a:lnSpc>
              <a:spcBef>
                <a:spcPts val="480"/>
              </a:spcBef>
            </a:pPr>
            <a:r>
              <a:rPr sz="1400" dirty="0">
                <a:latin typeface="Calibri"/>
                <a:cs typeface="Calibri"/>
              </a:rPr>
              <a:t>This</a:t>
            </a:r>
            <a:r>
              <a:rPr sz="1400" spc="145" dirty="0">
                <a:latin typeface="Calibri"/>
                <a:cs typeface="Calibri"/>
              </a:rPr>
              <a:t> </a:t>
            </a:r>
            <a:r>
              <a:rPr sz="1400" dirty="0">
                <a:latin typeface="Calibri"/>
                <a:cs typeface="Calibri"/>
              </a:rPr>
              <a:t>manual</a:t>
            </a:r>
            <a:r>
              <a:rPr sz="1400" spc="170" dirty="0">
                <a:latin typeface="Calibri"/>
                <a:cs typeface="Calibri"/>
              </a:rPr>
              <a:t> </a:t>
            </a:r>
            <a:r>
              <a:rPr sz="1400" dirty="0">
                <a:latin typeface="Calibri"/>
                <a:cs typeface="Calibri"/>
              </a:rPr>
              <a:t>is</a:t>
            </a:r>
            <a:r>
              <a:rPr sz="1400" spc="110" dirty="0">
                <a:latin typeface="Calibri"/>
                <a:cs typeface="Calibri"/>
              </a:rPr>
              <a:t> </a:t>
            </a:r>
            <a:r>
              <a:rPr sz="1400" dirty="0">
                <a:latin typeface="Calibri"/>
                <a:cs typeface="Calibri"/>
              </a:rPr>
              <a:t>being</a:t>
            </a:r>
            <a:r>
              <a:rPr sz="1400" spc="175" dirty="0">
                <a:latin typeface="Calibri"/>
                <a:cs typeface="Calibri"/>
              </a:rPr>
              <a:t> </a:t>
            </a:r>
            <a:r>
              <a:rPr sz="1400" dirty="0">
                <a:latin typeface="Calibri"/>
                <a:cs typeface="Calibri"/>
              </a:rPr>
              <a:t>provided</a:t>
            </a:r>
            <a:r>
              <a:rPr sz="1400" spc="210" dirty="0">
                <a:latin typeface="Calibri"/>
                <a:cs typeface="Calibri"/>
              </a:rPr>
              <a:t> </a:t>
            </a:r>
            <a:r>
              <a:rPr sz="1400" dirty="0">
                <a:latin typeface="Calibri"/>
                <a:cs typeface="Calibri"/>
              </a:rPr>
              <a:t>as</a:t>
            </a:r>
            <a:r>
              <a:rPr sz="1400" spc="105" dirty="0">
                <a:latin typeface="Calibri"/>
                <a:cs typeface="Calibri"/>
              </a:rPr>
              <a:t> </a:t>
            </a:r>
            <a:r>
              <a:rPr sz="1400" dirty="0">
                <a:latin typeface="Calibri"/>
                <a:cs typeface="Calibri"/>
              </a:rPr>
              <a:t>a</a:t>
            </a:r>
            <a:r>
              <a:rPr sz="1400" spc="120" dirty="0">
                <a:latin typeface="Calibri"/>
                <a:cs typeface="Calibri"/>
              </a:rPr>
              <a:t> </a:t>
            </a:r>
            <a:r>
              <a:rPr sz="1400" dirty="0">
                <a:latin typeface="Calibri"/>
                <a:cs typeface="Calibri"/>
              </a:rPr>
              <a:t>reference</a:t>
            </a:r>
            <a:r>
              <a:rPr sz="1400" spc="280" dirty="0">
                <a:latin typeface="Calibri"/>
                <a:cs typeface="Calibri"/>
              </a:rPr>
              <a:t> </a:t>
            </a:r>
            <a:r>
              <a:rPr sz="1400" dirty="0">
                <a:latin typeface="Calibri"/>
                <a:cs typeface="Calibri"/>
              </a:rPr>
              <a:t>and</a:t>
            </a:r>
            <a:r>
              <a:rPr sz="1400" spc="200" dirty="0">
                <a:latin typeface="Calibri"/>
                <a:cs typeface="Calibri"/>
              </a:rPr>
              <a:t> </a:t>
            </a:r>
            <a:r>
              <a:rPr sz="1400" dirty="0">
                <a:latin typeface="Calibri"/>
                <a:cs typeface="Calibri"/>
              </a:rPr>
              <a:t>informational</a:t>
            </a:r>
            <a:r>
              <a:rPr sz="1400" spc="325" dirty="0">
                <a:latin typeface="Calibri"/>
                <a:cs typeface="Calibri"/>
              </a:rPr>
              <a:t> </a:t>
            </a:r>
            <a:r>
              <a:rPr sz="1400" dirty="0">
                <a:latin typeface="Calibri"/>
                <a:cs typeface="Calibri"/>
              </a:rPr>
              <a:t>tool.</a:t>
            </a:r>
            <a:r>
              <a:rPr sz="1400" spc="295" dirty="0">
                <a:latin typeface="Calibri"/>
                <a:cs typeface="Calibri"/>
              </a:rPr>
              <a:t> </a:t>
            </a:r>
            <a:r>
              <a:rPr sz="1400" i="1" spc="-100" dirty="0">
                <a:latin typeface="Arial"/>
                <a:cs typeface="Arial"/>
              </a:rPr>
              <a:t>SEA</a:t>
            </a:r>
            <a:r>
              <a:rPr sz="1400" i="1" spc="-10" dirty="0">
                <a:latin typeface="Arial"/>
                <a:cs typeface="Arial"/>
              </a:rPr>
              <a:t> </a:t>
            </a:r>
            <a:r>
              <a:rPr sz="1400" i="1" spc="-80" dirty="0">
                <a:latin typeface="Arial"/>
                <a:cs typeface="Arial"/>
              </a:rPr>
              <a:t>PRO</a:t>
            </a:r>
            <a:r>
              <a:rPr sz="1400" i="1" spc="20" dirty="0">
                <a:latin typeface="Arial"/>
                <a:cs typeface="Arial"/>
              </a:rPr>
              <a:t> </a:t>
            </a:r>
            <a:r>
              <a:rPr sz="1400" i="1" spc="-100" dirty="0">
                <a:latin typeface="Arial"/>
                <a:cs typeface="Arial"/>
              </a:rPr>
              <a:t>BOATS</a:t>
            </a:r>
            <a:r>
              <a:rPr sz="1400" i="1" spc="-40" dirty="0">
                <a:latin typeface="Arial"/>
                <a:cs typeface="Arial"/>
              </a:rPr>
              <a:t> </a:t>
            </a:r>
            <a:r>
              <a:rPr sz="1400" dirty="0">
                <a:latin typeface="Calibri"/>
                <a:cs typeface="Calibri"/>
              </a:rPr>
              <a:t>suggests</a:t>
            </a:r>
            <a:r>
              <a:rPr sz="1400" spc="215" dirty="0">
                <a:latin typeface="Calibri"/>
                <a:cs typeface="Calibri"/>
              </a:rPr>
              <a:t> </a:t>
            </a:r>
            <a:r>
              <a:rPr sz="1400" dirty="0">
                <a:latin typeface="Calibri"/>
                <a:cs typeface="Calibri"/>
              </a:rPr>
              <a:t>that</a:t>
            </a:r>
            <a:r>
              <a:rPr sz="1400" spc="270" dirty="0">
                <a:latin typeface="Calibri"/>
                <a:cs typeface="Calibri"/>
              </a:rPr>
              <a:t> </a:t>
            </a:r>
            <a:r>
              <a:rPr sz="1400" dirty="0">
                <a:latin typeface="Calibri"/>
                <a:cs typeface="Calibri"/>
              </a:rPr>
              <a:t>you</a:t>
            </a:r>
            <a:r>
              <a:rPr sz="1400" spc="155" dirty="0">
                <a:latin typeface="Calibri"/>
                <a:cs typeface="Calibri"/>
              </a:rPr>
              <a:t> </a:t>
            </a:r>
            <a:r>
              <a:rPr sz="1400" dirty="0">
                <a:latin typeface="Calibri"/>
                <a:cs typeface="Calibri"/>
              </a:rPr>
              <a:t>maintain</a:t>
            </a:r>
            <a:r>
              <a:rPr sz="1400" spc="180" dirty="0">
                <a:latin typeface="Calibri"/>
                <a:cs typeface="Calibri"/>
              </a:rPr>
              <a:t> </a:t>
            </a:r>
            <a:r>
              <a:rPr sz="1400" spc="-50" dirty="0">
                <a:latin typeface="Calibri"/>
                <a:cs typeface="Calibri"/>
              </a:rPr>
              <a:t>a </a:t>
            </a:r>
            <a:r>
              <a:rPr sz="1400" dirty="0">
                <a:latin typeface="Calibri"/>
                <a:cs typeface="Calibri"/>
              </a:rPr>
              <a:t>copy</a:t>
            </a:r>
            <a:r>
              <a:rPr sz="1400" spc="65" dirty="0">
                <a:latin typeface="Calibri"/>
                <a:cs typeface="Calibri"/>
              </a:rPr>
              <a:t> </a:t>
            </a:r>
            <a:r>
              <a:rPr sz="1400" spc="55" dirty="0">
                <a:latin typeface="Calibri"/>
                <a:cs typeface="Calibri"/>
              </a:rPr>
              <a:t>of</a:t>
            </a:r>
            <a:r>
              <a:rPr sz="1400" spc="135" dirty="0">
                <a:latin typeface="Calibri"/>
                <a:cs typeface="Calibri"/>
              </a:rPr>
              <a:t> </a:t>
            </a:r>
            <a:r>
              <a:rPr sz="1400" dirty="0">
                <a:latin typeface="Calibri"/>
                <a:cs typeface="Calibri"/>
              </a:rPr>
              <a:t>this</a:t>
            </a:r>
            <a:r>
              <a:rPr sz="1400" spc="165" dirty="0">
                <a:latin typeface="Calibri"/>
                <a:cs typeface="Calibri"/>
              </a:rPr>
              <a:t> </a:t>
            </a:r>
            <a:r>
              <a:rPr sz="1400" dirty="0">
                <a:latin typeface="Calibri"/>
                <a:cs typeface="Calibri"/>
              </a:rPr>
              <a:t>manual</a:t>
            </a:r>
            <a:r>
              <a:rPr sz="1400" spc="150" dirty="0">
                <a:latin typeface="Calibri"/>
                <a:cs typeface="Calibri"/>
              </a:rPr>
              <a:t> </a:t>
            </a:r>
            <a:r>
              <a:rPr sz="1400" dirty="0">
                <a:latin typeface="Calibri"/>
                <a:cs typeface="Calibri"/>
              </a:rPr>
              <a:t>on</a:t>
            </a:r>
            <a:r>
              <a:rPr sz="1400" spc="114" dirty="0">
                <a:latin typeface="Calibri"/>
                <a:cs typeface="Calibri"/>
              </a:rPr>
              <a:t> </a:t>
            </a:r>
            <a:r>
              <a:rPr sz="1400" dirty="0">
                <a:latin typeface="Calibri"/>
                <a:cs typeface="Calibri"/>
              </a:rPr>
              <a:t>board</a:t>
            </a:r>
            <a:r>
              <a:rPr sz="1400" spc="150" dirty="0">
                <a:latin typeface="Calibri"/>
                <a:cs typeface="Calibri"/>
              </a:rPr>
              <a:t> </a:t>
            </a:r>
            <a:r>
              <a:rPr sz="1400" spc="85" dirty="0">
                <a:latin typeface="Calibri"/>
                <a:cs typeface="Calibri"/>
              </a:rPr>
              <a:t>for</a:t>
            </a:r>
            <a:r>
              <a:rPr sz="1400" spc="155" dirty="0">
                <a:latin typeface="Calibri"/>
                <a:cs typeface="Calibri"/>
              </a:rPr>
              <a:t> </a:t>
            </a:r>
            <a:r>
              <a:rPr sz="1400" dirty="0">
                <a:latin typeface="Calibri"/>
                <a:cs typeface="Calibri"/>
              </a:rPr>
              <a:t>future</a:t>
            </a:r>
            <a:r>
              <a:rPr sz="1400" spc="275" dirty="0">
                <a:latin typeface="Calibri"/>
                <a:cs typeface="Calibri"/>
              </a:rPr>
              <a:t> </a:t>
            </a:r>
            <a:r>
              <a:rPr sz="1400" dirty="0">
                <a:latin typeface="Calibri"/>
                <a:cs typeface="Calibri"/>
              </a:rPr>
              <a:t>use</a:t>
            </a:r>
            <a:r>
              <a:rPr sz="1400" spc="50" dirty="0">
                <a:latin typeface="Calibri"/>
                <a:cs typeface="Calibri"/>
              </a:rPr>
              <a:t> </a:t>
            </a:r>
            <a:r>
              <a:rPr sz="1400" dirty="0">
                <a:latin typeface="Calibri"/>
                <a:cs typeface="Calibri"/>
              </a:rPr>
              <a:t>and</a:t>
            </a:r>
            <a:r>
              <a:rPr sz="1400" spc="145" dirty="0">
                <a:latin typeface="Calibri"/>
                <a:cs typeface="Calibri"/>
              </a:rPr>
              <a:t> </a:t>
            </a:r>
            <a:r>
              <a:rPr sz="1400" dirty="0">
                <a:latin typeface="Calibri"/>
                <a:cs typeface="Calibri"/>
              </a:rPr>
              <a:t>reference.</a:t>
            </a:r>
            <a:r>
              <a:rPr sz="1400" spc="125" dirty="0">
                <a:latin typeface="Calibri"/>
                <a:cs typeface="Calibri"/>
              </a:rPr>
              <a:t>  </a:t>
            </a:r>
            <a:r>
              <a:rPr sz="1400" spc="-10" dirty="0">
                <a:latin typeface="Calibri"/>
                <a:cs typeface="Calibri"/>
              </a:rPr>
              <a:t>The</a:t>
            </a:r>
            <a:r>
              <a:rPr sz="1400" spc="45" dirty="0">
                <a:latin typeface="Calibri"/>
                <a:cs typeface="Calibri"/>
              </a:rPr>
              <a:t> </a:t>
            </a:r>
            <a:r>
              <a:rPr sz="1400" dirty="0">
                <a:latin typeface="Calibri"/>
                <a:cs typeface="Calibri"/>
              </a:rPr>
              <a:t>information</a:t>
            </a:r>
            <a:r>
              <a:rPr sz="1400" spc="235" dirty="0">
                <a:latin typeface="Calibri"/>
                <a:cs typeface="Calibri"/>
              </a:rPr>
              <a:t> </a:t>
            </a:r>
            <a:r>
              <a:rPr sz="1400" dirty="0">
                <a:latin typeface="Calibri"/>
                <a:cs typeface="Calibri"/>
              </a:rPr>
              <a:t>contained</a:t>
            </a:r>
            <a:r>
              <a:rPr sz="1400" spc="204" dirty="0">
                <a:latin typeface="Calibri"/>
                <a:cs typeface="Calibri"/>
              </a:rPr>
              <a:t> </a:t>
            </a:r>
            <a:r>
              <a:rPr sz="1400" dirty="0">
                <a:latin typeface="Calibri"/>
                <a:cs typeface="Calibri"/>
              </a:rPr>
              <a:t>is</a:t>
            </a:r>
            <a:r>
              <a:rPr sz="1400" spc="50" dirty="0">
                <a:latin typeface="Calibri"/>
                <a:cs typeface="Calibri"/>
              </a:rPr>
              <a:t> </a:t>
            </a:r>
            <a:r>
              <a:rPr sz="1400" dirty="0">
                <a:latin typeface="Calibri"/>
                <a:cs typeface="Calibri"/>
              </a:rPr>
              <a:t>subject</a:t>
            </a:r>
            <a:r>
              <a:rPr sz="1400" spc="185" dirty="0">
                <a:latin typeface="Calibri"/>
                <a:cs typeface="Calibri"/>
              </a:rPr>
              <a:t> </a:t>
            </a:r>
            <a:r>
              <a:rPr sz="1400" dirty="0">
                <a:latin typeface="Calibri"/>
                <a:cs typeface="Calibri"/>
              </a:rPr>
              <a:t>to</a:t>
            </a:r>
            <a:r>
              <a:rPr sz="1400" spc="165" dirty="0">
                <a:latin typeface="Calibri"/>
                <a:cs typeface="Calibri"/>
              </a:rPr>
              <a:t> </a:t>
            </a:r>
            <a:r>
              <a:rPr sz="1400" spc="-10" dirty="0">
                <a:latin typeface="Calibri"/>
                <a:cs typeface="Calibri"/>
              </a:rPr>
              <a:t>change.</a:t>
            </a:r>
            <a:endParaRPr sz="1400" dirty="0">
              <a:latin typeface="Calibri"/>
              <a:cs typeface="Calibri"/>
            </a:endParaRPr>
          </a:p>
          <a:p>
            <a:pPr marL="12700">
              <a:lnSpc>
                <a:spcPct val="100000"/>
              </a:lnSpc>
              <a:spcBef>
                <a:spcPts val="1030"/>
              </a:spcBef>
            </a:pPr>
            <a:r>
              <a:rPr sz="1400" dirty="0">
                <a:latin typeface="Calibri"/>
                <a:cs typeface="Calibri"/>
              </a:rPr>
              <a:t>When</a:t>
            </a:r>
            <a:r>
              <a:rPr sz="1400" spc="-80" dirty="0">
                <a:latin typeface="Calibri"/>
                <a:cs typeface="Calibri"/>
              </a:rPr>
              <a:t> </a:t>
            </a:r>
            <a:r>
              <a:rPr sz="1400" dirty="0">
                <a:latin typeface="Calibri"/>
                <a:cs typeface="Calibri"/>
              </a:rPr>
              <a:t>your</a:t>
            </a:r>
            <a:r>
              <a:rPr sz="1400" spc="-60" dirty="0">
                <a:latin typeface="Calibri"/>
                <a:cs typeface="Calibri"/>
              </a:rPr>
              <a:t> </a:t>
            </a:r>
            <a:r>
              <a:rPr sz="1400" i="1" spc="-100" dirty="0">
                <a:latin typeface="Arial"/>
                <a:cs typeface="Arial"/>
              </a:rPr>
              <a:t>SEA</a:t>
            </a:r>
            <a:r>
              <a:rPr sz="1400" i="1" spc="-45" dirty="0">
                <a:latin typeface="Arial"/>
                <a:cs typeface="Arial"/>
              </a:rPr>
              <a:t> </a:t>
            </a:r>
            <a:r>
              <a:rPr sz="1400" i="1" spc="-75" dirty="0">
                <a:latin typeface="Arial"/>
                <a:cs typeface="Arial"/>
              </a:rPr>
              <a:t>PRO</a:t>
            </a:r>
            <a:r>
              <a:rPr sz="1400" i="1" spc="-50" dirty="0">
                <a:latin typeface="Arial"/>
                <a:cs typeface="Arial"/>
              </a:rPr>
              <a:t> </a:t>
            </a:r>
            <a:r>
              <a:rPr sz="1400" i="1" spc="225" dirty="0">
                <a:latin typeface="Arial"/>
                <a:cs typeface="Arial"/>
              </a:rPr>
              <a:t>boat</a:t>
            </a:r>
            <a:r>
              <a:rPr sz="1400" i="1" spc="-100" dirty="0">
                <a:latin typeface="Arial"/>
                <a:cs typeface="Arial"/>
              </a:rPr>
              <a:t> </a:t>
            </a:r>
            <a:r>
              <a:rPr sz="1400" spc="-20" dirty="0">
                <a:latin typeface="Calibri"/>
                <a:cs typeface="Calibri"/>
              </a:rPr>
              <a:t>requires </a:t>
            </a:r>
            <a:r>
              <a:rPr sz="1400" dirty="0">
                <a:latin typeface="Calibri"/>
                <a:cs typeface="Calibri"/>
              </a:rPr>
              <a:t>Service,</a:t>
            </a:r>
            <a:r>
              <a:rPr sz="1400" spc="-45" dirty="0">
                <a:latin typeface="Calibri"/>
                <a:cs typeface="Calibri"/>
              </a:rPr>
              <a:t> </a:t>
            </a:r>
            <a:r>
              <a:rPr sz="1400" spc="-10" dirty="0">
                <a:latin typeface="Calibri"/>
                <a:cs typeface="Calibri"/>
              </a:rPr>
              <a:t>Maintenance</a:t>
            </a:r>
            <a:r>
              <a:rPr sz="1400" spc="5" dirty="0">
                <a:latin typeface="Calibri"/>
                <a:cs typeface="Calibri"/>
              </a:rPr>
              <a:t> </a:t>
            </a:r>
            <a:r>
              <a:rPr sz="1400" dirty="0">
                <a:latin typeface="Calibri"/>
                <a:cs typeface="Calibri"/>
              </a:rPr>
              <a:t>or</a:t>
            </a:r>
            <a:r>
              <a:rPr sz="1400" spc="-30" dirty="0">
                <a:latin typeface="Calibri"/>
                <a:cs typeface="Calibri"/>
              </a:rPr>
              <a:t> </a:t>
            </a:r>
            <a:r>
              <a:rPr sz="1400" spc="-20" dirty="0">
                <a:latin typeface="Calibri"/>
                <a:cs typeface="Calibri"/>
              </a:rPr>
              <a:t>Warranty</a:t>
            </a:r>
            <a:r>
              <a:rPr sz="1400" spc="-45" dirty="0">
                <a:latin typeface="Calibri"/>
                <a:cs typeface="Calibri"/>
              </a:rPr>
              <a:t> </a:t>
            </a:r>
            <a:r>
              <a:rPr sz="1400" spc="-30" dirty="0">
                <a:latin typeface="Calibri"/>
                <a:cs typeface="Calibri"/>
              </a:rPr>
              <a:t>Work,</a:t>
            </a:r>
            <a:r>
              <a:rPr sz="1400" spc="-20" dirty="0">
                <a:latin typeface="Calibri"/>
                <a:cs typeface="Calibri"/>
              </a:rPr>
              <a:t> </a:t>
            </a:r>
            <a:r>
              <a:rPr sz="1400" dirty="0">
                <a:latin typeface="Calibri"/>
                <a:cs typeface="Calibri"/>
              </a:rPr>
              <a:t>it</a:t>
            </a:r>
            <a:r>
              <a:rPr sz="1400" spc="-5" dirty="0">
                <a:latin typeface="Calibri"/>
                <a:cs typeface="Calibri"/>
              </a:rPr>
              <a:t> </a:t>
            </a:r>
            <a:r>
              <a:rPr sz="1400" dirty="0">
                <a:latin typeface="Calibri"/>
                <a:cs typeface="Calibri"/>
              </a:rPr>
              <a:t>should</a:t>
            </a:r>
            <a:r>
              <a:rPr sz="1400" spc="-25" dirty="0">
                <a:latin typeface="Calibri"/>
                <a:cs typeface="Calibri"/>
              </a:rPr>
              <a:t> </a:t>
            </a:r>
            <a:r>
              <a:rPr sz="1400" dirty="0">
                <a:latin typeface="Calibri"/>
                <a:cs typeface="Calibri"/>
              </a:rPr>
              <a:t>be</a:t>
            </a:r>
            <a:r>
              <a:rPr sz="1400" spc="-30" dirty="0">
                <a:latin typeface="Calibri"/>
                <a:cs typeface="Calibri"/>
              </a:rPr>
              <a:t> </a:t>
            </a:r>
            <a:r>
              <a:rPr sz="1400" spc="-25" dirty="0">
                <a:latin typeface="Calibri"/>
                <a:cs typeface="Calibri"/>
              </a:rPr>
              <a:t>taken</a:t>
            </a:r>
            <a:r>
              <a:rPr sz="1400" spc="1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an</a:t>
            </a:r>
            <a:r>
              <a:rPr sz="1400" spc="-25" dirty="0">
                <a:latin typeface="Calibri"/>
                <a:cs typeface="Calibri"/>
              </a:rPr>
              <a:t> </a:t>
            </a:r>
            <a:r>
              <a:rPr sz="1400" spc="-10" dirty="0">
                <a:latin typeface="Calibri"/>
                <a:cs typeface="Calibri"/>
              </a:rPr>
              <a:t>Authorized</a:t>
            </a:r>
            <a:r>
              <a:rPr sz="1400" spc="-20" dirty="0">
                <a:latin typeface="Calibri"/>
                <a:cs typeface="Calibri"/>
              </a:rPr>
              <a:t> </a:t>
            </a:r>
            <a:r>
              <a:rPr sz="1400" spc="-25" dirty="0">
                <a:latin typeface="Calibri"/>
                <a:cs typeface="Calibri"/>
              </a:rPr>
              <a:t>and</a:t>
            </a:r>
            <a:endParaRPr sz="1400" dirty="0">
              <a:latin typeface="Calibri"/>
              <a:cs typeface="Calibri"/>
            </a:endParaRPr>
          </a:p>
          <a:p>
            <a:pPr marL="12700">
              <a:lnSpc>
                <a:spcPct val="100000"/>
              </a:lnSpc>
              <a:spcBef>
                <a:spcPts val="5"/>
              </a:spcBef>
            </a:pPr>
            <a:r>
              <a:rPr sz="1400" spc="-10" dirty="0">
                <a:latin typeface="Calibri"/>
                <a:cs typeface="Calibri"/>
              </a:rPr>
              <a:t>Approved</a:t>
            </a:r>
            <a:r>
              <a:rPr sz="1400" spc="-70" dirty="0">
                <a:latin typeface="Calibri"/>
                <a:cs typeface="Calibri"/>
              </a:rPr>
              <a:t> </a:t>
            </a:r>
            <a:r>
              <a:rPr sz="1400" i="1" spc="-100" dirty="0">
                <a:latin typeface="Arial"/>
                <a:cs typeface="Arial"/>
              </a:rPr>
              <a:t>SEA</a:t>
            </a:r>
            <a:r>
              <a:rPr sz="1400" i="1" spc="-45" dirty="0">
                <a:latin typeface="Arial"/>
                <a:cs typeface="Arial"/>
              </a:rPr>
              <a:t> </a:t>
            </a:r>
            <a:r>
              <a:rPr sz="1400" i="1" spc="-70" dirty="0">
                <a:latin typeface="Arial"/>
                <a:cs typeface="Arial"/>
              </a:rPr>
              <a:t>PRO</a:t>
            </a:r>
            <a:r>
              <a:rPr sz="1400" i="1" spc="-75" dirty="0">
                <a:latin typeface="Arial"/>
                <a:cs typeface="Arial"/>
              </a:rPr>
              <a:t> </a:t>
            </a:r>
            <a:r>
              <a:rPr sz="1400" i="1" spc="-90" dirty="0">
                <a:latin typeface="Arial"/>
                <a:cs typeface="Arial"/>
              </a:rPr>
              <a:t>BOATS</a:t>
            </a:r>
            <a:r>
              <a:rPr sz="1400" i="1" spc="-80" dirty="0">
                <a:latin typeface="Arial"/>
                <a:cs typeface="Arial"/>
              </a:rPr>
              <a:t> </a:t>
            </a:r>
            <a:r>
              <a:rPr sz="1400" spc="-40" dirty="0">
                <a:latin typeface="Calibri"/>
                <a:cs typeface="Calibri"/>
              </a:rPr>
              <a:t>dealer.</a:t>
            </a:r>
            <a:r>
              <a:rPr sz="1400" spc="-30" dirty="0">
                <a:latin typeface="Calibri"/>
                <a:cs typeface="Calibri"/>
              </a:rPr>
              <a:t> </a:t>
            </a:r>
            <a:r>
              <a:rPr sz="1400" spc="-100" dirty="0">
                <a:latin typeface="Calibri"/>
                <a:cs typeface="Calibri"/>
              </a:rPr>
              <a:t>To</a:t>
            </a:r>
            <a:r>
              <a:rPr sz="1400" spc="-70" dirty="0">
                <a:latin typeface="Calibri"/>
                <a:cs typeface="Calibri"/>
              </a:rPr>
              <a:t> </a:t>
            </a:r>
            <a:r>
              <a:rPr sz="1400" dirty="0">
                <a:latin typeface="Calibri"/>
                <a:cs typeface="Calibri"/>
              </a:rPr>
              <a:t>find</a:t>
            </a:r>
            <a:r>
              <a:rPr sz="1400" spc="-30" dirty="0">
                <a:latin typeface="Calibri"/>
                <a:cs typeface="Calibri"/>
              </a:rPr>
              <a:t> </a:t>
            </a:r>
            <a:r>
              <a:rPr sz="1400" dirty="0">
                <a:latin typeface="Calibri"/>
                <a:cs typeface="Calibri"/>
              </a:rPr>
              <a:t>a</a:t>
            </a:r>
            <a:r>
              <a:rPr sz="1400" spc="-15" dirty="0">
                <a:latin typeface="Calibri"/>
                <a:cs typeface="Calibri"/>
              </a:rPr>
              <a:t> </a:t>
            </a:r>
            <a:r>
              <a:rPr sz="1400" i="1" spc="-100" dirty="0">
                <a:latin typeface="Arial"/>
                <a:cs typeface="Arial"/>
              </a:rPr>
              <a:t>SEA</a:t>
            </a:r>
            <a:r>
              <a:rPr sz="1400" i="1" spc="-45" dirty="0">
                <a:latin typeface="Arial"/>
                <a:cs typeface="Arial"/>
              </a:rPr>
              <a:t> </a:t>
            </a:r>
            <a:r>
              <a:rPr sz="1400" i="1" spc="-70" dirty="0">
                <a:latin typeface="Arial"/>
                <a:cs typeface="Arial"/>
              </a:rPr>
              <a:t>PRO</a:t>
            </a:r>
            <a:r>
              <a:rPr sz="1400" i="1" spc="-75" dirty="0">
                <a:latin typeface="Arial"/>
                <a:cs typeface="Arial"/>
              </a:rPr>
              <a:t> </a:t>
            </a:r>
            <a:r>
              <a:rPr sz="1400" i="1" spc="-95" dirty="0">
                <a:latin typeface="Arial"/>
                <a:cs typeface="Arial"/>
              </a:rPr>
              <a:t>BOATS</a:t>
            </a:r>
            <a:r>
              <a:rPr sz="1400" i="1" spc="-70" dirty="0">
                <a:latin typeface="Arial"/>
                <a:cs typeface="Arial"/>
              </a:rPr>
              <a:t> </a:t>
            </a:r>
            <a:r>
              <a:rPr sz="1400" dirty="0">
                <a:latin typeface="Calibri"/>
                <a:cs typeface="Calibri"/>
              </a:rPr>
              <a:t>dealer near</a:t>
            </a:r>
            <a:r>
              <a:rPr sz="1400" spc="-5" dirty="0">
                <a:latin typeface="Calibri"/>
                <a:cs typeface="Calibri"/>
              </a:rPr>
              <a:t> </a:t>
            </a:r>
            <a:r>
              <a:rPr sz="1400" dirty="0">
                <a:latin typeface="Calibri"/>
                <a:cs typeface="Calibri"/>
              </a:rPr>
              <a:t>you</a:t>
            </a:r>
            <a:r>
              <a:rPr sz="1400" spc="-30" dirty="0">
                <a:latin typeface="Calibri"/>
                <a:cs typeface="Calibri"/>
              </a:rPr>
              <a:t> </a:t>
            </a:r>
            <a:r>
              <a:rPr sz="1400" dirty="0">
                <a:latin typeface="Calibri"/>
                <a:cs typeface="Calibri"/>
              </a:rPr>
              <a:t>call</a:t>
            </a:r>
            <a:r>
              <a:rPr sz="1400" spc="-45" dirty="0">
                <a:latin typeface="Calibri"/>
                <a:cs typeface="Calibri"/>
              </a:rPr>
              <a:t> </a:t>
            </a:r>
            <a:r>
              <a:rPr sz="1400" spc="-10" dirty="0">
                <a:latin typeface="Calibri"/>
                <a:cs typeface="Calibri"/>
              </a:rPr>
              <a:t>1-</a:t>
            </a:r>
            <a:r>
              <a:rPr sz="1400" spc="-20" dirty="0">
                <a:latin typeface="Calibri"/>
                <a:cs typeface="Calibri"/>
              </a:rPr>
              <a:t>803-694-</a:t>
            </a:r>
            <a:r>
              <a:rPr sz="1400" dirty="0">
                <a:latin typeface="Calibri"/>
                <a:cs typeface="Calibri"/>
              </a:rPr>
              <a:t>2644</a:t>
            </a:r>
            <a:r>
              <a:rPr sz="1400" spc="60" dirty="0">
                <a:latin typeface="Calibri"/>
                <a:cs typeface="Calibri"/>
              </a:rPr>
              <a:t> </a:t>
            </a:r>
            <a:r>
              <a:rPr sz="1400" dirty="0">
                <a:latin typeface="Calibri"/>
                <a:cs typeface="Calibri"/>
              </a:rPr>
              <a:t>or</a:t>
            </a:r>
            <a:r>
              <a:rPr sz="1400" spc="-50" dirty="0">
                <a:latin typeface="Calibri"/>
                <a:cs typeface="Calibri"/>
              </a:rPr>
              <a:t> </a:t>
            </a:r>
            <a:r>
              <a:rPr sz="1400" dirty="0">
                <a:latin typeface="Calibri"/>
                <a:cs typeface="Calibri"/>
              </a:rPr>
              <a:t>go</a:t>
            </a:r>
            <a:r>
              <a:rPr sz="1400" spc="-10" dirty="0">
                <a:latin typeface="Calibri"/>
                <a:cs typeface="Calibri"/>
              </a:rPr>
              <a:t> </a:t>
            </a:r>
            <a:r>
              <a:rPr sz="1400" spc="-25" dirty="0">
                <a:latin typeface="Calibri"/>
                <a:cs typeface="Calibri"/>
              </a:rPr>
              <a:t>to</a:t>
            </a:r>
            <a:endParaRPr sz="1400" dirty="0">
              <a:latin typeface="Calibri"/>
              <a:cs typeface="Calibri"/>
            </a:endParaRPr>
          </a:p>
          <a:p>
            <a:pPr marL="12700">
              <a:lnSpc>
                <a:spcPct val="100000"/>
              </a:lnSpc>
              <a:spcBef>
                <a:spcPts val="25"/>
              </a:spcBef>
            </a:pPr>
            <a:r>
              <a:rPr sz="1400" spc="-25" dirty="0">
                <a:latin typeface="Calibri"/>
                <a:cs typeface="Calibri"/>
                <a:hlinkClick r:id="rId4"/>
              </a:rPr>
              <a:t>www.seapromfg.com</a:t>
            </a:r>
            <a:r>
              <a:rPr sz="1400" spc="-55" dirty="0">
                <a:latin typeface="Calibri"/>
                <a:cs typeface="Calibri"/>
              </a:rPr>
              <a:t> </a:t>
            </a:r>
            <a:r>
              <a:rPr sz="1400" dirty="0">
                <a:latin typeface="Calibri"/>
                <a:cs typeface="Calibri"/>
              </a:rPr>
              <a:t>and</a:t>
            </a:r>
            <a:r>
              <a:rPr sz="1400" spc="-15" dirty="0">
                <a:latin typeface="Calibri"/>
                <a:cs typeface="Calibri"/>
              </a:rPr>
              <a:t> </a:t>
            </a:r>
            <a:r>
              <a:rPr sz="1400" dirty="0">
                <a:latin typeface="Calibri"/>
                <a:cs typeface="Calibri"/>
              </a:rPr>
              <a:t>click</a:t>
            </a:r>
            <a:r>
              <a:rPr sz="1400" spc="-55"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“Dealer</a:t>
            </a:r>
            <a:r>
              <a:rPr sz="1400" spc="-25" dirty="0">
                <a:latin typeface="Calibri"/>
                <a:cs typeface="Calibri"/>
              </a:rPr>
              <a:t> </a:t>
            </a:r>
            <a:r>
              <a:rPr sz="1400" dirty="0">
                <a:latin typeface="Calibri"/>
                <a:cs typeface="Calibri"/>
              </a:rPr>
              <a:t>Locator”</a:t>
            </a:r>
            <a:r>
              <a:rPr sz="1400" spc="-50" dirty="0">
                <a:latin typeface="Calibri"/>
                <a:cs typeface="Calibri"/>
              </a:rPr>
              <a:t> </a:t>
            </a:r>
            <a:r>
              <a:rPr sz="1400" spc="-20" dirty="0">
                <a:latin typeface="Calibri"/>
                <a:cs typeface="Calibri"/>
              </a:rPr>
              <a:t>tab.</a:t>
            </a:r>
            <a:endParaRPr sz="1400" dirty="0">
              <a:latin typeface="Calibri"/>
              <a:cs typeface="Calibri"/>
            </a:endParaRPr>
          </a:p>
          <a:p>
            <a:pPr>
              <a:lnSpc>
                <a:spcPct val="100000"/>
              </a:lnSpc>
              <a:spcBef>
                <a:spcPts val="15"/>
              </a:spcBef>
            </a:pPr>
            <a:endParaRPr sz="1550" dirty="0">
              <a:latin typeface="Calibri"/>
              <a:cs typeface="Calibri"/>
            </a:endParaRPr>
          </a:p>
          <a:p>
            <a:pPr marL="48895">
              <a:lnSpc>
                <a:spcPct val="100000"/>
              </a:lnSpc>
              <a:tabLst>
                <a:tab pos="374650" algn="l"/>
                <a:tab pos="8021320" algn="l"/>
              </a:tabLst>
            </a:pPr>
            <a:r>
              <a:rPr sz="1100" spc="-50" dirty="0">
                <a:latin typeface="Calibri"/>
                <a:cs typeface="Calibri"/>
              </a:rPr>
              <a:t>4</a:t>
            </a:r>
            <a:r>
              <a:rPr sz="1100" dirty="0">
                <a:latin typeface="Calibri"/>
                <a:cs typeface="Calibri"/>
              </a:rPr>
              <a:t>	V</a:t>
            </a:r>
            <a:r>
              <a:rPr sz="1100" spc="-15" dirty="0">
                <a:latin typeface="Calibri"/>
                <a:cs typeface="Calibri"/>
              </a:rPr>
              <a:t> </a:t>
            </a:r>
            <a:r>
              <a:rPr sz="1100" spc="-10" dirty="0">
                <a:latin typeface="Calibri"/>
                <a:cs typeface="Calibri"/>
              </a:rPr>
              <a:t>1.259.06.21</a:t>
            </a:r>
            <a:r>
              <a:rPr sz="1100" dirty="0">
                <a:latin typeface="Calibri"/>
                <a:cs typeface="Calibri"/>
              </a:rPr>
              <a:t>	259</a:t>
            </a:r>
            <a:r>
              <a:rPr sz="1100" spc="-3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28480" y="7345171"/>
            <a:ext cx="150495" cy="182101"/>
          </a:xfrm>
          <a:prstGeom prst="rect">
            <a:avLst/>
          </a:prstGeom>
        </p:spPr>
        <p:txBody>
          <a:bodyPr vert="horz" wrap="square" lIns="0" tIns="12700" rIns="0" bIns="0" rtlCol="0">
            <a:spAutoFit/>
          </a:bodyPr>
          <a:lstStyle/>
          <a:p>
            <a:pPr marL="12700">
              <a:lnSpc>
                <a:spcPct val="100000"/>
              </a:lnSpc>
              <a:spcBef>
                <a:spcPts val="100"/>
              </a:spcBef>
            </a:pPr>
            <a:r>
              <a:rPr lang="en-US" sz="1100" spc="-70" dirty="0">
                <a:latin typeface="Calibri"/>
                <a:cs typeface="Calibri"/>
              </a:rPr>
              <a:t>40</a:t>
            </a:r>
            <a:endParaRPr sz="1100" dirty="0">
              <a:latin typeface="Calibri"/>
              <a:cs typeface="Calibri"/>
            </a:endParaRPr>
          </a:p>
        </p:txBody>
      </p:sp>
      <p:grpSp>
        <p:nvGrpSpPr>
          <p:cNvPr id="4" name="object 4"/>
          <p:cNvGrpSpPr/>
          <p:nvPr/>
        </p:nvGrpSpPr>
        <p:grpSpPr>
          <a:xfrm>
            <a:off x="152400" y="408509"/>
            <a:ext cx="10047477" cy="7363891"/>
            <a:chOff x="-2374" y="408506"/>
            <a:chExt cx="10047477" cy="7363891"/>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2374" y="408506"/>
              <a:ext cx="10047477" cy="6807581"/>
            </a:xfrm>
            <a:prstGeom prst="rect">
              <a:avLst/>
            </a:prstGeom>
          </p:spPr>
        </p:pic>
      </p:grpSp>
      <p:sp>
        <p:nvSpPr>
          <p:cNvPr id="26" name="object 26"/>
          <p:cNvSpPr txBox="1"/>
          <p:nvPr/>
        </p:nvSpPr>
        <p:spPr>
          <a:xfrm>
            <a:off x="563372" y="3653409"/>
            <a:ext cx="152400" cy="166071"/>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Arial"/>
                <a:cs typeface="Arial"/>
              </a:rPr>
              <a:t>.</a:t>
            </a:r>
            <a:endParaRPr sz="1000" dirty="0">
              <a:latin typeface="Arial"/>
              <a:cs typeface="Arial"/>
            </a:endParaRPr>
          </a:p>
        </p:txBody>
      </p:sp>
      <p:sp>
        <p:nvSpPr>
          <p:cNvPr id="47" name="TextBox 46">
            <a:extLst>
              <a:ext uri="{FF2B5EF4-FFF2-40B4-BE49-F238E27FC236}">
                <a16:creationId xmlns:a16="http://schemas.microsoft.com/office/drawing/2014/main" id="{4D804F25-1406-6E38-3805-4C36BBDEE250}"/>
              </a:ext>
            </a:extLst>
          </p:cNvPr>
          <p:cNvSpPr txBox="1"/>
          <p:nvPr/>
        </p:nvSpPr>
        <p:spPr>
          <a:xfrm>
            <a:off x="577384" y="587352"/>
            <a:ext cx="8885428" cy="6658233"/>
          </a:xfrm>
          <a:prstGeom prst="rect">
            <a:avLst/>
          </a:prstGeom>
          <a:noFill/>
        </p:spPr>
        <p:txBody>
          <a:bodyPr wrap="square">
            <a:spAutoFit/>
          </a:bodyPr>
          <a:lstStyle/>
          <a:p>
            <a:pPr algn="ctr"/>
            <a:r>
              <a:rPr lang="en-US" sz="1000" b="0" u="sng" dirty="0">
                <a:latin typeface="Arial" panose="020B0604020202020204" pitchFamily="34" charset="0"/>
                <a:cs typeface="Arial" panose="020B0604020202020204" pitchFamily="34" charset="0"/>
              </a:rPr>
              <a:t>Five Year Limited Warranty</a:t>
            </a:r>
          </a:p>
          <a:p>
            <a:pPr algn="ctr"/>
            <a:endParaRPr lang="en-US" sz="1000" b="0" u="sng" dirty="0">
              <a:latin typeface="Arial" panose="020B0604020202020204" pitchFamily="34" charset="0"/>
              <a:cs typeface="Arial" panose="020B0604020202020204" pitchFamily="34" charset="0"/>
            </a:endParaRPr>
          </a:p>
          <a:p>
            <a:pPr marL="342900" indent="-342900" algn="l">
              <a:buFont typeface="+mj-lt"/>
              <a:buAutoNum type="alphaUcPeriod"/>
            </a:pPr>
            <a:r>
              <a:rPr lang="en-US" sz="1000" b="0" dirty="0">
                <a:latin typeface="Arial" panose="020B0604020202020204" pitchFamily="34" charset="0"/>
                <a:cs typeface="Arial" panose="020B0604020202020204" pitchFamily="34" charset="0"/>
              </a:rPr>
              <a:t>Sea Pro Boats, LLC (Sea Pro) warrants to the original purchaser for a period of five years from the date of delivery to the original purchaser that each Sea Pro boat will be free from defects in material and workmanship under normal recommended use.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During the five-year period, warranty repairs will be made without charge by Sea Pro for the first year at its plant in Whitmire, SC or at Sea Pro’s option, by an Authorized Sea Pro Marine Dealer or agent. Transportation charges to and from the place of repair will be the responsibility or the original purchaser. All repairs made under this warranty are subject to the approval of an authorized Sea Pro Representative.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warranty does not apply to upholstery, electronics, engines, osmotic blistering, stress cracks or parts which have been altered or subjected to misuse or negligence.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five-year limited warranty extends only to the original purchaser and may not be transferred to subsequent purchasers.</a:t>
            </a:r>
          </a:p>
          <a:p>
            <a:pPr marL="342900" indent="-342900" algn="l">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Ten Year Hull Limited Warranty</a:t>
            </a:r>
          </a:p>
          <a:p>
            <a:endParaRPr lang="en-US" sz="1000" dirty="0">
              <a:latin typeface="Arial" panose="020B0604020202020204" pitchFamily="34" charset="0"/>
              <a:cs typeface="Arial" panose="020B0604020202020204" pitchFamily="34" charset="0"/>
            </a:endParaRP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warrants, to the original purchaser for a period of ten years from the date of delivery to the original purchaser, that each Sea Pro hull will be free from structural defects in fiberglass material and fiberglass workmanship under normal recommended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will repair or replace, at its option any Sea Pro hull found to have a structural defect, provided the original purchaser returns the boat to Sea Pro at its plant in Whitmire, SC or at Sea Pro’s option to an Authorized Sea Pro Marine Dealer. Transportation charges to and from the place of repair will be the responsibility of the origan purchaser.</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does not apply to non-structural hull surface changes, such as fading, checking, crazing, blisters and gelcoat cracks, This warranty does not apply to hull damage caused by accidents, neglect, unauthorized repairs, items not installed on the boat by Sea Pro at the factory or the boat’s trailer. This warranty does not apply to boats used for or in racing or for governmental, commercial or business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may be transferred to subsequent purchaser(s) of the boat during the warranty period provided that the boats passes a re-certification inspection by an Authorized Sea Pro Dealer. Subsequent purchaser(s) shall pay a $300 inspection fee and be responsible for transportation charges to and from the place of inspection. Re-certification is not automatic, and Sea Pro expressly reserves the right to deny re-certification should it determine the boat fails inspection.</a:t>
            </a:r>
          </a:p>
          <a:p>
            <a:pPr marL="342900" indent="-342900">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Limitation of Liability and Disclaimer</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This warranty is in lieu of all other warranties, expressed or implied, including the implied warranties of merchantability and fitness for a particular purpose. Implied warranties, if any, which cannot be disclaimed, are limited in duration to the duration stated above. All other obligations or liabilities, including liability for loss of use, inconvenience, commercial loss, or consequential damages are hereby excluded.</a:t>
            </a:r>
          </a:p>
          <a:p>
            <a:endParaRPr lang="en-US" sz="1000" b="0" dirty="0">
              <a:latin typeface="Arial" panose="020B0604020202020204" pitchFamily="34" charset="0"/>
              <a:cs typeface="Arial" panose="020B0604020202020204" pitchFamily="34" charset="0"/>
            </a:endParaRPr>
          </a:p>
          <a:p>
            <a:pPr marL="170815" algn="ctr">
              <a:lnSpc>
                <a:spcPct val="100000"/>
              </a:lnSpc>
              <a:spcBef>
                <a:spcPts val="100"/>
              </a:spcBef>
              <a:tabLst>
                <a:tab pos="3534410" algn="l"/>
              </a:tabLst>
            </a:pPr>
            <a:r>
              <a:rPr lang="en-US" sz="1000" b="0" u="sng" spc="-5" dirty="0">
                <a:latin typeface="Arial" panose="020B0604020202020204" pitchFamily="34" charset="0"/>
                <a:cs typeface="Arial" panose="020B0604020202020204" pitchFamily="34" charset="0"/>
              </a:rPr>
              <a:t>Warranty Registration/Acknowledgement </a:t>
            </a:r>
            <a:r>
              <a:rPr lang="en-US" sz="1000" b="0" u="sng" dirty="0">
                <a:latin typeface="Arial" panose="020B0604020202020204" pitchFamily="34" charset="0"/>
                <a:cs typeface="Arial" panose="020B0604020202020204" pitchFamily="34" charset="0"/>
              </a:rPr>
              <a:t>of</a:t>
            </a:r>
            <a:r>
              <a:rPr lang="en-US" sz="1000" b="0" u="sng" spc="110" dirty="0">
                <a:latin typeface="Arial" panose="020B0604020202020204" pitchFamily="34" charset="0"/>
                <a:cs typeface="Arial" panose="020B0604020202020204" pitchFamily="34" charset="0"/>
              </a:rPr>
              <a:t> </a:t>
            </a:r>
            <a:r>
              <a:rPr lang="en-US" sz="1000" b="0" u="sng" spc="-5" dirty="0">
                <a:latin typeface="Arial" panose="020B0604020202020204" pitchFamily="34" charset="0"/>
                <a:cs typeface="Arial" panose="020B0604020202020204" pitchFamily="34" charset="0"/>
              </a:rPr>
              <a:t>Limited Warranty</a:t>
            </a:r>
            <a:endParaRPr lang="en-US" sz="1000" b="0" u="sng" dirty="0">
              <a:latin typeface="Arial" panose="020B0604020202020204" pitchFamily="34" charset="0"/>
              <a:cs typeface="Arial" panose="020B0604020202020204" pitchFamily="34" charset="0"/>
            </a:endParaRPr>
          </a:p>
          <a:p>
            <a:pPr>
              <a:lnSpc>
                <a:spcPct val="100000"/>
              </a:lnSpc>
              <a:spcBef>
                <a:spcPts val="30"/>
              </a:spcBef>
            </a:pPr>
            <a:endParaRPr lang="en-US" sz="1000" b="0" u="sng" dirty="0">
              <a:latin typeface="Arial" panose="020B0604020202020204" pitchFamily="34" charset="0"/>
              <a:cs typeface="Arial" panose="020B0604020202020204" pitchFamily="34" charset="0"/>
            </a:endParaRPr>
          </a:p>
          <a:p>
            <a:pPr marL="18415" marR="5080" indent="-6350">
              <a:lnSpc>
                <a:spcPts val="1130"/>
              </a:lnSpc>
              <a:spcBef>
                <a:spcPts val="5"/>
              </a:spcBef>
            </a:pPr>
            <a:r>
              <a:rPr lang="en-US" sz="1000" b="0" spc="-10" dirty="0">
                <a:latin typeface="Arial" panose="020B0604020202020204" pitchFamily="34" charset="0"/>
                <a:cs typeface="Arial" panose="020B0604020202020204" pitchFamily="34" charset="0"/>
              </a:rPr>
              <a:t>Sea</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3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a</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condition</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precedent</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coverage.</a:t>
            </a:r>
            <a:r>
              <a:rPr lang="en-US" sz="1000" b="0" spc="6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It</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sole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responsibility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original</a:t>
            </a:r>
            <a:r>
              <a:rPr lang="en-US" sz="1000" b="0" spc="1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purchaser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require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dealer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fill </a:t>
            </a:r>
            <a:r>
              <a:rPr lang="en-US" sz="1000" b="0" spc="5"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out</a:t>
            </a:r>
            <a:r>
              <a:rPr lang="en-US" sz="1000" b="0" spc="-5" dirty="0">
                <a:latin typeface="Arial" panose="020B0604020202020204" pitchFamily="34" charset="0"/>
                <a:cs typeface="Arial" panose="020B0604020202020204" pitchFamily="34" charset="0"/>
              </a:rPr>
              <a:t> and</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submit</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 warranty</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form </a:t>
            </a:r>
            <a:r>
              <a:rPr lang="en-US" sz="1000" b="0" dirty="0">
                <a:latin typeface="Arial" panose="020B0604020202020204" pitchFamily="34" charset="0"/>
                <a:cs typeface="Arial" panose="020B0604020202020204" pitchFamily="34" charset="0"/>
              </a:rPr>
              <a:t>on </a:t>
            </a:r>
            <a:r>
              <a:rPr lang="en-US" sz="1000" b="0" spc="-5" dirty="0">
                <a:latin typeface="Arial" panose="020B0604020202020204" pitchFamily="34" charset="0"/>
                <a:cs typeface="Arial" panose="020B0604020202020204" pitchFamily="34" charset="0"/>
              </a:rPr>
              <a:t>the home</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page of</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 website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(seapromfg.com)</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within</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10</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days</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the</a:t>
            </a:r>
            <a:r>
              <a:rPr lang="en-US" sz="1000" b="0" spc="-1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date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sale.</a:t>
            </a:r>
          </a:p>
          <a:p>
            <a:pPr marL="18415" marR="5080" indent="-6350">
              <a:lnSpc>
                <a:spcPts val="1130"/>
              </a:lnSpc>
              <a:spcBef>
                <a:spcPts val="5"/>
              </a:spcBef>
            </a:pPr>
            <a:endParaRPr lang="en-US" sz="1000" b="0" spc="-5" dirty="0">
              <a:latin typeface="Arial" panose="020B0604020202020204" pitchFamily="34" charset="0"/>
              <a:cs typeface="Arial" panose="020B0604020202020204" pitchFamily="34" charset="0"/>
            </a:endParaRPr>
          </a:p>
          <a:p>
            <a:pPr marL="18415" marR="5080" indent="-6350" algn="ctr">
              <a:lnSpc>
                <a:spcPts val="1130"/>
              </a:lnSpc>
              <a:spcBef>
                <a:spcPts val="5"/>
              </a:spcBef>
            </a:pPr>
            <a:r>
              <a:rPr lang="en-US" sz="1000" b="0" u="sng" spc="-5" dirty="0">
                <a:latin typeface="Arial" panose="020B0604020202020204" pitchFamily="34" charset="0"/>
                <a:cs typeface="Arial" panose="020B0604020202020204" pitchFamily="34" charset="0"/>
              </a:rPr>
              <a:t>Miscellaneous</a:t>
            </a:r>
          </a:p>
          <a:p>
            <a:pPr marL="18415" marR="5080" indent="-6350" algn="ctr">
              <a:lnSpc>
                <a:spcPts val="1130"/>
              </a:lnSpc>
              <a:spcBef>
                <a:spcPts val="5"/>
              </a:spcBef>
            </a:pPr>
            <a:endParaRPr lang="en-US" sz="1000" b="0" u="sng"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Sea Pro reserves the right to alter models, change colors, specifications, materials, equipment, component parts, prices or cease production of certain models at any time without notice. Such changes shall be made without obligations to equip or modify units produced prior to the date of such changes.</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8" name="object 38">
            <a:extLst>
              <a:ext uri="{FF2B5EF4-FFF2-40B4-BE49-F238E27FC236}">
                <a16:creationId xmlns:a16="http://schemas.microsoft.com/office/drawing/2014/main" id="{8BC1C31C-5316-E142-1028-30E57570EDAD}"/>
              </a:ext>
            </a:extLst>
          </p:cNvPr>
          <p:cNvSpPr txBox="1">
            <a:spLocks noGrp="1"/>
          </p:cNvSpPr>
          <p:nvPr>
            <p:ph type="title"/>
          </p:nvPr>
        </p:nvSpPr>
        <p:spPr>
          <a:xfrm>
            <a:off x="3122764" y="207451"/>
            <a:ext cx="3837304" cy="353943"/>
          </a:xfrm>
          <a:prstGeom prst="rect">
            <a:avLst/>
          </a:prstGeom>
        </p:spPr>
        <p:txBody>
          <a:bodyPr vert="horz" wrap="square" lIns="0" tIns="76200" rIns="0" bIns="0" rtlCol="0">
            <a:spAutoFit/>
          </a:bodyPr>
          <a:lstStyle/>
          <a:p>
            <a:pPr marL="12700">
              <a:lnSpc>
                <a:spcPct val="100000"/>
              </a:lnSpc>
              <a:spcBef>
                <a:spcPts val="600"/>
              </a:spcBef>
            </a:pPr>
            <a:r>
              <a:rPr u="none" spc="-15" dirty="0"/>
              <a:t>SEA </a:t>
            </a:r>
            <a:r>
              <a:rPr u="none" spc="-10" dirty="0"/>
              <a:t>PRO</a:t>
            </a:r>
            <a:r>
              <a:rPr u="none" spc="-15" dirty="0"/>
              <a:t> </a:t>
            </a:r>
            <a:r>
              <a:rPr u="none" spc="-30" dirty="0"/>
              <a:t>BOATS,</a:t>
            </a:r>
            <a:r>
              <a:rPr u="none" spc="-5" dirty="0"/>
              <a:t> </a:t>
            </a:r>
            <a:r>
              <a:rPr u="none" spc="-10" dirty="0"/>
              <a:t>LLC</a:t>
            </a:r>
            <a:r>
              <a:rPr u="none" spc="-15" dirty="0"/>
              <a:t> </a:t>
            </a:r>
            <a:r>
              <a:rPr u="none" spc="-5" dirty="0"/>
              <a:t>LIMITED</a:t>
            </a:r>
            <a:r>
              <a:rPr u="none" spc="-10" dirty="0"/>
              <a:t> </a:t>
            </a:r>
            <a:r>
              <a:rPr u="none" spc="-15" dirty="0"/>
              <a:t>WARRANTY</a:t>
            </a:r>
          </a:p>
        </p:txBody>
      </p:sp>
      <p:sp>
        <p:nvSpPr>
          <p:cNvPr id="7" name="object 5">
            <a:extLst>
              <a:ext uri="{FF2B5EF4-FFF2-40B4-BE49-F238E27FC236}">
                <a16:creationId xmlns:a16="http://schemas.microsoft.com/office/drawing/2014/main" id="{F1B16ECD-022D-C8A3-6F35-CDD0273E0DDE}"/>
              </a:ext>
            </a:extLst>
          </p:cNvPr>
          <p:cNvSpPr txBox="1"/>
          <p:nvPr/>
        </p:nvSpPr>
        <p:spPr>
          <a:xfrm>
            <a:off x="458160" y="7313549"/>
            <a:ext cx="107188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dirty="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pic>
          <p:nvPicPr>
            <p:cNvPr id="3" name="object 3"/>
            <p:cNvPicPr/>
            <p:nvPr/>
          </p:nvPicPr>
          <p:blipFill>
            <a:blip r:embed="rId2" cstate="print"/>
            <a:stretch>
              <a:fillRect/>
            </a:stretch>
          </p:blipFill>
          <p:spPr>
            <a:xfrm>
              <a:off x="0" y="0"/>
              <a:ext cx="10058399" cy="7772397"/>
            </a:xfrm>
            <a:prstGeom prst="rect">
              <a:avLst/>
            </a:prstGeom>
          </p:spPr>
        </p:pic>
        <p:sp>
          <p:nvSpPr>
            <p:cNvPr id="4" name="object 4"/>
            <p:cNvSpPr/>
            <p:nvPr/>
          </p:nvSpPr>
          <p:spPr>
            <a:xfrm>
              <a:off x="458723" y="7322819"/>
              <a:ext cx="9144000" cy="0"/>
            </a:xfrm>
            <a:custGeom>
              <a:avLst/>
              <a:gdLst/>
              <a:ahLst/>
              <a:cxnLst/>
              <a:rect l="l" t="t" r="r" b="b"/>
              <a:pathLst>
                <a:path w="9144000">
                  <a:moveTo>
                    <a:pt x="9144000" y="0"/>
                  </a:moveTo>
                  <a:lnTo>
                    <a:pt x="0" y="0"/>
                  </a:lnTo>
                </a:path>
              </a:pathLst>
            </a:custGeom>
            <a:ln w="9525">
              <a:solidFill>
                <a:srgbClr val="000000"/>
              </a:solidFill>
            </a:ln>
          </p:spPr>
          <p:txBody>
            <a:bodyPr wrap="square" lIns="0" tIns="0" rIns="0" bIns="0" rtlCol="0"/>
            <a:lstStyle/>
            <a:p>
              <a:endParaRPr/>
            </a:p>
          </p:txBody>
        </p:sp>
      </p:grpSp>
      <p:sp>
        <p:nvSpPr>
          <p:cNvPr id="5" name="object 5"/>
          <p:cNvSpPr txBox="1"/>
          <p:nvPr/>
        </p:nvSpPr>
        <p:spPr>
          <a:xfrm>
            <a:off x="5744083" y="6450870"/>
            <a:ext cx="4112260" cy="694055"/>
          </a:xfrm>
          <a:prstGeom prst="rect">
            <a:avLst/>
          </a:prstGeom>
        </p:spPr>
        <p:txBody>
          <a:bodyPr vert="horz" wrap="square" lIns="0" tIns="72390" rIns="0" bIns="0" rtlCol="0">
            <a:spAutoFit/>
          </a:bodyPr>
          <a:lstStyle/>
          <a:p>
            <a:pPr marR="5080" algn="r">
              <a:lnSpc>
                <a:spcPct val="100000"/>
              </a:lnSpc>
              <a:spcBef>
                <a:spcPts val="570"/>
              </a:spcBef>
            </a:pPr>
            <a:r>
              <a:rPr sz="1800" b="1" i="1" spc="-20" dirty="0">
                <a:solidFill>
                  <a:srgbClr val="FFFFFF"/>
                </a:solidFill>
                <a:latin typeface="Calibri"/>
                <a:cs typeface="Calibri"/>
              </a:rPr>
              <a:t>Email:</a:t>
            </a:r>
            <a:r>
              <a:rPr sz="1800" b="1" i="1" spc="-50" dirty="0">
                <a:solidFill>
                  <a:srgbClr val="FFFFFF"/>
                </a:solidFill>
                <a:latin typeface="Calibri"/>
                <a:cs typeface="Calibri"/>
              </a:rPr>
              <a:t> </a:t>
            </a:r>
            <a:r>
              <a:rPr sz="1800" b="1" i="1" spc="-40" dirty="0">
                <a:solidFill>
                  <a:srgbClr val="FFFFFF"/>
                </a:solidFill>
                <a:latin typeface="Calibri"/>
                <a:cs typeface="Calibri"/>
                <a:hlinkClick r:id="rId3"/>
              </a:rPr>
              <a:t>ADMINISTRATOR@SEAPROMFG.COM</a:t>
            </a:r>
            <a:endParaRPr sz="1800">
              <a:latin typeface="Calibri"/>
              <a:cs typeface="Calibri"/>
            </a:endParaRPr>
          </a:p>
          <a:p>
            <a:pPr marR="8255" algn="r">
              <a:lnSpc>
                <a:spcPct val="100000"/>
              </a:lnSpc>
              <a:spcBef>
                <a:spcPts val="470"/>
              </a:spcBef>
            </a:pPr>
            <a:r>
              <a:rPr sz="1800" b="1" i="1" spc="-35" dirty="0">
                <a:solidFill>
                  <a:srgbClr val="FFFFFF"/>
                </a:solidFill>
                <a:latin typeface="Calibri"/>
                <a:cs typeface="Calibri"/>
              </a:rPr>
              <a:t>Website:</a:t>
            </a:r>
            <a:r>
              <a:rPr sz="1800" b="1" i="1" spc="-50" dirty="0">
                <a:solidFill>
                  <a:srgbClr val="FFFFFF"/>
                </a:solidFill>
                <a:latin typeface="Calibri"/>
                <a:cs typeface="Calibri"/>
              </a:rPr>
              <a:t> </a:t>
            </a:r>
            <a:r>
              <a:rPr sz="1800" b="1" i="1" spc="-10" dirty="0">
                <a:solidFill>
                  <a:srgbClr val="FFFFFF"/>
                </a:solidFill>
                <a:latin typeface="Calibri"/>
                <a:cs typeface="Calibri"/>
                <a:hlinkClick r:id="rId4"/>
              </a:rPr>
              <a:t>WWW.SEAPROMFG.COM</a:t>
            </a:r>
            <a:endParaRPr sz="1800">
              <a:latin typeface="Calibri"/>
              <a:cs typeface="Calibri"/>
            </a:endParaRPr>
          </a:p>
        </p:txBody>
      </p:sp>
      <p:sp>
        <p:nvSpPr>
          <p:cNvPr id="6" name="object 6"/>
          <p:cNvSpPr txBox="1">
            <a:spLocks noGrp="1"/>
          </p:cNvSpPr>
          <p:nvPr>
            <p:ph type="title"/>
          </p:nvPr>
        </p:nvSpPr>
        <p:spPr>
          <a:xfrm>
            <a:off x="5446014" y="1029080"/>
            <a:ext cx="4281805" cy="691515"/>
          </a:xfrm>
          <a:prstGeom prst="rect">
            <a:avLst/>
          </a:prstGeom>
        </p:spPr>
        <p:txBody>
          <a:bodyPr vert="horz" wrap="square" lIns="0" tIns="13335" rIns="0" bIns="0" rtlCol="0">
            <a:spAutoFit/>
          </a:bodyPr>
          <a:lstStyle/>
          <a:p>
            <a:pPr marL="2432685">
              <a:lnSpc>
                <a:spcPts val="2615"/>
              </a:lnSpc>
              <a:spcBef>
                <a:spcPts val="105"/>
              </a:spcBef>
            </a:pPr>
            <a:r>
              <a:rPr sz="2200" b="1" i="1" u="none" dirty="0">
                <a:solidFill>
                  <a:srgbClr val="FFFFFF"/>
                </a:solidFill>
                <a:latin typeface="Calibri"/>
                <a:cs typeface="Calibri"/>
              </a:rPr>
              <a:t>25214</a:t>
            </a:r>
            <a:r>
              <a:rPr sz="2200" b="1" i="1" u="none" spc="-70" dirty="0">
                <a:solidFill>
                  <a:srgbClr val="FFFFFF"/>
                </a:solidFill>
                <a:latin typeface="Calibri"/>
                <a:cs typeface="Calibri"/>
              </a:rPr>
              <a:t> </a:t>
            </a:r>
            <a:r>
              <a:rPr sz="2200" b="1" i="1" u="none" dirty="0">
                <a:solidFill>
                  <a:srgbClr val="FFFFFF"/>
                </a:solidFill>
                <a:latin typeface="Calibri"/>
                <a:cs typeface="Calibri"/>
              </a:rPr>
              <a:t>HWY</a:t>
            </a:r>
            <a:r>
              <a:rPr sz="2200" b="1" i="1" u="none" spc="-10" dirty="0">
                <a:solidFill>
                  <a:srgbClr val="FFFFFF"/>
                </a:solidFill>
                <a:latin typeface="Calibri"/>
                <a:cs typeface="Calibri"/>
              </a:rPr>
              <a:t> </a:t>
            </a:r>
            <a:r>
              <a:rPr sz="2200" b="1" i="1" u="none" spc="-25" dirty="0">
                <a:solidFill>
                  <a:srgbClr val="FFFFFF"/>
                </a:solidFill>
                <a:latin typeface="Calibri"/>
                <a:cs typeface="Calibri"/>
              </a:rPr>
              <a:t>121</a:t>
            </a:r>
            <a:endParaRPr sz="2200">
              <a:latin typeface="Calibri"/>
              <a:cs typeface="Calibri"/>
            </a:endParaRPr>
          </a:p>
          <a:p>
            <a:pPr marL="12700">
              <a:lnSpc>
                <a:spcPts val="2615"/>
              </a:lnSpc>
            </a:pPr>
            <a:r>
              <a:rPr sz="2200" b="1" i="1" u="none" dirty="0">
                <a:solidFill>
                  <a:srgbClr val="FFFFFF"/>
                </a:solidFill>
                <a:latin typeface="Calibri"/>
                <a:cs typeface="Calibri"/>
              </a:rPr>
              <a:t>WHITMIRE,</a:t>
            </a:r>
            <a:r>
              <a:rPr sz="2200" b="1" i="1" u="none" spc="-75" dirty="0">
                <a:solidFill>
                  <a:srgbClr val="FFFFFF"/>
                </a:solidFill>
                <a:latin typeface="Calibri"/>
                <a:cs typeface="Calibri"/>
              </a:rPr>
              <a:t> </a:t>
            </a:r>
            <a:r>
              <a:rPr sz="2200" b="1" i="1" u="none" dirty="0">
                <a:solidFill>
                  <a:srgbClr val="FFFFFF"/>
                </a:solidFill>
                <a:latin typeface="Calibri"/>
                <a:cs typeface="Calibri"/>
              </a:rPr>
              <a:t>SOUTH</a:t>
            </a:r>
            <a:r>
              <a:rPr sz="2200" b="1" i="1" u="none" spc="-50" dirty="0">
                <a:solidFill>
                  <a:srgbClr val="FFFFFF"/>
                </a:solidFill>
                <a:latin typeface="Calibri"/>
                <a:cs typeface="Calibri"/>
              </a:rPr>
              <a:t> </a:t>
            </a:r>
            <a:r>
              <a:rPr sz="2200" b="1" i="1" u="none" dirty="0">
                <a:solidFill>
                  <a:srgbClr val="FFFFFF"/>
                </a:solidFill>
                <a:latin typeface="Calibri"/>
                <a:cs typeface="Calibri"/>
              </a:rPr>
              <a:t>CAROLINA</a:t>
            </a:r>
            <a:r>
              <a:rPr sz="2200" b="1" i="1" u="none" spc="-50" dirty="0">
                <a:solidFill>
                  <a:srgbClr val="FFFFFF"/>
                </a:solidFill>
                <a:latin typeface="Calibri"/>
                <a:cs typeface="Calibri"/>
              </a:rPr>
              <a:t> </a:t>
            </a:r>
            <a:r>
              <a:rPr sz="2200" b="1" i="1" u="none" spc="-10" dirty="0">
                <a:solidFill>
                  <a:srgbClr val="FFFFFF"/>
                </a:solidFill>
                <a:latin typeface="Calibri"/>
                <a:cs typeface="Calibri"/>
              </a:rPr>
              <a:t>29178</a:t>
            </a:r>
            <a:endParaRPr sz="2200">
              <a:latin typeface="Calibri"/>
              <a:cs typeface="Calibri"/>
            </a:endParaRPr>
          </a:p>
        </p:txBody>
      </p:sp>
      <p:sp>
        <p:nvSpPr>
          <p:cNvPr id="7" name="object 7"/>
          <p:cNvSpPr txBox="1"/>
          <p:nvPr/>
        </p:nvSpPr>
        <p:spPr>
          <a:xfrm>
            <a:off x="7951978" y="1700022"/>
            <a:ext cx="1771014" cy="361950"/>
          </a:xfrm>
          <a:prstGeom prst="rect">
            <a:avLst/>
          </a:prstGeom>
        </p:spPr>
        <p:txBody>
          <a:bodyPr vert="horz" wrap="square" lIns="0" tIns="13335" rIns="0" bIns="0" rtlCol="0">
            <a:spAutoFit/>
          </a:bodyPr>
          <a:lstStyle/>
          <a:p>
            <a:pPr marL="12700">
              <a:lnSpc>
                <a:spcPct val="100000"/>
              </a:lnSpc>
              <a:spcBef>
                <a:spcPts val="105"/>
              </a:spcBef>
            </a:pPr>
            <a:r>
              <a:rPr sz="2200" b="1" i="1" dirty="0">
                <a:solidFill>
                  <a:srgbClr val="FFFFFF"/>
                </a:solidFill>
                <a:latin typeface="Calibri"/>
                <a:cs typeface="Calibri"/>
              </a:rPr>
              <a:t>(803)</a:t>
            </a:r>
            <a:r>
              <a:rPr sz="2200" b="1" i="1" spc="-20" dirty="0">
                <a:solidFill>
                  <a:srgbClr val="FFFFFF"/>
                </a:solidFill>
                <a:latin typeface="Calibri"/>
                <a:cs typeface="Calibri"/>
              </a:rPr>
              <a:t> </a:t>
            </a:r>
            <a:r>
              <a:rPr sz="2200" b="1" i="1" dirty="0">
                <a:solidFill>
                  <a:srgbClr val="FFFFFF"/>
                </a:solidFill>
                <a:latin typeface="Calibri"/>
                <a:cs typeface="Calibri"/>
              </a:rPr>
              <a:t>694-</a:t>
            </a:r>
            <a:r>
              <a:rPr sz="2200" b="1" i="1" spc="-20" dirty="0">
                <a:solidFill>
                  <a:srgbClr val="FFFFFF"/>
                </a:solidFill>
                <a:latin typeface="Calibri"/>
                <a:cs typeface="Calibri"/>
              </a:rPr>
              <a:t>2644</a:t>
            </a:r>
            <a:endParaRPr sz="2200">
              <a:latin typeface="Calibri"/>
              <a:cs typeface="Calibri"/>
            </a:endParaRPr>
          </a:p>
        </p:txBody>
      </p:sp>
      <p:pic>
        <p:nvPicPr>
          <p:cNvPr id="8" name="object 8"/>
          <p:cNvPicPr/>
          <p:nvPr/>
        </p:nvPicPr>
        <p:blipFill>
          <a:blip r:embed="rId5" cstate="print"/>
          <a:stretch>
            <a:fillRect/>
          </a:stretch>
        </p:blipFill>
        <p:spPr>
          <a:xfrm>
            <a:off x="152400" y="0"/>
            <a:ext cx="6257544" cy="17678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F47FC635-EFB1-63FB-D26C-20331A52ECE4}"/>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93377" y="7338466"/>
            <a:ext cx="9715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5</a:t>
            </a:r>
            <a:endParaRPr sz="1100">
              <a:latin typeface="Calibri"/>
              <a:cs typeface="Calibri"/>
            </a:endParaRPr>
          </a:p>
        </p:txBody>
      </p:sp>
      <p:sp>
        <p:nvSpPr>
          <p:cNvPr id="4" name="object 4"/>
          <p:cNvSpPr txBox="1"/>
          <p:nvPr/>
        </p:nvSpPr>
        <p:spPr>
          <a:xfrm>
            <a:off x="443763" y="143002"/>
            <a:ext cx="9160510" cy="299720"/>
          </a:xfrm>
          <a:prstGeom prst="rect">
            <a:avLst/>
          </a:prstGeom>
        </p:spPr>
        <p:txBody>
          <a:bodyPr vert="horz" wrap="square" lIns="0" tIns="12700" rIns="0" bIns="0" rtlCol="0">
            <a:spAutoFit/>
          </a:bodyPr>
          <a:lstStyle/>
          <a:p>
            <a:pPr marL="12700">
              <a:lnSpc>
                <a:spcPct val="100000"/>
              </a:lnSpc>
              <a:spcBef>
                <a:spcPts val="100"/>
              </a:spcBef>
              <a:tabLst>
                <a:tab pos="3702050" algn="l"/>
                <a:tab pos="9147175" algn="l"/>
              </a:tabLst>
            </a:pPr>
            <a:r>
              <a:rPr sz="1800" u="sng" dirty="0">
                <a:uFill>
                  <a:solidFill>
                    <a:srgbClr val="000000"/>
                  </a:solidFill>
                </a:uFill>
                <a:latin typeface="Calibri"/>
                <a:cs typeface="Calibri"/>
              </a:rPr>
              <a:t>	KEY</a:t>
            </a:r>
            <a:r>
              <a:rPr sz="1800" u="sng" spc="-40" dirty="0">
                <a:uFill>
                  <a:solidFill>
                    <a:srgbClr val="000000"/>
                  </a:solidFill>
                </a:uFill>
                <a:latin typeface="Calibri"/>
                <a:cs typeface="Calibri"/>
              </a:rPr>
              <a:t> </a:t>
            </a:r>
            <a:r>
              <a:rPr sz="1800" u="sng" spc="-10" dirty="0">
                <a:uFill>
                  <a:solidFill>
                    <a:srgbClr val="000000"/>
                  </a:solidFill>
                </a:uFill>
                <a:latin typeface="Calibri"/>
                <a:cs typeface="Calibri"/>
              </a:rPr>
              <a:t>INFORMATION</a:t>
            </a:r>
            <a:r>
              <a:rPr sz="1800" u="sng" dirty="0">
                <a:uFill>
                  <a:solidFill>
                    <a:srgbClr val="000000"/>
                  </a:solidFill>
                </a:uFill>
                <a:latin typeface="Calibri"/>
                <a:cs typeface="Calibri"/>
              </a:rPr>
              <a:t>	</a:t>
            </a:r>
            <a:endParaRPr sz="1800">
              <a:latin typeface="Calibri"/>
              <a:cs typeface="Calibri"/>
            </a:endParaRPr>
          </a:p>
        </p:txBody>
      </p:sp>
      <p:graphicFrame>
        <p:nvGraphicFramePr>
          <p:cNvPr id="5" name="object 5"/>
          <p:cNvGraphicFramePr>
            <a:graphicFrameLocks noGrp="1"/>
          </p:cNvGraphicFramePr>
          <p:nvPr/>
        </p:nvGraphicFramePr>
        <p:xfrm>
          <a:off x="1033919" y="731837"/>
          <a:ext cx="7922259" cy="6264275"/>
        </p:xfrm>
        <a:graphic>
          <a:graphicData uri="http://schemas.openxmlformats.org/drawingml/2006/table">
            <a:tbl>
              <a:tblPr firstRow="1" bandRow="1">
                <a:tableStyleId>{2D5ABB26-0587-4C30-8999-92F81FD0307C}</a:tableStyleId>
              </a:tblPr>
              <a:tblGrid>
                <a:gridCol w="1544320">
                  <a:extLst>
                    <a:ext uri="{9D8B030D-6E8A-4147-A177-3AD203B41FA5}">
                      <a16:colId xmlns:a16="http://schemas.microsoft.com/office/drawing/2014/main" val="20000"/>
                    </a:ext>
                  </a:extLst>
                </a:gridCol>
                <a:gridCol w="2407920">
                  <a:extLst>
                    <a:ext uri="{9D8B030D-6E8A-4147-A177-3AD203B41FA5}">
                      <a16:colId xmlns:a16="http://schemas.microsoft.com/office/drawing/2014/main" val="20001"/>
                    </a:ext>
                  </a:extLst>
                </a:gridCol>
                <a:gridCol w="1544319">
                  <a:extLst>
                    <a:ext uri="{9D8B030D-6E8A-4147-A177-3AD203B41FA5}">
                      <a16:colId xmlns:a16="http://schemas.microsoft.com/office/drawing/2014/main" val="20002"/>
                    </a:ext>
                  </a:extLst>
                </a:gridCol>
                <a:gridCol w="2425700">
                  <a:extLst>
                    <a:ext uri="{9D8B030D-6E8A-4147-A177-3AD203B41FA5}">
                      <a16:colId xmlns:a16="http://schemas.microsoft.com/office/drawing/2014/main" val="20003"/>
                    </a:ext>
                  </a:extLst>
                </a:gridCol>
              </a:tblGrid>
              <a:tr h="260350">
                <a:tc gridSpan="4">
                  <a:txBody>
                    <a:bodyPr/>
                    <a:lstStyle/>
                    <a:p>
                      <a:pPr marL="30480">
                        <a:lnSpc>
                          <a:spcPts val="1820"/>
                        </a:lnSpc>
                      </a:pPr>
                      <a:r>
                        <a:rPr sz="1550" b="1" u="heavy" dirty="0">
                          <a:uFill>
                            <a:solidFill>
                              <a:srgbClr val="000000"/>
                            </a:solidFill>
                          </a:uFill>
                          <a:latin typeface="Calibri"/>
                          <a:cs typeface="Calibri"/>
                        </a:rPr>
                        <a:t>BOAT </a:t>
                      </a:r>
                      <a:r>
                        <a:rPr sz="1550" b="1" u="heavy" spc="-10" dirty="0">
                          <a:uFill>
                            <a:solidFill>
                              <a:srgbClr val="000000"/>
                            </a:solidFill>
                          </a:uFill>
                          <a:latin typeface="Calibri"/>
                          <a:cs typeface="Calibri"/>
                        </a:rPr>
                        <a:t>INFORMATION</a:t>
                      </a:r>
                      <a:endParaRPr sz="15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1620">
                <a:tc>
                  <a:txBody>
                    <a:bodyPr/>
                    <a:lstStyle/>
                    <a:p>
                      <a:pPr marL="30480">
                        <a:lnSpc>
                          <a:spcPts val="1814"/>
                        </a:lnSpc>
                      </a:pPr>
                      <a:r>
                        <a:rPr sz="1550" dirty="0">
                          <a:latin typeface="Calibri"/>
                          <a:cs typeface="Calibri"/>
                        </a:rPr>
                        <a:t>MODEL</a:t>
                      </a:r>
                      <a:r>
                        <a:rPr sz="1550" spc="-40" dirty="0">
                          <a:latin typeface="Calibri"/>
                          <a:cs typeface="Calibri"/>
                        </a:rPr>
                        <a:t> </a:t>
                      </a:r>
                      <a:r>
                        <a:rPr sz="1550" spc="-35" dirty="0">
                          <a:latin typeface="Calibri"/>
                          <a:cs typeface="Calibri"/>
                        </a:rPr>
                        <a:t>#:</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14"/>
                        </a:lnSpc>
                      </a:pPr>
                      <a:r>
                        <a:rPr sz="1550" dirty="0">
                          <a:latin typeface="Calibri"/>
                          <a:cs typeface="Calibri"/>
                        </a:rPr>
                        <a:t>HULL</a:t>
                      </a:r>
                      <a:r>
                        <a:rPr sz="1550" spc="-50" dirty="0">
                          <a:latin typeface="Calibri"/>
                          <a:cs typeface="Calibri"/>
                        </a:rPr>
                        <a:t> </a:t>
                      </a:r>
                      <a:r>
                        <a:rPr sz="1550" dirty="0">
                          <a:latin typeface="Calibri"/>
                          <a:cs typeface="Calibri"/>
                        </a:rPr>
                        <a:t>SERIAL</a:t>
                      </a:r>
                      <a:r>
                        <a:rPr sz="1550" spc="35" dirty="0">
                          <a:latin typeface="Calibri"/>
                          <a:cs typeface="Calibri"/>
                        </a:rPr>
                        <a:t> </a:t>
                      </a:r>
                      <a:r>
                        <a:rPr sz="1550" spc="-50" dirty="0">
                          <a:latin typeface="Calibri"/>
                          <a:cs typeface="Calibri"/>
                        </a:rPr>
                        <a:t>#</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61620">
                <a:tc>
                  <a:txBody>
                    <a:bodyPr/>
                    <a:lstStyle/>
                    <a:p>
                      <a:pPr marL="30480">
                        <a:lnSpc>
                          <a:spcPts val="1814"/>
                        </a:lnSpc>
                      </a:pPr>
                      <a:r>
                        <a:rPr sz="1550" dirty="0">
                          <a:latin typeface="Calibri"/>
                          <a:cs typeface="Calibri"/>
                        </a:rPr>
                        <a:t>PURCHASE</a:t>
                      </a:r>
                      <a:r>
                        <a:rPr sz="1550" spc="-75" dirty="0">
                          <a:latin typeface="Calibri"/>
                          <a:cs typeface="Calibri"/>
                        </a:rPr>
                        <a:t> </a:t>
                      </a:r>
                      <a:r>
                        <a:rPr sz="1550" spc="-10" dirty="0">
                          <a:latin typeface="Calibri"/>
                          <a:cs typeface="Calibri"/>
                        </a:rPr>
                        <a:t>DATE:</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14"/>
                        </a:lnSpc>
                      </a:pPr>
                      <a:r>
                        <a:rPr sz="1550" dirty="0">
                          <a:latin typeface="Calibri"/>
                          <a:cs typeface="Calibri"/>
                        </a:rPr>
                        <a:t>REGISTRATION</a:t>
                      </a:r>
                      <a:r>
                        <a:rPr sz="1550" spc="-85" dirty="0">
                          <a:latin typeface="Calibri"/>
                          <a:cs typeface="Calibri"/>
                        </a:rPr>
                        <a:t> </a:t>
                      </a:r>
                      <a:r>
                        <a:rPr sz="1550" spc="-25" dirty="0">
                          <a:latin typeface="Calibri"/>
                          <a:cs typeface="Calibri"/>
                        </a:rPr>
                        <a:t>#:</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60985">
                <a:tc>
                  <a:txBody>
                    <a:bodyPr/>
                    <a:lstStyle/>
                    <a:p>
                      <a:pPr marL="30480">
                        <a:lnSpc>
                          <a:spcPts val="1820"/>
                        </a:lnSpc>
                      </a:pPr>
                      <a:r>
                        <a:rPr sz="1550" dirty="0">
                          <a:latin typeface="Calibri"/>
                          <a:cs typeface="Calibri"/>
                        </a:rPr>
                        <a:t>IGNITION</a:t>
                      </a:r>
                      <a:r>
                        <a:rPr sz="1550" spc="-35" dirty="0">
                          <a:latin typeface="Calibri"/>
                          <a:cs typeface="Calibri"/>
                        </a:rPr>
                        <a:t> </a:t>
                      </a:r>
                      <a:r>
                        <a:rPr sz="1550" dirty="0">
                          <a:latin typeface="Calibri"/>
                          <a:cs typeface="Calibri"/>
                        </a:rPr>
                        <a:t>KEY</a:t>
                      </a:r>
                      <a:r>
                        <a:rPr sz="1550" spc="-5" dirty="0">
                          <a:latin typeface="Calibri"/>
                          <a:cs typeface="Calibri"/>
                        </a:rPr>
                        <a:t> </a:t>
                      </a:r>
                      <a:r>
                        <a:rPr sz="1550" spc="-25" dirty="0">
                          <a:latin typeface="Calibri"/>
                          <a:cs typeface="Calibri"/>
                        </a:rPr>
                        <a:t>#:</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60985">
                <a:tc gridSpan="4">
                  <a:txBody>
                    <a:bodyPr/>
                    <a:lstStyle/>
                    <a:p>
                      <a:pPr marL="30480">
                        <a:lnSpc>
                          <a:spcPts val="1820"/>
                        </a:lnSpc>
                      </a:pPr>
                      <a:r>
                        <a:rPr sz="1550" b="1" u="heavy" dirty="0">
                          <a:uFill>
                            <a:solidFill>
                              <a:srgbClr val="000000"/>
                            </a:solidFill>
                          </a:uFill>
                          <a:latin typeface="Calibri"/>
                          <a:cs typeface="Calibri"/>
                        </a:rPr>
                        <a:t>ENGINE</a:t>
                      </a:r>
                      <a:r>
                        <a:rPr sz="1550" b="1" u="heavy" spc="-65" dirty="0">
                          <a:uFill>
                            <a:solidFill>
                              <a:srgbClr val="000000"/>
                            </a:solidFill>
                          </a:uFill>
                          <a:latin typeface="Calibri"/>
                          <a:cs typeface="Calibri"/>
                        </a:rPr>
                        <a:t> </a:t>
                      </a:r>
                      <a:r>
                        <a:rPr sz="1550" b="1" u="heavy" spc="-10" dirty="0">
                          <a:uFill>
                            <a:solidFill>
                              <a:srgbClr val="000000"/>
                            </a:solidFill>
                          </a:uFill>
                          <a:latin typeface="Calibri"/>
                          <a:cs typeface="Calibri"/>
                        </a:rPr>
                        <a:t>INFORMATION</a:t>
                      </a:r>
                      <a:endParaRPr sz="15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61620">
                <a:tc>
                  <a:txBody>
                    <a:bodyPr/>
                    <a:lstStyle/>
                    <a:p>
                      <a:pPr marL="30480">
                        <a:lnSpc>
                          <a:spcPts val="1820"/>
                        </a:lnSpc>
                      </a:pPr>
                      <a:r>
                        <a:rPr sz="1550" dirty="0">
                          <a:latin typeface="Calibri"/>
                          <a:cs typeface="Calibri"/>
                        </a:rPr>
                        <a:t>ENGINE</a:t>
                      </a:r>
                      <a:r>
                        <a:rPr sz="1550" spc="10" dirty="0">
                          <a:latin typeface="Calibri"/>
                          <a:cs typeface="Calibri"/>
                        </a:rPr>
                        <a:t> </a:t>
                      </a:r>
                      <a:r>
                        <a:rPr sz="1550" spc="-20" dirty="0">
                          <a:latin typeface="Calibri"/>
                          <a:cs typeface="Calibri"/>
                        </a:rPr>
                        <a:t>MAKE:</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20"/>
                        </a:lnSpc>
                      </a:pPr>
                      <a:r>
                        <a:rPr sz="1550" dirty="0">
                          <a:latin typeface="Calibri"/>
                          <a:cs typeface="Calibri"/>
                        </a:rPr>
                        <a:t>MODEL</a:t>
                      </a:r>
                      <a:r>
                        <a:rPr sz="1550" spc="-40" dirty="0">
                          <a:latin typeface="Calibri"/>
                          <a:cs typeface="Calibri"/>
                        </a:rPr>
                        <a:t> </a:t>
                      </a:r>
                      <a:r>
                        <a:rPr sz="1550" spc="-35" dirty="0">
                          <a:latin typeface="Calibri"/>
                          <a:cs typeface="Calibri"/>
                        </a:rPr>
                        <a:t>#:</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60985">
                <a:tc>
                  <a:txBody>
                    <a:bodyPr/>
                    <a:lstStyle/>
                    <a:p>
                      <a:pPr marL="30480">
                        <a:lnSpc>
                          <a:spcPts val="1820"/>
                        </a:lnSpc>
                      </a:pPr>
                      <a:r>
                        <a:rPr sz="1550" dirty="0">
                          <a:latin typeface="Calibri"/>
                          <a:cs typeface="Calibri"/>
                        </a:rPr>
                        <a:t>SERIAL</a:t>
                      </a:r>
                      <a:r>
                        <a:rPr sz="1550" spc="-35" dirty="0">
                          <a:latin typeface="Calibri"/>
                          <a:cs typeface="Calibri"/>
                        </a:rPr>
                        <a:t> </a:t>
                      </a:r>
                      <a:r>
                        <a:rPr sz="1550" spc="-25" dirty="0">
                          <a:latin typeface="Calibri"/>
                          <a:cs typeface="Calibri"/>
                        </a:rPr>
                        <a:t>#:</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61620">
                <a:tc gridSpan="4">
                  <a:txBody>
                    <a:bodyPr/>
                    <a:lstStyle/>
                    <a:p>
                      <a:pPr marL="30480">
                        <a:lnSpc>
                          <a:spcPts val="1825"/>
                        </a:lnSpc>
                      </a:pPr>
                      <a:r>
                        <a:rPr sz="1550" b="1" u="heavy" dirty="0">
                          <a:uFill>
                            <a:solidFill>
                              <a:srgbClr val="000000"/>
                            </a:solidFill>
                          </a:uFill>
                          <a:latin typeface="Calibri"/>
                          <a:cs typeface="Calibri"/>
                        </a:rPr>
                        <a:t>PROPELLER</a:t>
                      </a:r>
                      <a:r>
                        <a:rPr sz="1550" b="1" u="heavy" spc="-10" dirty="0">
                          <a:uFill>
                            <a:solidFill>
                              <a:srgbClr val="000000"/>
                            </a:solidFill>
                          </a:uFill>
                          <a:latin typeface="Calibri"/>
                          <a:cs typeface="Calibri"/>
                        </a:rPr>
                        <a:t> INFORMATION</a:t>
                      </a:r>
                      <a:endParaRPr sz="15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60985">
                <a:tc>
                  <a:txBody>
                    <a:bodyPr/>
                    <a:lstStyle/>
                    <a:p>
                      <a:pPr marL="30480">
                        <a:lnSpc>
                          <a:spcPts val="1825"/>
                        </a:lnSpc>
                      </a:pPr>
                      <a:r>
                        <a:rPr sz="1550" spc="-10" dirty="0">
                          <a:latin typeface="Calibri"/>
                          <a:cs typeface="Calibri"/>
                        </a:rPr>
                        <a:t>MAKE:</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25"/>
                        </a:lnSpc>
                      </a:pPr>
                      <a:r>
                        <a:rPr sz="1550" dirty="0">
                          <a:latin typeface="Calibri"/>
                          <a:cs typeface="Calibri"/>
                        </a:rPr>
                        <a:t>#</a:t>
                      </a:r>
                      <a:r>
                        <a:rPr sz="1550" spc="-55" dirty="0">
                          <a:latin typeface="Calibri"/>
                          <a:cs typeface="Calibri"/>
                        </a:rPr>
                        <a:t> </a:t>
                      </a:r>
                      <a:r>
                        <a:rPr sz="1550" dirty="0">
                          <a:latin typeface="Calibri"/>
                          <a:cs typeface="Calibri"/>
                        </a:rPr>
                        <a:t>OF</a:t>
                      </a:r>
                      <a:r>
                        <a:rPr sz="1550" spc="-15" dirty="0">
                          <a:latin typeface="Calibri"/>
                          <a:cs typeface="Calibri"/>
                        </a:rPr>
                        <a:t> </a:t>
                      </a:r>
                      <a:r>
                        <a:rPr sz="1550" spc="-10" dirty="0">
                          <a:latin typeface="Calibri"/>
                          <a:cs typeface="Calibri"/>
                        </a:rPr>
                        <a:t>BLADES:</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60985">
                <a:tc>
                  <a:txBody>
                    <a:bodyPr/>
                    <a:lstStyle/>
                    <a:p>
                      <a:pPr marL="30480">
                        <a:lnSpc>
                          <a:spcPts val="1825"/>
                        </a:lnSpc>
                      </a:pPr>
                      <a:r>
                        <a:rPr sz="1550" spc="-10" dirty="0">
                          <a:latin typeface="Calibri"/>
                          <a:cs typeface="Calibri"/>
                        </a:rPr>
                        <a:t>DIAMETER:</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25"/>
                        </a:lnSpc>
                      </a:pPr>
                      <a:r>
                        <a:rPr sz="1550" spc="-10" dirty="0">
                          <a:latin typeface="Calibri"/>
                          <a:cs typeface="Calibri"/>
                        </a:rPr>
                        <a:t>PITCH:</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61620">
                <a:tc>
                  <a:txBody>
                    <a:bodyPr/>
                    <a:lstStyle/>
                    <a:p>
                      <a:pPr marL="30480">
                        <a:lnSpc>
                          <a:spcPts val="1820"/>
                        </a:lnSpc>
                      </a:pPr>
                      <a:r>
                        <a:rPr sz="1550" dirty="0">
                          <a:latin typeface="Calibri"/>
                          <a:cs typeface="Calibri"/>
                        </a:rPr>
                        <a:t>PART</a:t>
                      </a:r>
                      <a:r>
                        <a:rPr sz="1550" spc="-100" dirty="0">
                          <a:latin typeface="Calibri"/>
                          <a:cs typeface="Calibri"/>
                        </a:rPr>
                        <a:t> </a:t>
                      </a:r>
                      <a:r>
                        <a:rPr sz="1550" spc="-50" dirty="0">
                          <a:latin typeface="Calibri"/>
                          <a:cs typeface="Calibri"/>
                        </a:rPr>
                        <a:t>#</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60350">
                <a:tc gridSpan="4">
                  <a:txBody>
                    <a:bodyPr/>
                    <a:lstStyle/>
                    <a:p>
                      <a:pPr marL="30480">
                        <a:lnSpc>
                          <a:spcPts val="1830"/>
                        </a:lnSpc>
                      </a:pPr>
                      <a:r>
                        <a:rPr sz="1550" b="1" u="heavy" dirty="0">
                          <a:uFill>
                            <a:solidFill>
                              <a:srgbClr val="000000"/>
                            </a:solidFill>
                          </a:uFill>
                          <a:latin typeface="Calibri"/>
                          <a:cs typeface="Calibri"/>
                        </a:rPr>
                        <a:t>OPTIONAL</a:t>
                      </a:r>
                      <a:r>
                        <a:rPr sz="1550" b="1" u="heavy" spc="-5" dirty="0">
                          <a:uFill>
                            <a:solidFill>
                              <a:srgbClr val="000000"/>
                            </a:solidFill>
                          </a:uFill>
                          <a:latin typeface="Calibri"/>
                          <a:cs typeface="Calibri"/>
                        </a:rPr>
                        <a:t> </a:t>
                      </a:r>
                      <a:r>
                        <a:rPr sz="1550" b="1" u="heavy" spc="-10" dirty="0">
                          <a:uFill>
                            <a:solidFill>
                              <a:srgbClr val="000000"/>
                            </a:solidFill>
                          </a:uFill>
                          <a:latin typeface="Calibri"/>
                          <a:cs typeface="Calibri"/>
                        </a:rPr>
                        <a:t>EQUIPMENT</a:t>
                      </a:r>
                      <a:endParaRPr sz="15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60350">
                <a:tc>
                  <a:txBody>
                    <a:bodyPr/>
                    <a:lstStyle/>
                    <a:p>
                      <a:pPr marL="30480">
                        <a:lnSpc>
                          <a:spcPts val="1830"/>
                        </a:lnSpc>
                      </a:pPr>
                      <a:r>
                        <a:rPr sz="1550" spc="-10" dirty="0">
                          <a:latin typeface="Calibri"/>
                          <a:cs typeface="Calibri"/>
                        </a:rPr>
                        <a:t>MAKE:</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30"/>
                        </a:lnSpc>
                      </a:pPr>
                      <a:r>
                        <a:rPr sz="1550" dirty="0">
                          <a:latin typeface="Calibri"/>
                          <a:cs typeface="Calibri"/>
                        </a:rPr>
                        <a:t>MODEL</a:t>
                      </a:r>
                      <a:r>
                        <a:rPr sz="1550" spc="-25" dirty="0">
                          <a:latin typeface="Calibri"/>
                          <a:cs typeface="Calibri"/>
                        </a:rPr>
                        <a:t> </a:t>
                      </a:r>
                      <a:r>
                        <a:rPr sz="1550" spc="-35" dirty="0">
                          <a:latin typeface="Calibri"/>
                          <a:cs typeface="Calibri"/>
                        </a:rPr>
                        <a:t>#:</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60985">
                <a:tc>
                  <a:txBody>
                    <a:bodyPr/>
                    <a:lstStyle/>
                    <a:p>
                      <a:pPr marL="30480">
                        <a:lnSpc>
                          <a:spcPts val="1830"/>
                        </a:lnSpc>
                      </a:pPr>
                      <a:r>
                        <a:rPr sz="1550" dirty="0">
                          <a:latin typeface="Calibri"/>
                          <a:cs typeface="Calibri"/>
                        </a:rPr>
                        <a:t>SERIAL</a:t>
                      </a:r>
                      <a:r>
                        <a:rPr sz="1550" spc="-35" dirty="0">
                          <a:latin typeface="Calibri"/>
                          <a:cs typeface="Calibri"/>
                        </a:rPr>
                        <a:t> </a:t>
                      </a:r>
                      <a:r>
                        <a:rPr sz="1550" spc="-25" dirty="0">
                          <a:latin typeface="Calibri"/>
                          <a:cs typeface="Calibri"/>
                        </a:rPr>
                        <a:t>#:</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60985">
                <a:tc gridSpan="4">
                  <a:txBody>
                    <a:bodyPr/>
                    <a:lstStyle/>
                    <a:p>
                      <a:pPr marL="30480">
                        <a:lnSpc>
                          <a:spcPts val="1825"/>
                        </a:lnSpc>
                      </a:pPr>
                      <a:r>
                        <a:rPr sz="1550" b="1" u="heavy" dirty="0">
                          <a:uFill>
                            <a:solidFill>
                              <a:srgbClr val="000000"/>
                            </a:solidFill>
                          </a:uFill>
                          <a:latin typeface="Calibri"/>
                          <a:cs typeface="Calibri"/>
                        </a:rPr>
                        <a:t>DEALER</a:t>
                      </a:r>
                      <a:r>
                        <a:rPr sz="1550" b="1" u="heavy" spc="5" dirty="0">
                          <a:uFill>
                            <a:solidFill>
                              <a:srgbClr val="000000"/>
                            </a:solidFill>
                          </a:uFill>
                          <a:latin typeface="Calibri"/>
                          <a:cs typeface="Calibri"/>
                        </a:rPr>
                        <a:t> </a:t>
                      </a:r>
                      <a:r>
                        <a:rPr sz="1550" b="1" u="heavy" spc="-10" dirty="0">
                          <a:uFill>
                            <a:solidFill>
                              <a:srgbClr val="000000"/>
                            </a:solidFill>
                          </a:uFill>
                          <a:latin typeface="Calibri"/>
                          <a:cs typeface="Calibri"/>
                        </a:rPr>
                        <a:t>INFORMATION</a:t>
                      </a:r>
                      <a:endParaRPr sz="15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260985">
                <a:tc>
                  <a:txBody>
                    <a:bodyPr/>
                    <a:lstStyle/>
                    <a:p>
                      <a:pPr marL="30480">
                        <a:lnSpc>
                          <a:spcPts val="1835"/>
                        </a:lnSpc>
                      </a:pPr>
                      <a:r>
                        <a:rPr sz="1550" spc="-10" dirty="0">
                          <a:latin typeface="Calibri"/>
                          <a:cs typeface="Calibri"/>
                        </a:rPr>
                        <a:t>NAME:</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35"/>
                        </a:lnSpc>
                      </a:pPr>
                      <a:r>
                        <a:rPr sz="1550" dirty="0">
                          <a:latin typeface="Calibri"/>
                          <a:cs typeface="Calibri"/>
                        </a:rPr>
                        <a:t>PHONE</a:t>
                      </a:r>
                      <a:r>
                        <a:rPr sz="1550" spc="-50" dirty="0">
                          <a:latin typeface="Calibri"/>
                          <a:cs typeface="Calibri"/>
                        </a:rPr>
                        <a:t> </a:t>
                      </a:r>
                      <a:r>
                        <a:rPr sz="1550" spc="-25" dirty="0">
                          <a:latin typeface="Calibri"/>
                          <a:cs typeface="Calibri"/>
                        </a:rPr>
                        <a:t>#:</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60350">
                <a:tc>
                  <a:txBody>
                    <a:bodyPr/>
                    <a:lstStyle/>
                    <a:p>
                      <a:pPr marL="30480">
                        <a:lnSpc>
                          <a:spcPts val="1835"/>
                        </a:lnSpc>
                      </a:pPr>
                      <a:r>
                        <a:rPr sz="1550" spc="-10" dirty="0">
                          <a:latin typeface="Calibri"/>
                          <a:cs typeface="Calibri"/>
                        </a:rPr>
                        <a:t>STREET</a:t>
                      </a:r>
                      <a:r>
                        <a:rPr sz="1550" spc="-40" dirty="0">
                          <a:latin typeface="Calibri"/>
                          <a:cs typeface="Calibri"/>
                        </a:rPr>
                        <a:t> </a:t>
                      </a:r>
                      <a:r>
                        <a:rPr sz="1550" spc="-10" dirty="0">
                          <a:latin typeface="Calibri"/>
                          <a:cs typeface="Calibri"/>
                        </a:rPr>
                        <a:t>ADDRESS:</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35"/>
                        </a:lnSpc>
                      </a:pPr>
                      <a:r>
                        <a:rPr sz="1550" spc="-10" dirty="0">
                          <a:latin typeface="Calibri"/>
                          <a:cs typeface="Calibri"/>
                        </a:rPr>
                        <a:t>CITY:</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60350">
                <a:tc>
                  <a:txBody>
                    <a:bodyPr/>
                    <a:lstStyle/>
                    <a:p>
                      <a:pPr marL="30480">
                        <a:lnSpc>
                          <a:spcPts val="1835"/>
                        </a:lnSpc>
                      </a:pPr>
                      <a:r>
                        <a:rPr sz="1550" spc="-10" dirty="0">
                          <a:latin typeface="Calibri"/>
                          <a:cs typeface="Calibri"/>
                        </a:rPr>
                        <a:t>STATE:</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31750">
                        <a:lnSpc>
                          <a:spcPts val="1835"/>
                        </a:lnSpc>
                      </a:pPr>
                      <a:r>
                        <a:rPr sz="1550" dirty="0">
                          <a:latin typeface="Calibri"/>
                          <a:cs typeface="Calibri"/>
                        </a:rPr>
                        <a:t>ZIP</a:t>
                      </a:r>
                      <a:r>
                        <a:rPr sz="1550" spc="-10" dirty="0">
                          <a:latin typeface="Calibri"/>
                          <a:cs typeface="Calibri"/>
                        </a:rPr>
                        <a:t> CODE:</a:t>
                      </a:r>
                      <a:endParaRPr sz="155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60985">
                <a:tc>
                  <a:txBody>
                    <a:bodyPr/>
                    <a:lstStyle/>
                    <a:p>
                      <a:pPr marL="30480">
                        <a:lnSpc>
                          <a:spcPts val="1835"/>
                        </a:lnSpc>
                      </a:pPr>
                      <a:r>
                        <a:rPr sz="1550" dirty="0">
                          <a:latin typeface="Calibri"/>
                          <a:cs typeface="Calibri"/>
                        </a:rPr>
                        <a:t>SALES</a:t>
                      </a:r>
                      <a:r>
                        <a:rPr sz="1550" spc="30" dirty="0">
                          <a:latin typeface="Calibri"/>
                          <a:cs typeface="Calibri"/>
                        </a:rPr>
                        <a:t> </a:t>
                      </a:r>
                      <a:r>
                        <a:rPr sz="1550" spc="-10" dirty="0">
                          <a:latin typeface="Calibri"/>
                          <a:cs typeface="Calibri"/>
                        </a:rPr>
                        <a:t>PERSON:</a:t>
                      </a:r>
                      <a:endParaRPr sz="1550">
                        <a:latin typeface="Calibri"/>
                        <a:cs typeface="Calibri"/>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61620">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extLst>
                  <a:ext uri="{0D108BD9-81ED-4DB2-BD59-A6C34878D82A}">
                    <a16:rowId xmlns:a16="http://schemas.microsoft.com/office/drawing/2014/main" val="10023"/>
                  </a:ext>
                </a:extLst>
              </a:tr>
            </a:tbl>
          </a:graphicData>
        </a:graphic>
      </p:graphicFrame>
      <p:pic>
        <p:nvPicPr>
          <p:cNvPr id="6" name="object 6"/>
          <p:cNvPicPr/>
          <p:nvPr/>
        </p:nvPicPr>
        <p:blipFill>
          <a:blip r:embed="rId3" cstate="print"/>
          <a:stretch>
            <a:fillRect/>
          </a:stretch>
        </p:blipFill>
        <p:spPr>
          <a:xfrm>
            <a:off x="4145279" y="7242046"/>
            <a:ext cx="1764792" cy="530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D77AA09E-64D6-1DB5-165B-62EBCE3554A5}"/>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512775" y="7338466"/>
            <a:ext cx="9715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6</a:t>
            </a:r>
            <a:endParaRPr sz="1100">
              <a:latin typeface="Calibri"/>
              <a:cs typeface="Calibri"/>
            </a:endParaRPr>
          </a:p>
        </p:txBody>
      </p:sp>
      <p:sp>
        <p:nvSpPr>
          <p:cNvPr id="3" name="object 3"/>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graphicFrame>
        <p:nvGraphicFramePr>
          <p:cNvPr id="5" name="object 5"/>
          <p:cNvGraphicFramePr>
            <a:graphicFrameLocks noGrp="1"/>
          </p:cNvGraphicFramePr>
          <p:nvPr/>
        </p:nvGraphicFramePr>
        <p:xfrm>
          <a:off x="2780029" y="1362328"/>
          <a:ext cx="4478020" cy="3707765"/>
        </p:xfrm>
        <a:graphic>
          <a:graphicData uri="http://schemas.openxmlformats.org/drawingml/2006/table">
            <a:tbl>
              <a:tblPr firstRow="1" bandRow="1">
                <a:tableStyleId>{2D5ABB26-0587-4C30-8999-92F81FD0307C}</a:tableStyleId>
              </a:tblPr>
              <a:tblGrid>
                <a:gridCol w="2941955">
                  <a:extLst>
                    <a:ext uri="{9D8B030D-6E8A-4147-A177-3AD203B41FA5}">
                      <a16:colId xmlns:a16="http://schemas.microsoft.com/office/drawing/2014/main" val="20000"/>
                    </a:ext>
                  </a:extLst>
                </a:gridCol>
                <a:gridCol w="1536065">
                  <a:extLst>
                    <a:ext uri="{9D8B030D-6E8A-4147-A177-3AD203B41FA5}">
                      <a16:colId xmlns:a16="http://schemas.microsoft.com/office/drawing/2014/main" val="20001"/>
                    </a:ext>
                  </a:extLst>
                </a:gridCol>
              </a:tblGrid>
              <a:tr h="288290">
                <a:tc>
                  <a:txBody>
                    <a:bodyPr/>
                    <a:lstStyle/>
                    <a:p>
                      <a:pPr marL="31750">
                        <a:lnSpc>
                          <a:spcPts val="1710"/>
                        </a:lnSpc>
                      </a:pPr>
                      <a:r>
                        <a:rPr sz="1800" b="1" spc="45" dirty="0">
                          <a:latin typeface="Calibri"/>
                          <a:cs typeface="Calibri"/>
                        </a:rPr>
                        <a:t>Length</a:t>
                      </a:r>
                      <a:endParaRPr sz="1800">
                        <a:latin typeface="Calibri"/>
                        <a:cs typeface="Calibri"/>
                      </a:endParaRPr>
                    </a:p>
                  </a:txBody>
                  <a:tcPr marL="0" marR="0" marT="0" marB="0"/>
                </a:tc>
                <a:tc>
                  <a:txBody>
                    <a:bodyPr/>
                    <a:lstStyle/>
                    <a:p>
                      <a:pPr marL="292100">
                        <a:lnSpc>
                          <a:spcPts val="1710"/>
                        </a:lnSpc>
                      </a:pPr>
                      <a:r>
                        <a:rPr sz="1800" spc="-10" dirty="0">
                          <a:latin typeface="Calibri"/>
                          <a:cs typeface="Calibri"/>
                        </a:rPr>
                        <a:t>25’9”</a:t>
                      </a:r>
                      <a:endParaRPr sz="1800">
                        <a:latin typeface="Calibri"/>
                        <a:cs typeface="Calibri"/>
                      </a:endParaRPr>
                    </a:p>
                  </a:txBody>
                  <a:tcPr marL="0" marR="0" marT="0" marB="0"/>
                </a:tc>
                <a:extLst>
                  <a:ext uri="{0D108BD9-81ED-4DB2-BD59-A6C34878D82A}">
                    <a16:rowId xmlns:a16="http://schemas.microsoft.com/office/drawing/2014/main" val="10000"/>
                  </a:ext>
                </a:extLst>
              </a:tr>
              <a:tr h="351790">
                <a:tc>
                  <a:txBody>
                    <a:bodyPr/>
                    <a:lstStyle/>
                    <a:p>
                      <a:pPr marL="31750">
                        <a:lnSpc>
                          <a:spcPct val="100000"/>
                        </a:lnSpc>
                        <a:spcBef>
                          <a:spcPts val="25"/>
                        </a:spcBef>
                      </a:pPr>
                      <a:r>
                        <a:rPr sz="1800" b="1" spc="-20" dirty="0">
                          <a:latin typeface="Calibri"/>
                          <a:cs typeface="Calibri"/>
                        </a:rPr>
                        <a:t>Beam</a:t>
                      </a:r>
                      <a:endParaRPr sz="1800">
                        <a:latin typeface="Calibri"/>
                        <a:cs typeface="Calibri"/>
                      </a:endParaRPr>
                    </a:p>
                  </a:txBody>
                  <a:tcPr marL="0" marR="0" marT="3175" marB="0"/>
                </a:tc>
                <a:tc>
                  <a:txBody>
                    <a:bodyPr/>
                    <a:lstStyle/>
                    <a:p>
                      <a:pPr marL="396240">
                        <a:lnSpc>
                          <a:spcPct val="100000"/>
                        </a:lnSpc>
                        <a:spcBef>
                          <a:spcPts val="25"/>
                        </a:spcBef>
                      </a:pPr>
                      <a:r>
                        <a:rPr sz="1800" spc="-20" dirty="0">
                          <a:latin typeface="Calibri"/>
                          <a:cs typeface="Calibri"/>
                        </a:rPr>
                        <a:t>9’4”</a:t>
                      </a:r>
                      <a:endParaRPr sz="1800">
                        <a:latin typeface="Calibri"/>
                        <a:cs typeface="Calibri"/>
                      </a:endParaRPr>
                    </a:p>
                  </a:txBody>
                  <a:tcPr marL="0" marR="0" marT="3175" marB="0"/>
                </a:tc>
                <a:extLst>
                  <a:ext uri="{0D108BD9-81ED-4DB2-BD59-A6C34878D82A}">
                    <a16:rowId xmlns:a16="http://schemas.microsoft.com/office/drawing/2014/main" val="10001"/>
                  </a:ext>
                </a:extLst>
              </a:tr>
              <a:tr h="355600">
                <a:tc>
                  <a:txBody>
                    <a:bodyPr/>
                    <a:lstStyle/>
                    <a:p>
                      <a:pPr marL="31750">
                        <a:lnSpc>
                          <a:spcPct val="100000"/>
                        </a:lnSpc>
                        <a:spcBef>
                          <a:spcPts val="45"/>
                        </a:spcBef>
                      </a:pPr>
                      <a:r>
                        <a:rPr sz="1800" b="1" dirty="0">
                          <a:latin typeface="Calibri"/>
                          <a:cs typeface="Calibri"/>
                        </a:rPr>
                        <a:t>Fuel</a:t>
                      </a:r>
                      <a:r>
                        <a:rPr sz="1800" b="1" spc="135" dirty="0">
                          <a:latin typeface="Calibri"/>
                          <a:cs typeface="Calibri"/>
                        </a:rPr>
                        <a:t> </a:t>
                      </a:r>
                      <a:r>
                        <a:rPr sz="1800" b="1" spc="-10" dirty="0">
                          <a:latin typeface="Calibri"/>
                          <a:cs typeface="Calibri"/>
                        </a:rPr>
                        <a:t>Capacity</a:t>
                      </a:r>
                      <a:endParaRPr sz="1800">
                        <a:latin typeface="Calibri"/>
                        <a:cs typeface="Calibri"/>
                      </a:endParaRPr>
                    </a:p>
                  </a:txBody>
                  <a:tcPr marL="0" marR="0" marT="5715" marB="0"/>
                </a:tc>
                <a:tc>
                  <a:txBody>
                    <a:bodyPr/>
                    <a:lstStyle/>
                    <a:p>
                      <a:pPr marL="292100">
                        <a:lnSpc>
                          <a:spcPct val="100000"/>
                        </a:lnSpc>
                        <a:spcBef>
                          <a:spcPts val="45"/>
                        </a:spcBef>
                      </a:pPr>
                      <a:r>
                        <a:rPr sz="1800" dirty="0">
                          <a:latin typeface="Calibri"/>
                          <a:cs typeface="Calibri"/>
                        </a:rPr>
                        <a:t>147</a:t>
                      </a:r>
                      <a:r>
                        <a:rPr sz="1800" spc="-30" dirty="0">
                          <a:latin typeface="Calibri"/>
                          <a:cs typeface="Calibri"/>
                        </a:rPr>
                        <a:t> </a:t>
                      </a:r>
                      <a:r>
                        <a:rPr sz="1800" spc="-25" dirty="0">
                          <a:latin typeface="Calibri"/>
                          <a:cs typeface="Calibri"/>
                        </a:rPr>
                        <a:t>Gal</a:t>
                      </a:r>
                      <a:endParaRPr sz="1800">
                        <a:latin typeface="Calibri"/>
                        <a:cs typeface="Calibri"/>
                      </a:endParaRPr>
                    </a:p>
                  </a:txBody>
                  <a:tcPr marL="0" marR="0" marT="5715" marB="0"/>
                </a:tc>
                <a:extLst>
                  <a:ext uri="{0D108BD9-81ED-4DB2-BD59-A6C34878D82A}">
                    <a16:rowId xmlns:a16="http://schemas.microsoft.com/office/drawing/2014/main" val="10002"/>
                  </a:ext>
                </a:extLst>
              </a:tr>
              <a:tr h="355600">
                <a:tc>
                  <a:txBody>
                    <a:bodyPr/>
                    <a:lstStyle/>
                    <a:p>
                      <a:pPr marL="31750">
                        <a:lnSpc>
                          <a:spcPct val="100000"/>
                        </a:lnSpc>
                        <a:spcBef>
                          <a:spcPts val="50"/>
                        </a:spcBef>
                      </a:pPr>
                      <a:r>
                        <a:rPr sz="1800" b="1" dirty="0">
                          <a:latin typeface="Calibri"/>
                          <a:cs typeface="Calibri"/>
                        </a:rPr>
                        <a:t>Max</a:t>
                      </a:r>
                      <a:r>
                        <a:rPr sz="1800" b="1" spc="30" dirty="0">
                          <a:latin typeface="Calibri"/>
                          <a:cs typeface="Calibri"/>
                        </a:rPr>
                        <a:t> </a:t>
                      </a:r>
                      <a:r>
                        <a:rPr sz="1800" b="1" spc="50" dirty="0">
                          <a:latin typeface="Calibri"/>
                          <a:cs typeface="Calibri"/>
                        </a:rPr>
                        <a:t>Horse</a:t>
                      </a:r>
                      <a:r>
                        <a:rPr sz="1800" b="1" spc="125" dirty="0">
                          <a:latin typeface="Calibri"/>
                          <a:cs typeface="Calibri"/>
                        </a:rPr>
                        <a:t> </a:t>
                      </a:r>
                      <a:r>
                        <a:rPr sz="1800" b="1" spc="45" dirty="0">
                          <a:latin typeface="Calibri"/>
                          <a:cs typeface="Calibri"/>
                        </a:rPr>
                        <a:t>Power</a:t>
                      </a:r>
                      <a:endParaRPr sz="1800">
                        <a:latin typeface="Calibri"/>
                        <a:cs typeface="Calibri"/>
                      </a:endParaRPr>
                    </a:p>
                  </a:txBody>
                  <a:tcPr marL="0" marR="0" marT="6350" marB="0"/>
                </a:tc>
                <a:tc>
                  <a:txBody>
                    <a:bodyPr/>
                    <a:lstStyle/>
                    <a:p>
                      <a:pPr marL="292100">
                        <a:lnSpc>
                          <a:spcPct val="100000"/>
                        </a:lnSpc>
                        <a:spcBef>
                          <a:spcPts val="50"/>
                        </a:spcBef>
                      </a:pPr>
                      <a:r>
                        <a:rPr sz="1800" dirty="0">
                          <a:latin typeface="Calibri"/>
                          <a:cs typeface="Calibri"/>
                        </a:rPr>
                        <a:t>400</a:t>
                      </a:r>
                      <a:r>
                        <a:rPr sz="1800" spc="-40" dirty="0">
                          <a:latin typeface="Calibri"/>
                          <a:cs typeface="Calibri"/>
                        </a:rPr>
                        <a:t> </a:t>
                      </a:r>
                      <a:r>
                        <a:rPr sz="1800" spc="-20" dirty="0">
                          <a:latin typeface="Calibri"/>
                          <a:cs typeface="Calibri"/>
                        </a:rPr>
                        <a:t>H.P.</a:t>
                      </a:r>
                      <a:endParaRPr sz="1800">
                        <a:latin typeface="Calibri"/>
                        <a:cs typeface="Calibri"/>
                      </a:endParaRPr>
                    </a:p>
                  </a:txBody>
                  <a:tcPr marL="0" marR="0" marT="6350" marB="0"/>
                </a:tc>
                <a:extLst>
                  <a:ext uri="{0D108BD9-81ED-4DB2-BD59-A6C34878D82A}">
                    <a16:rowId xmlns:a16="http://schemas.microsoft.com/office/drawing/2014/main" val="10003"/>
                  </a:ext>
                </a:extLst>
              </a:tr>
              <a:tr h="354965">
                <a:tc>
                  <a:txBody>
                    <a:bodyPr/>
                    <a:lstStyle/>
                    <a:p>
                      <a:pPr marL="31750">
                        <a:lnSpc>
                          <a:spcPct val="100000"/>
                        </a:lnSpc>
                        <a:spcBef>
                          <a:spcPts val="50"/>
                        </a:spcBef>
                      </a:pPr>
                      <a:r>
                        <a:rPr sz="1800" b="1" dirty="0">
                          <a:latin typeface="Calibri"/>
                          <a:cs typeface="Calibri"/>
                        </a:rPr>
                        <a:t>Live</a:t>
                      </a:r>
                      <a:r>
                        <a:rPr sz="1800" b="1" spc="-45" dirty="0">
                          <a:latin typeface="Calibri"/>
                          <a:cs typeface="Calibri"/>
                        </a:rPr>
                        <a:t> </a:t>
                      </a:r>
                      <a:r>
                        <a:rPr sz="1800" b="1" spc="45" dirty="0">
                          <a:latin typeface="Calibri"/>
                          <a:cs typeface="Calibri"/>
                        </a:rPr>
                        <a:t>Well</a:t>
                      </a:r>
                      <a:endParaRPr sz="1800">
                        <a:latin typeface="Calibri"/>
                        <a:cs typeface="Calibri"/>
                      </a:endParaRPr>
                    </a:p>
                  </a:txBody>
                  <a:tcPr marL="0" marR="0" marT="6350" marB="0"/>
                </a:tc>
                <a:tc>
                  <a:txBody>
                    <a:bodyPr/>
                    <a:lstStyle/>
                    <a:p>
                      <a:pPr marL="292100">
                        <a:lnSpc>
                          <a:spcPct val="100000"/>
                        </a:lnSpc>
                        <a:spcBef>
                          <a:spcPts val="50"/>
                        </a:spcBef>
                      </a:pPr>
                      <a:r>
                        <a:rPr sz="1800" dirty="0">
                          <a:latin typeface="Calibri"/>
                          <a:cs typeface="Calibri"/>
                        </a:rPr>
                        <a:t>30</a:t>
                      </a:r>
                      <a:r>
                        <a:rPr sz="1800" spc="-25" dirty="0">
                          <a:latin typeface="Calibri"/>
                          <a:cs typeface="Calibri"/>
                        </a:rPr>
                        <a:t> </a:t>
                      </a:r>
                      <a:r>
                        <a:rPr sz="1800" spc="35" dirty="0">
                          <a:latin typeface="Calibri"/>
                          <a:cs typeface="Calibri"/>
                        </a:rPr>
                        <a:t>Gal</a:t>
                      </a:r>
                      <a:endParaRPr sz="1800">
                        <a:latin typeface="Calibri"/>
                        <a:cs typeface="Calibri"/>
                      </a:endParaRPr>
                    </a:p>
                  </a:txBody>
                  <a:tcPr marL="0" marR="0" marT="6350" marB="0"/>
                </a:tc>
                <a:extLst>
                  <a:ext uri="{0D108BD9-81ED-4DB2-BD59-A6C34878D82A}">
                    <a16:rowId xmlns:a16="http://schemas.microsoft.com/office/drawing/2014/main" val="10004"/>
                  </a:ext>
                </a:extLst>
              </a:tr>
              <a:tr h="354965">
                <a:tc>
                  <a:txBody>
                    <a:bodyPr/>
                    <a:lstStyle/>
                    <a:p>
                      <a:pPr marL="31750">
                        <a:lnSpc>
                          <a:spcPct val="100000"/>
                        </a:lnSpc>
                        <a:spcBef>
                          <a:spcPts val="45"/>
                        </a:spcBef>
                      </a:pPr>
                      <a:r>
                        <a:rPr sz="1800" b="1" dirty="0">
                          <a:latin typeface="Calibri"/>
                          <a:cs typeface="Calibri"/>
                        </a:rPr>
                        <a:t>Deadrise</a:t>
                      </a:r>
                      <a:r>
                        <a:rPr sz="1800" b="1" spc="110" dirty="0">
                          <a:latin typeface="Calibri"/>
                          <a:cs typeface="Calibri"/>
                        </a:rPr>
                        <a:t> </a:t>
                      </a:r>
                      <a:r>
                        <a:rPr sz="1800" b="1" dirty="0">
                          <a:latin typeface="Calibri"/>
                          <a:cs typeface="Calibri"/>
                        </a:rPr>
                        <a:t>@</a:t>
                      </a:r>
                      <a:r>
                        <a:rPr sz="1800" b="1" spc="55" dirty="0">
                          <a:latin typeface="Calibri"/>
                          <a:cs typeface="Calibri"/>
                        </a:rPr>
                        <a:t> </a:t>
                      </a:r>
                      <a:r>
                        <a:rPr sz="1800" b="1" spc="45" dirty="0">
                          <a:latin typeface="Calibri"/>
                          <a:cs typeface="Calibri"/>
                        </a:rPr>
                        <a:t>Transom</a:t>
                      </a:r>
                      <a:endParaRPr sz="1800">
                        <a:latin typeface="Calibri"/>
                        <a:cs typeface="Calibri"/>
                      </a:endParaRPr>
                    </a:p>
                  </a:txBody>
                  <a:tcPr marL="0" marR="0" marT="5715" marB="0"/>
                </a:tc>
                <a:tc>
                  <a:txBody>
                    <a:bodyPr/>
                    <a:lstStyle/>
                    <a:p>
                      <a:pPr marL="292100">
                        <a:lnSpc>
                          <a:spcPct val="100000"/>
                        </a:lnSpc>
                        <a:spcBef>
                          <a:spcPts val="45"/>
                        </a:spcBef>
                      </a:pPr>
                      <a:r>
                        <a:rPr sz="1800" dirty="0">
                          <a:latin typeface="Calibri"/>
                          <a:cs typeface="Calibri"/>
                        </a:rPr>
                        <a:t>22.5</a:t>
                      </a:r>
                      <a:r>
                        <a:rPr sz="1800" spc="-5" dirty="0">
                          <a:latin typeface="Calibri"/>
                          <a:cs typeface="Calibri"/>
                        </a:rPr>
                        <a:t> </a:t>
                      </a:r>
                      <a:r>
                        <a:rPr sz="1800" spc="-10" dirty="0">
                          <a:latin typeface="Calibri"/>
                          <a:cs typeface="Calibri"/>
                        </a:rPr>
                        <a:t>Degrees</a:t>
                      </a:r>
                      <a:endParaRPr sz="1800">
                        <a:latin typeface="Calibri"/>
                        <a:cs typeface="Calibri"/>
                      </a:endParaRPr>
                    </a:p>
                  </a:txBody>
                  <a:tcPr marL="0" marR="0" marT="5715" marB="0"/>
                </a:tc>
                <a:extLst>
                  <a:ext uri="{0D108BD9-81ED-4DB2-BD59-A6C34878D82A}">
                    <a16:rowId xmlns:a16="http://schemas.microsoft.com/office/drawing/2014/main" val="10005"/>
                  </a:ext>
                </a:extLst>
              </a:tr>
              <a:tr h="354965">
                <a:tc>
                  <a:txBody>
                    <a:bodyPr/>
                    <a:lstStyle/>
                    <a:p>
                      <a:pPr marL="31750">
                        <a:lnSpc>
                          <a:spcPct val="100000"/>
                        </a:lnSpc>
                        <a:spcBef>
                          <a:spcPts val="45"/>
                        </a:spcBef>
                      </a:pPr>
                      <a:r>
                        <a:rPr sz="1800" b="1" spc="100" dirty="0">
                          <a:latin typeface="Calibri"/>
                          <a:cs typeface="Calibri"/>
                        </a:rPr>
                        <a:t>Draft</a:t>
                      </a:r>
                      <a:endParaRPr sz="1800">
                        <a:latin typeface="Calibri"/>
                        <a:cs typeface="Calibri"/>
                      </a:endParaRPr>
                    </a:p>
                  </a:txBody>
                  <a:tcPr marL="0" marR="0" marT="5715" marB="0"/>
                </a:tc>
                <a:tc>
                  <a:txBody>
                    <a:bodyPr/>
                    <a:lstStyle/>
                    <a:p>
                      <a:pPr marL="292100">
                        <a:lnSpc>
                          <a:spcPct val="100000"/>
                        </a:lnSpc>
                        <a:spcBef>
                          <a:spcPts val="45"/>
                        </a:spcBef>
                      </a:pPr>
                      <a:r>
                        <a:rPr sz="1800" spc="-25" dirty="0">
                          <a:latin typeface="Calibri"/>
                          <a:cs typeface="Calibri"/>
                        </a:rPr>
                        <a:t>19”</a:t>
                      </a:r>
                      <a:endParaRPr sz="1800">
                        <a:latin typeface="Calibri"/>
                        <a:cs typeface="Calibri"/>
                      </a:endParaRPr>
                    </a:p>
                  </a:txBody>
                  <a:tcPr marL="0" marR="0" marT="5715" marB="0"/>
                </a:tc>
                <a:extLst>
                  <a:ext uri="{0D108BD9-81ED-4DB2-BD59-A6C34878D82A}">
                    <a16:rowId xmlns:a16="http://schemas.microsoft.com/office/drawing/2014/main" val="10006"/>
                  </a:ext>
                </a:extLst>
              </a:tr>
              <a:tr h="354965">
                <a:tc>
                  <a:txBody>
                    <a:bodyPr/>
                    <a:lstStyle/>
                    <a:p>
                      <a:pPr marL="31750">
                        <a:lnSpc>
                          <a:spcPct val="100000"/>
                        </a:lnSpc>
                        <a:spcBef>
                          <a:spcPts val="45"/>
                        </a:spcBef>
                      </a:pPr>
                      <a:r>
                        <a:rPr sz="1800" b="1" dirty="0">
                          <a:latin typeface="Calibri"/>
                          <a:cs typeface="Calibri"/>
                        </a:rPr>
                        <a:t>Fresh</a:t>
                      </a:r>
                      <a:r>
                        <a:rPr sz="1800" b="1" spc="185" dirty="0">
                          <a:latin typeface="Calibri"/>
                          <a:cs typeface="Calibri"/>
                        </a:rPr>
                        <a:t> </a:t>
                      </a:r>
                      <a:r>
                        <a:rPr sz="1800" b="1" spc="-10" dirty="0">
                          <a:latin typeface="Calibri"/>
                          <a:cs typeface="Calibri"/>
                        </a:rPr>
                        <a:t>Water</a:t>
                      </a:r>
                      <a:endParaRPr sz="1800">
                        <a:latin typeface="Calibri"/>
                        <a:cs typeface="Calibri"/>
                      </a:endParaRPr>
                    </a:p>
                  </a:txBody>
                  <a:tcPr marL="0" marR="0" marT="5715" marB="0"/>
                </a:tc>
                <a:tc>
                  <a:txBody>
                    <a:bodyPr/>
                    <a:lstStyle/>
                    <a:p>
                      <a:pPr marL="292100">
                        <a:lnSpc>
                          <a:spcPct val="100000"/>
                        </a:lnSpc>
                        <a:spcBef>
                          <a:spcPts val="45"/>
                        </a:spcBef>
                      </a:pPr>
                      <a:r>
                        <a:rPr sz="1800" dirty="0">
                          <a:latin typeface="Calibri"/>
                          <a:cs typeface="Calibri"/>
                        </a:rPr>
                        <a:t>20</a:t>
                      </a:r>
                      <a:r>
                        <a:rPr sz="1800" spc="-25" dirty="0">
                          <a:latin typeface="Calibri"/>
                          <a:cs typeface="Calibri"/>
                        </a:rPr>
                        <a:t> </a:t>
                      </a:r>
                      <a:r>
                        <a:rPr sz="1800" spc="35" dirty="0">
                          <a:latin typeface="Calibri"/>
                          <a:cs typeface="Calibri"/>
                        </a:rPr>
                        <a:t>Gal</a:t>
                      </a:r>
                      <a:endParaRPr sz="1800">
                        <a:latin typeface="Calibri"/>
                        <a:cs typeface="Calibri"/>
                      </a:endParaRPr>
                    </a:p>
                  </a:txBody>
                  <a:tcPr marL="0" marR="0" marT="5715" marB="0"/>
                </a:tc>
                <a:extLst>
                  <a:ext uri="{0D108BD9-81ED-4DB2-BD59-A6C34878D82A}">
                    <a16:rowId xmlns:a16="http://schemas.microsoft.com/office/drawing/2014/main" val="10007"/>
                  </a:ext>
                </a:extLst>
              </a:tr>
              <a:tr h="353695">
                <a:tc>
                  <a:txBody>
                    <a:bodyPr/>
                    <a:lstStyle/>
                    <a:p>
                      <a:pPr marL="31750">
                        <a:lnSpc>
                          <a:spcPct val="100000"/>
                        </a:lnSpc>
                        <a:spcBef>
                          <a:spcPts val="45"/>
                        </a:spcBef>
                      </a:pPr>
                      <a:r>
                        <a:rPr sz="1800" b="1" dirty="0">
                          <a:latin typeface="Calibri"/>
                          <a:cs typeface="Calibri"/>
                        </a:rPr>
                        <a:t>Fish</a:t>
                      </a:r>
                      <a:r>
                        <a:rPr sz="1800" b="1" spc="75" dirty="0">
                          <a:latin typeface="Calibri"/>
                          <a:cs typeface="Calibri"/>
                        </a:rPr>
                        <a:t> </a:t>
                      </a:r>
                      <a:r>
                        <a:rPr sz="1800" b="1" dirty="0">
                          <a:latin typeface="Calibri"/>
                          <a:cs typeface="Calibri"/>
                        </a:rPr>
                        <a:t>Box</a:t>
                      </a:r>
                      <a:r>
                        <a:rPr sz="1800" b="1" spc="425" dirty="0">
                          <a:latin typeface="Calibri"/>
                          <a:cs typeface="Calibri"/>
                        </a:rPr>
                        <a:t> </a:t>
                      </a:r>
                      <a:r>
                        <a:rPr sz="1800" b="1" dirty="0">
                          <a:latin typeface="Calibri"/>
                          <a:cs typeface="Calibri"/>
                        </a:rPr>
                        <a:t>(2</a:t>
                      </a:r>
                      <a:r>
                        <a:rPr sz="1800" b="1" spc="30" dirty="0">
                          <a:latin typeface="Calibri"/>
                          <a:cs typeface="Calibri"/>
                        </a:rPr>
                        <a:t> </a:t>
                      </a:r>
                      <a:r>
                        <a:rPr sz="1800" b="1" spc="-20" dirty="0">
                          <a:latin typeface="Calibri"/>
                          <a:cs typeface="Calibri"/>
                        </a:rPr>
                        <a:t>EA.)</a:t>
                      </a:r>
                      <a:endParaRPr sz="1800">
                        <a:latin typeface="Calibri"/>
                        <a:cs typeface="Calibri"/>
                      </a:endParaRPr>
                    </a:p>
                  </a:txBody>
                  <a:tcPr marL="0" marR="0" marT="5715" marB="0"/>
                </a:tc>
                <a:tc>
                  <a:txBody>
                    <a:bodyPr/>
                    <a:lstStyle/>
                    <a:p>
                      <a:pPr marL="292100">
                        <a:lnSpc>
                          <a:spcPct val="100000"/>
                        </a:lnSpc>
                        <a:spcBef>
                          <a:spcPts val="45"/>
                        </a:spcBef>
                      </a:pPr>
                      <a:r>
                        <a:rPr sz="1800" dirty="0">
                          <a:latin typeface="Calibri"/>
                          <a:cs typeface="Calibri"/>
                        </a:rPr>
                        <a:t>160</a:t>
                      </a:r>
                      <a:r>
                        <a:rPr sz="1800" spc="-30" dirty="0">
                          <a:latin typeface="Calibri"/>
                          <a:cs typeface="Calibri"/>
                        </a:rPr>
                        <a:t> </a:t>
                      </a:r>
                      <a:r>
                        <a:rPr sz="1800" spc="40"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08"/>
                  </a:ext>
                </a:extLst>
              </a:tr>
              <a:tr h="582930">
                <a:tc>
                  <a:txBody>
                    <a:bodyPr/>
                    <a:lstStyle/>
                    <a:p>
                      <a:pPr marL="31750">
                        <a:lnSpc>
                          <a:spcPct val="100000"/>
                        </a:lnSpc>
                        <a:spcBef>
                          <a:spcPts val="35"/>
                        </a:spcBef>
                      </a:pPr>
                      <a:r>
                        <a:rPr sz="1800" b="1" spc="60" dirty="0">
                          <a:latin typeface="Calibri"/>
                          <a:cs typeface="Calibri"/>
                        </a:rPr>
                        <a:t>Dry</a:t>
                      </a:r>
                      <a:r>
                        <a:rPr sz="1800" b="1" spc="145" dirty="0">
                          <a:latin typeface="Calibri"/>
                          <a:cs typeface="Calibri"/>
                        </a:rPr>
                        <a:t> </a:t>
                      </a:r>
                      <a:r>
                        <a:rPr sz="1800" b="1" dirty="0">
                          <a:latin typeface="Calibri"/>
                          <a:cs typeface="Calibri"/>
                        </a:rPr>
                        <a:t>Weight</a:t>
                      </a:r>
                      <a:r>
                        <a:rPr sz="1800" b="1" spc="120" dirty="0">
                          <a:latin typeface="Calibri"/>
                          <a:cs typeface="Calibri"/>
                        </a:rPr>
                        <a:t> </a:t>
                      </a:r>
                      <a:r>
                        <a:rPr sz="1800" b="1" dirty="0">
                          <a:latin typeface="Calibri"/>
                          <a:cs typeface="Calibri"/>
                        </a:rPr>
                        <a:t>(No</a:t>
                      </a:r>
                      <a:r>
                        <a:rPr sz="1800" b="1" spc="150" dirty="0">
                          <a:latin typeface="Calibri"/>
                          <a:cs typeface="Calibri"/>
                        </a:rPr>
                        <a:t> </a:t>
                      </a:r>
                      <a:r>
                        <a:rPr sz="1800" b="1" spc="65" dirty="0">
                          <a:latin typeface="Calibri"/>
                          <a:cs typeface="Calibri"/>
                        </a:rPr>
                        <a:t>Motor)</a:t>
                      </a:r>
                      <a:endParaRPr sz="1800">
                        <a:latin typeface="Calibri"/>
                        <a:cs typeface="Calibri"/>
                      </a:endParaRPr>
                    </a:p>
                    <a:p>
                      <a:pPr marL="31750">
                        <a:lnSpc>
                          <a:spcPts val="2150"/>
                        </a:lnSpc>
                        <a:spcBef>
                          <a:spcPts val="145"/>
                        </a:spcBef>
                      </a:pPr>
                      <a:r>
                        <a:rPr sz="1800" b="1" spc="75" dirty="0">
                          <a:latin typeface="Calibri"/>
                          <a:cs typeface="Calibri"/>
                        </a:rPr>
                        <a:t>Weight</a:t>
                      </a:r>
                      <a:r>
                        <a:rPr sz="1800" b="1" spc="160" dirty="0">
                          <a:latin typeface="Calibri"/>
                          <a:cs typeface="Calibri"/>
                        </a:rPr>
                        <a:t> </a:t>
                      </a:r>
                      <a:r>
                        <a:rPr sz="1800" b="1" spc="65" dirty="0">
                          <a:latin typeface="Calibri"/>
                          <a:cs typeface="Calibri"/>
                        </a:rPr>
                        <a:t>(Twin</a:t>
                      </a:r>
                      <a:r>
                        <a:rPr sz="1800" b="1" spc="204" dirty="0">
                          <a:latin typeface="Calibri"/>
                          <a:cs typeface="Calibri"/>
                        </a:rPr>
                        <a:t> </a:t>
                      </a:r>
                      <a:r>
                        <a:rPr sz="1800" b="1" spc="60" dirty="0">
                          <a:latin typeface="Calibri"/>
                          <a:cs typeface="Calibri"/>
                        </a:rPr>
                        <a:t>200</a:t>
                      </a:r>
                      <a:r>
                        <a:rPr sz="1800" b="1" spc="190" dirty="0">
                          <a:latin typeface="Calibri"/>
                          <a:cs typeface="Calibri"/>
                        </a:rPr>
                        <a:t> </a:t>
                      </a:r>
                      <a:r>
                        <a:rPr sz="1800" b="1" dirty="0">
                          <a:latin typeface="Calibri"/>
                          <a:cs typeface="Calibri"/>
                        </a:rPr>
                        <a:t>&amp;</a:t>
                      </a:r>
                      <a:r>
                        <a:rPr sz="1800" b="1" spc="200" dirty="0">
                          <a:latin typeface="Calibri"/>
                          <a:cs typeface="Calibri"/>
                        </a:rPr>
                        <a:t> </a:t>
                      </a:r>
                      <a:r>
                        <a:rPr sz="1800" b="1" spc="45" dirty="0">
                          <a:latin typeface="Calibri"/>
                          <a:cs typeface="Calibri"/>
                        </a:rPr>
                        <a:t>175)</a:t>
                      </a:r>
                      <a:endParaRPr sz="1800">
                        <a:latin typeface="Calibri"/>
                        <a:cs typeface="Calibri"/>
                      </a:endParaRPr>
                    </a:p>
                  </a:txBody>
                  <a:tcPr marL="0" marR="0" marT="4445" marB="0"/>
                </a:tc>
                <a:tc>
                  <a:txBody>
                    <a:bodyPr/>
                    <a:lstStyle/>
                    <a:p>
                      <a:pPr marL="292100">
                        <a:lnSpc>
                          <a:spcPct val="100000"/>
                        </a:lnSpc>
                        <a:spcBef>
                          <a:spcPts val="35"/>
                        </a:spcBef>
                      </a:pPr>
                      <a:r>
                        <a:rPr sz="1800" spc="-40" dirty="0">
                          <a:latin typeface="Calibri"/>
                          <a:cs typeface="Calibri"/>
                        </a:rPr>
                        <a:t>5090</a:t>
                      </a:r>
                      <a:r>
                        <a:rPr sz="1800" spc="-70" dirty="0">
                          <a:latin typeface="Calibri"/>
                          <a:cs typeface="Calibri"/>
                        </a:rPr>
                        <a:t> </a:t>
                      </a:r>
                      <a:r>
                        <a:rPr sz="1800" spc="-20" dirty="0">
                          <a:latin typeface="Calibri"/>
                          <a:cs typeface="Calibri"/>
                        </a:rPr>
                        <a:t>LBS.</a:t>
                      </a:r>
                      <a:endParaRPr sz="1800">
                        <a:latin typeface="Calibri"/>
                        <a:cs typeface="Calibri"/>
                      </a:endParaRPr>
                    </a:p>
                    <a:p>
                      <a:pPr marL="292100">
                        <a:lnSpc>
                          <a:spcPts val="2150"/>
                        </a:lnSpc>
                        <a:spcBef>
                          <a:spcPts val="145"/>
                        </a:spcBef>
                      </a:pPr>
                      <a:r>
                        <a:rPr sz="1800" dirty="0">
                          <a:latin typeface="Calibri"/>
                          <a:cs typeface="Calibri"/>
                        </a:rPr>
                        <a:t>6265</a:t>
                      </a:r>
                      <a:r>
                        <a:rPr sz="1800" spc="-35" dirty="0">
                          <a:latin typeface="Calibri"/>
                          <a:cs typeface="Calibri"/>
                        </a:rPr>
                        <a:t> </a:t>
                      </a:r>
                      <a:r>
                        <a:rPr sz="1800" spc="-20" dirty="0">
                          <a:latin typeface="Calibri"/>
                          <a:cs typeface="Calibri"/>
                        </a:rPr>
                        <a:t>LBS.</a:t>
                      </a:r>
                      <a:endParaRPr sz="1800">
                        <a:latin typeface="Calibri"/>
                        <a:cs typeface="Calibri"/>
                      </a:endParaRPr>
                    </a:p>
                  </a:txBody>
                  <a:tcPr marL="0" marR="0" marT="4445" marB="0"/>
                </a:tc>
                <a:extLst>
                  <a:ext uri="{0D108BD9-81ED-4DB2-BD59-A6C34878D82A}">
                    <a16:rowId xmlns:a16="http://schemas.microsoft.com/office/drawing/2014/main" val="10009"/>
                  </a:ext>
                </a:extLst>
              </a:tr>
            </a:tbl>
          </a:graphicData>
        </a:graphic>
      </p:graphicFrame>
      <p:sp>
        <p:nvSpPr>
          <p:cNvPr id="6" name="object 6"/>
          <p:cNvSpPr txBox="1"/>
          <p:nvPr/>
        </p:nvSpPr>
        <p:spPr>
          <a:xfrm>
            <a:off x="443763" y="143002"/>
            <a:ext cx="9160510" cy="299720"/>
          </a:xfrm>
          <a:prstGeom prst="rect">
            <a:avLst/>
          </a:prstGeom>
        </p:spPr>
        <p:txBody>
          <a:bodyPr vert="horz" wrap="square" lIns="0" tIns="12700" rIns="0" bIns="0" rtlCol="0">
            <a:spAutoFit/>
          </a:bodyPr>
          <a:lstStyle/>
          <a:p>
            <a:pPr marL="12700">
              <a:lnSpc>
                <a:spcPct val="100000"/>
              </a:lnSpc>
              <a:spcBef>
                <a:spcPts val="100"/>
              </a:spcBef>
              <a:tabLst>
                <a:tab pos="3893820" algn="l"/>
                <a:tab pos="9147175" algn="l"/>
              </a:tabLst>
            </a:pPr>
            <a:r>
              <a:rPr sz="1800" u="sng" dirty="0">
                <a:uFill>
                  <a:solidFill>
                    <a:srgbClr val="000000"/>
                  </a:solidFill>
                </a:uFill>
                <a:latin typeface="Calibri"/>
                <a:cs typeface="Calibri"/>
              </a:rPr>
              <a:t>	</a:t>
            </a:r>
            <a:r>
              <a:rPr sz="1800" u="sng" spc="-10" dirty="0">
                <a:uFill>
                  <a:solidFill>
                    <a:srgbClr val="000000"/>
                  </a:solidFill>
                </a:uFill>
                <a:latin typeface="Calibri"/>
                <a:cs typeface="Calibri"/>
              </a:rPr>
              <a:t>SPECIFICATIONS</a:t>
            </a:r>
            <a:r>
              <a:rPr sz="1800" u="sng" dirty="0">
                <a:uFill>
                  <a:solidFill>
                    <a:srgbClr val="000000"/>
                  </a:solidFill>
                </a:uFill>
                <a:latin typeface="Calibri"/>
                <a:cs typeface="Calibri"/>
              </a:rPr>
              <a:t>	</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0B2C913D-33C7-82B5-32A3-97F09987B796}"/>
              </a:ext>
            </a:extLst>
          </p:cNvPr>
          <p:cNvPicPr/>
          <p:nvPr/>
        </p:nvPicPr>
        <p:blipFill>
          <a:blip r:embed="rId2" cstate="print"/>
          <a:stretch>
            <a:fillRect/>
          </a:stretch>
        </p:blipFill>
        <p:spPr>
          <a:xfrm>
            <a:off x="25868" y="472035"/>
            <a:ext cx="10047477" cy="6807581"/>
          </a:xfrm>
          <a:prstGeom prst="rect">
            <a:avLst/>
          </a:prstGeom>
        </p:spPr>
      </p:pic>
      <p:pic>
        <p:nvPicPr>
          <p:cNvPr id="2" name="object 2"/>
          <p:cNvPicPr/>
          <p:nvPr/>
        </p:nvPicPr>
        <p:blipFill>
          <a:blip r:embed="rId3" cstate="print"/>
          <a:stretch>
            <a:fillRect/>
          </a:stretch>
        </p:blipFill>
        <p:spPr>
          <a:xfrm>
            <a:off x="4145279" y="7242046"/>
            <a:ext cx="1764792" cy="530350"/>
          </a:xfrm>
          <a:prstGeom prst="rect">
            <a:avLst/>
          </a:prstGeom>
        </p:spPr>
      </p:pic>
      <p:sp>
        <p:nvSpPr>
          <p:cNvPr id="3" name="object 3"/>
          <p:cNvSpPr txBox="1"/>
          <p:nvPr/>
        </p:nvSpPr>
        <p:spPr>
          <a:xfrm>
            <a:off x="473151" y="389813"/>
            <a:ext cx="3602990" cy="5819140"/>
          </a:xfrm>
          <a:prstGeom prst="rect">
            <a:avLst/>
          </a:prstGeom>
        </p:spPr>
        <p:txBody>
          <a:bodyPr vert="horz" wrap="square" lIns="0" tIns="89535" rIns="0" bIns="0" rtlCol="0">
            <a:spAutoFit/>
          </a:bodyPr>
          <a:lstStyle/>
          <a:p>
            <a:pPr marL="116205" indent="-104139">
              <a:lnSpc>
                <a:spcPct val="100000"/>
              </a:lnSpc>
              <a:spcBef>
                <a:spcPts val="705"/>
              </a:spcBef>
              <a:buSzPct val="71428"/>
              <a:buFont typeface="Symbol"/>
              <a:buChar char=""/>
              <a:tabLst>
                <a:tab pos="116839" algn="l"/>
              </a:tabLst>
            </a:pPr>
            <a:r>
              <a:rPr sz="1400" dirty="0">
                <a:latin typeface="Calibri"/>
                <a:cs typeface="Calibri"/>
              </a:rPr>
              <a:t>Hand</a:t>
            </a:r>
            <a:r>
              <a:rPr sz="1400" spc="145" dirty="0">
                <a:latin typeface="Calibri"/>
                <a:cs typeface="Calibri"/>
              </a:rPr>
              <a:t> </a:t>
            </a:r>
            <a:r>
              <a:rPr sz="1400" dirty="0">
                <a:latin typeface="Calibri"/>
                <a:cs typeface="Calibri"/>
              </a:rPr>
              <a:t>Laid</a:t>
            </a:r>
            <a:r>
              <a:rPr sz="1400" spc="120" dirty="0">
                <a:latin typeface="Calibri"/>
                <a:cs typeface="Calibri"/>
              </a:rPr>
              <a:t> </a:t>
            </a:r>
            <a:r>
              <a:rPr sz="1400" dirty="0">
                <a:latin typeface="Calibri"/>
                <a:cs typeface="Calibri"/>
              </a:rPr>
              <a:t>Fiberglass</a:t>
            </a:r>
            <a:r>
              <a:rPr sz="1400" spc="190" dirty="0">
                <a:latin typeface="Calibri"/>
                <a:cs typeface="Calibri"/>
              </a:rPr>
              <a:t> </a:t>
            </a:r>
            <a:r>
              <a:rPr sz="1400" spc="35" dirty="0">
                <a:latin typeface="Calibri"/>
                <a:cs typeface="Calibri"/>
              </a:rPr>
              <a:t>Hull</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100%</a:t>
            </a:r>
            <a:r>
              <a:rPr sz="1400" spc="5" dirty="0">
                <a:latin typeface="Calibri"/>
                <a:cs typeface="Calibri"/>
              </a:rPr>
              <a:t> </a:t>
            </a:r>
            <a:r>
              <a:rPr sz="1400" spc="75" dirty="0">
                <a:latin typeface="Calibri"/>
                <a:cs typeface="Calibri"/>
              </a:rPr>
              <a:t>All</a:t>
            </a:r>
            <a:r>
              <a:rPr sz="1400" spc="85" dirty="0">
                <a:latin typeface="Calibri"/>
                <a:cs typeface="Calibri"/>
              </a:rPr>
              <a:t> </a:t>
            </a:r>
            <a:r>
              <a:rPr sz="1400" dirty="0">
                <a:latin typeface="Calibri"/>
                <a:cs typeface="Calibri"/>
              </a:rPr>
              <a:t>Composite</a:t>
            </a:r>
            <a:r>
              <a:rPr sz="1400" spc="55" dirty="0">
                <a:latin typeface="Calibri"/>
                <a:cs typeface="Calibri"/>
              </a:rPr>
              <a:t> </a:t>
            </a:r>
            <a:r>
              <a:rPr sz="1400" spc="50" dirty="0">
                <a:latin typeface="Calibri"/>
                <a:cs typeface="Calibri"/>
              </a:rPr>
              <a:t>Construction</a:t>
            </a:r>
            <a:r>
              <a:rPr sz="1400" spc="114" dirty="0">
                <a:latin typeface="Calibri"/>
                <a:cs typeface="Calibri"/>
              </a:rPr>
              <a:t> </a:t>
            </a:r>
            <a:r>
              <a:rPr sz="1400" dirty="0">
                <a:latin typeface="Calibri"/>
                <a:cs typeface="Calibri"/>
              </a:rPr>
              <a:t>=</a:t>
            </a:r>
            <a:r>
              <a:rPr sz="1400" spc="-45" dirty="0">
                <a:latin typeface="Calibri"/>
                <a:cs typeface="Calibri"/>
              </a:rPr>
              <a:t> </a:t>
            </a:r>
            <a:r>
              <a:rPr sz="1400" dirty="0">
                <a:latin typeface="Calibri"/>
                <a:cs typeface="Calibri"/>
              </a:rPr>
              <a:t>No</a:t>
            </a:r>
            <a:r>
              <a:rPr sz="1400" spc="5" dirty="0">
                <a:latin typeface="Calibri"/>
                <a:cs typeface="Calibri"/>
              </a:rPr>
              <a:t> </a:t>
            </a:r>
            <a:r>
              <a:rPr sz="1400" spc="-25" dirty="0">
                <a:latin typeface="Calibri"/>
                <a:cs typeface="Calibri"/>
              </a:rPr>
              <a:t>Rot</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10</a:t>
            </a:r>
            <a:r>
              <a:rPr sz="1400" spc="-10" dirty="0">
                <a:latin typeface="Calibri"/>
                <a:cs typeface="Calibri"/>
              </a:rPr>
              <a:t> </a:t>
            </a:r>
            <a:r>
              <a:rPr sz="1400" dirty="0">
                <a:latin typeface="Calibri"/>
                <a:cs typeface="Calibri"/>
              </a:rPr>
              <a:t>Year Transferable</a:t>
            </a:r>
            <a:r>
              <a:rPr sz="1400" spc="120" dirty="0">
                <a:latin typeface="Calibri"/>
                <a:cs typeface="Calibri"/>
              </a:rPr>
              <a:t> </a:t>
            </a:r>
            <a:r>
              <a:rPr sz="1400" spc="-20" dirty="0">
                <a:latin typeface="Calibri"/>
                <a:cs typeface="Calibri"/>
              </a:rPr>
              <a:t>Limited</a:t>
            </a:r>
            <a:r>
              <a:rPr sz="1400" spc="90" dirty="0">
                <a:latin typeface="Calibri"/>
                <a:cs typeface="Calibri"/>
              </a:rPr>
              <a:t> </a:t>
            </a:r>
            <a:r>
              <a:rPr sz="1400" spc="55" dirty="0">
                <a:latin typeface="Calibri"/>
                <a:cs typeface="Calibri"/>
              </a:rPr>
              <a:t>Hull</a:t>
            </a:r>
            <a:r>
              <a:rPr sz="1400" spc="170" dirty="0">
                <a:latin typeface="Calibri"/>
                <a:cs typeface="Calibri"/>
              </a:rPr>
              <a:t> </a:t>
            </a:r>
            <a:r>
              <a:rPr sz="1400" spc="-10" dirty="0">
                <a:latin typeface="Calibri"/>
                <a:cs typeface="Calibri"/>
              </a:rPr>
              <a:t>Warranty</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Lifetime</a:t>
            </a:r>
            <a:r>
              <a:rPr sz="1400" spc="55" dirty="0">
                <a:latin typeface="Calibri"/>
                <a:cs typeface="Calibri"/>
              </a:rPr>
              <a:t> </a:t>
            </a:r>
            <a:r>
              <a:rPr sz="1400" dirty="0">
                <a:latin typeface="Calibri"/>
                <a:cs typeface="Calibri"/>
              </a:rPr>
              <a:t>Hardware</a:t>
            </a:r>
            <a:r>
              <a:rPr sz="1400" spc="95" dirty="0">
                <a:latin typeface="Calibri"/>
                <a:cs typeface="Calibri"/>
              </a:rPr>
              <a:t> </a:t>
            </a:r>
            <a:r>
              <a:rPr sz="1400" spc="-20" dirty="0">
                <a:latin typeface="Calibri"/>
                <a:cs typeface="Calibri"/>
              </a:rPr>
              <a:t>Limited</a:t>
            </a:r>
            <a:r>
              <a:rPr sz="1400" spc="30" dirty="0">
                <a:latin typeface="Calibri"/>
                <a:cs typeface="Calibri"/>
              </a:rPr>
              <a:t> </a:t>
            </a:r>
            <a:r>
              <a:rPr sz="1400" spc="-10" dirty="0">
                <a:latin typeface="Calibri"/>
                <a:cs typeface="Calibri"/>
              </a:rPr>
              <a:t>Warranty</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dirty="0">
                <a:latin typeface="Calibri"/>
                <a:cs typeface="Calibri"/>
              </a:rPr>
              <a:t>5</a:t>
            </a:r>
            <a:r>
              <a:rPr sz="1400" spc="-5" dirty="0">
                <a:latin typeface="Calibri"/>
                <a:cs typeface="Calibri"/>
              </a:rPr>
              <a:t> </a:t>
            </a:r>
            <a:r>
              <a:rPr sz="1400" dirty="0">
                <a:latin typeface="Calibri"/>
                <a:cs typeface="Calibri"/>
              </a:rPr>
              <a:t>Year Bow</a:t>
            </a:r>
            <a:r>
              <a:rPr sz="1400" spc="35" dirty="0">
                <a:latin typeface="Calibri"/>
                <a:cs typeface="Calibri"/>
              </a:rPr>
              <a:t> </a:t>
            </a:r>
            <a:r>
              <a:rPr sz="1400" dirty="0">
                <a:latin typeface="Calibri"/>
                <a:cs typeface="Calibri"/>
              </a:rPr>
              <a:t>to</a:t>
            </a:r>
            <a:r>
              <a:rPr sz="1400" spc="90" dirty="0">
                <a:latin typeface="Calibri"/>
                <a:cs typeface="Calibri"/>
              </a:rPr>
              <a:t> </a:t>
            </a:r>
            <a:r>
              <a:rPr sz="1400" dirty="0">
                <a:latin typeface="Calibri"/>
                <a:cs typeface="Calibri"/>
              </a:rPr>
              <a:t>Stern</a:t>
            </a:r>
            <a:r>
              <a:rPr sz="1400" spc="95" dirty="0">
                <a:latin typeface="Calibri"/>
                <a:cs typeface="Calibri"/>
              </a:rPr>
              <a:t> </a:t>
            </a:r>
            <a:r>
              <a:rPr sz="1400" spc="-20" dirty="0">
                <a:latin typeface="Calibri"/>
                <a:cs typeface="Calibri"/>
              </a:rPr>
              <a:t>Limited</a:t>
            </a:r>
            <a:r>
              <a:rPr sz="1400" spc="120" dirty="0">
                <a:latin typeface="Calibri"/>
                <a:cs typeface="Calibri"/>
              </a:rPr>
              <a:t> </a:t>
            </a:r>
            <a:r>
              <a:rPr sz="1400" spc="-10" dirty="0">
                <a:latin typeface="Calibri"/>
                <a:cs typeface="Calibri"/>
              </a:rPr>
              <a:t>Warranty</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Deluxe</a:t>
            </a:r>
            <a:r>
              <a:rPr sz="1400" spc="150" dirty="0">
                <a:latin typeface="Calibri"/>
                <a:cs typeface="Calibri"/>
              </a:rPr>
              <a:t> </a:t>
            </a:r>
            <a:r>
              <a:rPr sz="1400" dirty="0">
                <a:latin typeface="Calibri"/>
                <a:cs typeface="Calibri"/>
              </a:rPr>
              <a:t>Fiberglass</a:t>
            </a:r>
            <a:r>
              <a:rPr sz="1400" spc="229" dirty="0">
                <a:latin typeface="Calibri"/>
                <a:cs typeface="Calibri"/>
              </a:rPr>
              <a:t> </a:t>
            </a:r>
            <a:r>
              <a:rPr sz="1400" spc="-40" dirty="0">
                <a:latin typeface="Calibri"/>
                <a:cs typeface="Calibri"/>
              </a:rPr>
              <a:t>T-</a:t>
            </a:r>
            <a:r>
              <a:rPr sz="1400" spc="-25" dirty="0">
                <a:latin typeface="Calibri"/>
                <a:cs typeface="Calibri"/>
              </a:rPr>
              <a:t>Top</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Power</a:t>
            </a:r>
            <a:r>
              <a:rPr sz="1400" spc="270" dirty="0">
                <a:latin typeface="Calibri"/>
                <a:cs typeface="Calibri"/>
              </a:rPr>
              <a:t> </a:t>
            </a:r>
            <a:r>
              <a:rPr sz="1400" dirty="0">
                <a:latin typeface="Calibri"/>
                <a:cs typeface="Calibri"/>
              </a:rPr>
              <a:t>Steering</a:t>
            </a:r>
            <a:r>
              <a:rPr sz="1400" spc="320" dirty="0">
                <a:latin typeface="Calibri"/>
                <a:cs typeface="Calibri"/>
              </a:rPr>
              <a:t> </a:t>
            </a:r>
            <a:r>
              <a:rPr sz="1400" dirty="0">
                <a:latin typeface="Calibri"/>
                <a:cs typeface="Calibri"/>
              </a:rPr>
              <a:t>with</a:t>
            </a:r>
            <a:r>
              <a:rPr sz="1400" spc="290" dirty="0">
                <a:latin typeface="Calibri"/>
                <a:cs typeface="Calibri"/>
              </a:rPr>
              <a:t> </a:t>
            </a:r>
            <a:r>
              <a:rPr sz="1400" dirty="0">
                <a:latin typeface="Calibri"/>
                <a:cs typeface="Calibri"/>
              </a:rPr>
              <a:t>Tilt</a:t>
            </a:r>
            <a:r>
              <a:rPr sz="1400" spc="290" dirty="0">
                <a:latin typeface="Calibri"/>
                <a:cs typeface="Calibri"/>
              </a:rPr>
              <a:t> </a:t>
            </a:r>
            <a:r>
              <a:rPr sz="1400" spc="-20" dirty="0">
                <a:latin typeface="Calibri"/>
                <a:cs typeface="Calibri"/>
              </a:rPr>
              <a:t>Helm</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Engineered</a:t>
            </a:r>
            <a:r>
              <a:rPr sz="1400" spc="195" dirty="0">
                <a:latin typeface="Calibri"/>
                <a:cs typeface="Calibri"/>
              </a:rPr>
              <a:t> </a:t>
            </a:r>
            <a:r>
              <a:rPr sz="1400" dirty="0">
                <a:latin typeface="Calibri"/>
                <a:cs typeface="Calibri"/>
              </a:rPr>
              <a:t>Custom</a:t>
            </a:r>
            <a:r>
              <a:rPr sz="1400" spc="160" dirty="0">
                <a:latin typeface="Calibri"/>
                <a:cs typeface="Calibri"/>
              </a:rPr>
              <a:t> </a:t>
            </a:r>
            <a:r>
              <a:rPr sz="1400" dirty="0">
                <a:latin typeface="Calibri"/>
                <a:cs typeface="Calibri"/>
              </a:rPr>
              <a:t>Fiberglass</a:t>
            </a:r>
            <a:r>
              <a:rPr sz="1400" spc="185" dirty="0">
                <a:latin typeface="Calibri"/>
                <a:cs typeface="Calibri"/>
              </a:rPr>
              <a:t> </a:t>
            </a:r>
            <a:r>
              <a:rPr sz="1400" spc="45" dirty="0">
                <a:latin typeface="Calibri"/>
                <a:cs typeface="Calibri"/>
              </a:rPr>
              <a:t>Stringer</a:t>
            </a:r>
            <a:r>
              <a:rPr sz="1400" spc="200" dirty="0">
                <a:latin typeface="Calibri"/>
                <a:cs typeface="Calibri"/>
              </a:rPr>
              <a:t> </a:t>
            </a:r>
            <a:r>
              <a:rPr sz="1400" spc="-10" dirty="0">
                <a:latin typeface="Calibri"/>
                <a:cs typeface="Calibri"/>
              </a:rPr>
              <a:t>System</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spc="-10" dirty="0">
                <a:latin typeface="Calibri"/>
                <a:cs typeface="Calibri"/>
              </a:rPr>
              <a:t>SIMRAD</a:t>
            </a:r>
            <a:r>
              <a:rPr sz="1400" spc="-45" dirty="0">
                <a:latin typeface="Calibri"/>
                <a:cs typeface="Calibri"/>
              </a:rPr>
              <a:t> </a:t>
            </a:r>
            <a:r>
              <a:rPr sz="1400" spc="-10" dirty="0">
                <a:latin typeface="Calibri"/>
                <a:cs typeface="Calibri"/>
              </a:rPr>
              <a:t>Electronics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Audison</a:t>
            </a:r>
            <a:r>
              <a:rPr sz="1400" spc="220" dirty="0">
                <a:latin typeface="Calibri"/>
                <a:cs typeface="Calibri"/>
              </a:rPr>
              <a:t> </a:t>
            </a:r>
            <a:r>
              <a:rPr sz="1400" dirty="0">
                <a:latin typeface="Calibri"/>
                <a:cs typeface="Calibri"/>
              </a:rPr>
              <a:t>Premium</a:t>
            </a:r>
            <a:r>
              <a:rPr sz="1400" spc="210" dirty="0">
                <a:latin typeface="Calibri"/>
                <a:cs typeface="Calibri"/>
              </a:rPr>
              <a:t> </a:t>
            </a:r>
            <a:r>
              <a:rPr sz="1400" dirty="0">
                <a:latin typeface="Calibri"/>
                <a:cs typeface="Calibri"/>
              </a:rPr>
              <a:t>Audio</a:t>
            </a:r>
            <a:r>
              <a:rPr sz="1400" spc="185" dirty="0">
                <a:latin typeface="Calibri"/>
                <a:cs typeface="Calibri"/>
              </a:rPr>
              <a:t> </a:t>
            </a:r>
            <a:r>
              <a:rPr sz="1400" spc="-10" dirty="0">
                <a:latin typeface="Calibri"/>
                <a:cs typeface="Calibri"/>
              </a:rPr>
              <a:t>System</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dirty="0">
                <a:latin typeface="Calibri"/>
                <a:cs typeface="Calibri"/>
              </a:rPr>
              <a:t>Custom</a:t>
            </a:r>
            <a:r>
              <a:rPr sz="1400" spc="70" dirty="0">
                <a:latin typeface="Calibri"/>
                <a:cs typeface="Calibri"/>
              </a:rPr>
              <a:t> </a:t>
            </a:r>
            <a:r>
              <a:rPr sz="1400" dirty="0">
                <a:latin typeface="Calibri"/>
                <a:cs typeface="Calibri"/>
              </a:rPr>
              <a:t>High</a:t>
            </a:r>
            <a:r>
              <a:rPr sz="1400" spc="70" dirty="0">
                <a:latin typeface="Calibri"/>
                <a:cs typeface="Calibri"/>
              </a:rPr>
              <a:t> </a:t>
            </a:r>
            <a:r>
              <a:rPr sz="1400" dirty="0">
                <a:latin typeface="Calibri"/>
                <a:cs typeface="Calibri"/>
              </a:rPr>
              <a:t>Volume</a:t>
            </a:r>
            <a:r>
              <a:rPr sz="1400" spc="60" dirty="0">
                <a:latin typeface="Calibri"/>
                <a:cs typeface="Calibri"/>
              </a:rPr>
              <a:t> </a:t>
            </a:r>
            <a:r>
              <a:rPr sz="1400" dirty="0">
                <a:latin typeface="Calibri"/>
                <a:cs typeface="Calibri"/>
              </a:rPr>
              <a:t>Cockpit</a:t>
            </a:r>
            <a:r>
              <a:rPr sz="1400" spc="75" dirty="0">
                <a:latin typeface="Calibri"/>
                <a:cs typeface="Calibri"/>
              </a:rPr>
              <a:t> </a:t>
            </a:r>
            <a:r>
              <a:rPr sz="1400" spc="-10" dirty="0">
                <a:latin typeface="Calibri"/>
                <a:cs typeface="Calibri"/>
              </a:rPr>
              <a:t>Drains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spc="70" dirty="0">
                <a:latin typeface="Calibri"/>
                <a:cs typeface="Calibri"/>
              </a:rPr>
              <a:t>All</a:t>
            </a:r>
            <a:r>
              <a:rPr sz="1400" spc="200" dirty="0">
                <a:latin typeface="Calibri"/>
                <a:cs typeface="Calibri"/>
              </a:rPr>
              <a:t> </a:t>
            </a:r>
            <a:r>
              <a:rPr sz="1400" dirty="0">
                <a:latin typeface="Calibri"/>
                <a:cs typeface="Calibri"/>
              </a:rPr>
              <a:t>Stainless</a:t>
            </a:r>
            <a:r>
              <a:rPr sz="1400" spc="180" dirty="0">
                <a:latin typeface="Calibri"/>
                <a:cs typeface="Calibri"/>
              </a:rPr>
              <a:t> </a:t>
            </a:r>
            <a:r>
              <a:rPr sz="1400" dirty="0">
                <a:latin typeface="Calibri"/>
                <a:cs typeface="Calibri"/>
              </a:rPr>
              <a:t>Steel</a:t>
            </a:r>
            <a:r>
              <a:rPr sz="1400" spc="5" dirty="0">
                <a:latin typeface="Calibri"/>
                <a:cs typeface="Calibri"/>
              </a:rPr>
              <a:t> </a:t>
            </a:r>
            <a:r>
              <a:rPr sz="1400" dirty="0">
                <a:latin typeface="Calibri"/>
                <a:cs typeface="Calibri"/>
              </a:rPr>
              <a:t>Forged</a:t>
            </a:r>
            <a:r>
              <a:rPr sz="1400" spc="90" dirty="0">
                <a:latin typeface="Calibri"/>
                <a:cs typeface="Calibri"/>
              </a:rPr>
              <a:t> </a:t>
            </a:r>
            <a:r>
              <a:rPr sz="1400" dirty="0">
                <a:latin typeface="Calibri"/>
                <a:cs typeface="Calibri"/>
              </a:rPr>
              <a:t>Thru</a:t>
            </a:r>
            <a:r>
              <a:rPr sz="1400" spc="200" dirty="0">
                <a:latin typeface="Calibri"/>
                <a:cs typeface="Calibri"/>
              </a:rPr>
              <a:t> </a:t>
            </a:r>
            <a:r>
              <a:rPr sz="1400" spc="55" dirty="0">
                <a:latin typeface="Calibri"/>
                <a:cs typeface="Calibri"/>
              </a:rPr>
              <a:t>Hull</a:t>
            </a:r>
            <a:r>
              <a:rPr sz="1400" spc="254" dirty="0">
                <a:latin typeface="Calibri"/>
                <a:cs typeface="Calibri"/>
              </a:rPr>
              <a:t> </a:t>
            </a:r>
            <a:r>
              <a:rPr sz="1400" spc="-10" dirty="0">
                <a:latin typeface="Calibri"/>
                <a:cs typeface="Calibri"/>
              </a:rPr>
              <a:t>Fittings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spc="70" dirty="0">
                <a:latin typeface="Calibri"/>
                <a:cs typeface="Calibri"/>
              </a:rPr>
              <a:t>All</a:t>
            </a:r>
            <a:r>
              <a:rPr sz="1400" spc="160" dirty="0">
                <a:latin typeface="Calibri"/>
                <a:cs typeface="Calibri"/>
              </a:rPr>
              <a:t> </a:t>
            </a:r>
            <a:r>
              <a:rPr sz="1400" dirty="0">
                <a:latin typeface="Calibri"/>
                <a:cs typeface="Calibri"/>
              </a:rPr>
              <a:t>Stainless</a:t>
            </a:r>
            <a:r>
              <a:rPr sz="1400" spc="105" dirty="0">
                <a:latin typeface="Calibri"/>
                <a:cs typeface="Calibri"/>
              </a:rPr>
              <a:t> </a:t>
            </a:r>
            <a:r>
              <a:rPr sz="1400" dirty="0">
                <a:latin typeface="Calibri"/>
                <a:cs typeface="Calibri"/>
              </a:rPr>
              <a:t>Steel</a:t>
            </a:r>
            <a:r>
              <a:rPr sz="1400" spc="35" dirty="0">
                <a:latin typeface="Calibri"/>
                <a:cs typeface="Calibri"/>
              </a:rPr>
              <a:t> </a:t>
            </a:r>
            <a:r>
              <a:rPr sz="1400" dirty="0">
                <a:latin typeface="Calibri"/>
                <a:cs typeface="Calibri"/>
              </a:rPr>
              <a:t>Pop</a:t>
            </a:r>
            <a:r>
              <a:rPr sz="1400" spc="-20" dirty="0">
                <a:latin typeface="Calibri"/>
                <a:cs typeface="Calibri"/>
              </a:rPr>
              <a:t> </a:t>
            </a:r>
            <a:r>
              <a:rPr sz="1400" spc="-35" dirty="0">
                <a:latin typeface="Calibri"/>
                <a:cs typeface="Calibri"/>
              </a:rPr>
              <a:t>Up</a:t>
            </a:r>
            <a:r>
              <a:rPr sz="1400" spc="-25" dirty="0">
                <a:latin typeface="Calibri"/>
                <a:cs typeface="Calibri"/>
              </a:rPr>
              <a:t> </a:t>
            </a:r>
            <a:r>
              <a:rPr sz="1400" dirty="0">
                <a:latin typeface="Calibri"/>
                <a:cs typeface="Calibri"/>
              </a:rPr>
              <a:t>Cleats</a:t>
            </a:r>
            <a:r>
              <a:rPr sz="1400" spc="100" dirty="0">
                <a:latin typeface="Calibri"/>
                <a:cs typeface="Calibri"/>
              </a:rPr>
              <a:t> </a:t>
            </a:r>
            <a:r>
              <a:rPr sz="1400" spc="-25" dirty="0">
                <a:latin typeface="Calibri"/>
                <a:cs typeface="Calibri"/>
              </a:rPr>
              <a:t>(6)</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Stainless</a:t>
            </a:r>
            <a:r>
              <a:rPr sz="1400" spc="120" dirty="0">
                <a:latin typeface="Calibri"/>
                <a:cs typeface="Calibri"/>
              </a:rPr>
              <a:t> </a:t>
            </a:r>
            <a:r>
              <a:rPr sz="1400" dirty="0">
                <a:latin typeface="Calibri"/>
                <a:cs typeface="Calibri"/>
              </a:rPr>
              <a:t>Steel</a:t>
            </a:r>
            <a:r>
              <a:rPr sz="1400" spc="15" dirty="0">
                <a:latin typeface="Calibri"/>
                <a:cs typeface="Calibri"/>
              </a:rPr>
              <a:t> </a:t>
            </a:r>
            <a:r>
              <a:rPr sz="1400" dirty="0">
                <a:latin typeface="Calibri"/>
                <a:cs typeface="Calibri"/>
              </a:rPr>
              <a:t>Rub</a:t>
            </a:r>
            <a:r>
              <a:rPr sz="1400" spc="60" dirty="0">
                <a:latin typeface="Calibri"/>
                <a:cs typeface="Calibri"/>
              </a:rPr>
              <a:t> </a:t>
            </a:r>
            <a:r>
              <a:rPr sz="1400" spc="-20" dirty="0">
                <a:latin typeface="Calibri"/>
                <a:cs typeface="Calibri"/>
              </a:rPr>
              <a:t>Rail</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Stainless</a:t>
            </a:r>
            <a:r>
              <a:rPr sz="1400" spc="170" dirty="0">
                <a:latin typeface="Calibri"/>
                <a:cs typeface="Calibri"/>
              </a:rPr>
              <a:t> </a:t>
            </a:r>
            <a:r>
              <a:rPr sz="1400" dirty="0">
                <a:latin typeface="Calibri"/>
                <a:cs typeface="Calibri"/>
              </a:rPr>
              <a:t>Steel</a:t>
            </a:r>
            <a:r>
              <a:rPr sz="1400" spc="35" dirty="0">
                <a:latin typeface="Calibri"/>
                <a:cs typeface="Calibri"/>
              </a:rPr>
              <a:t> </a:t>
            </a:r>
            <a:r>
              <a:rPr sz="1400" dirty="0">
                <a:latin typeface="Calibri"/>
                <a:cs typeface="Calibri"/>
              </a:rPr>
              <a:t>Steering</a:t>
            </a:r>
            <a:r>
              <a:rPr sz="1400" spc="204" dirty="0">
                <a:latin typeface="Calibri"/>
                <a:cs typeface="Calibri"/>
              </a:rPr>
              <a:t> </a:t>
            </a:r>
            <a:r>
              <a:rPr sz="1400" dirty="0">
                <a:latin typeface="Calibri"/>
                <a:cs typeface="Calibri"/>
              </a:rPr>
              <a:t>Wheel</a:t>
            </a:r>
            <a:r>
              <a:rPr sz="1400" spc="90" dirty="0">
                <a:latin typeface="Calibri"/>
                <a:cs typeface="Calibri"/>
              </a:rPr>
              <a:t> </a:t>
            </a:r>
            <a:r>
              <a:rPr sz="1400" dirty="0">
                <a:latin typeface="Calibri"/>
                <a:cs typeface="Calibri"/>
              </a:rPr>
              <a:t>with</a:t>
            </a:r>
            <a:r>
              <a:rPr sz="1400" spc="170" dirty="0">
                <a:latin typeface="Calibri"/>
                <a:cs typeface="Calibri"/>
              </a:rPr>
              <a:t> </a:t>
            </a:r>
            <a:r>
              <a:rPr sz="1400" spc="-20" dirty="0">
                <a:latin typeface="Calibri"/>
                <a:cs typeface="Calibri"/>
              </a:rPr>
              <a:t>Knob</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dirty="0">
                <a:latin typeface="Calibri"/>
                <a:cs typeface="Calibri"/>
              </a:rPr>
              <a:t>Custom</a:t>
            </a:r>
            <a:r>
              <a:rPr sz="1400" spc="85" dirty="0">
                <a:latin typeface="Calibri"/>
                <a:cs typeface="Calibri"/>
              </a:rPr>
              <a:t> </a:t>
            </a:r>
            <a:r>
              <a:rPr sz="1400" dirty="0">
                <a:latin typeface="Calibri"/>
                <a:cs typeface="Calibri"/>
              </a:rPr>
              <a:t>Powder</a:t>
            </a:r>
            <a:r>
              <a:rPr sz="1400" spc="65" dirty="0">
                <a:latin typeface="Calibri"/>
                <a:cs typeface="Calibri"/>
              </a:rPr>
              <a:t> </a:t>
            </a:r>
            <a:r>
              <a:rPr sz="1400" dirty="0">
                <a:latin typeface="Calibri"/>
                <a:cs typeface="Calibri"/>
              </a:rPr>
              <a:t>Coated</a:t>
            </a:r>
            <a:r>
              <a:rPr sz="1400" spc="80" dirty="0">
                <a:latin typeface="Calibri"/>
                <a:cs typeface="Calibri"/>
              </a:rPr>
              <a:t> </a:t>
            </a:r>
            <a:r>
              <a:rPr sz="1400" dirty="0">
                <a:latin typeface="Calibri"/>
                <a:cs typeface="Calibri"/>
              </a:rPr>
              <a:t>Leaning</a:t>
            </a:r>
            <a:r>
              <a:rPr sz="1400" spc="140" dirty="0">
                <a:latin typeface="Calibri"/>
                <a:cs typeface="Calibri"/>
              </a:rPr>
              <a:t> </a:t>
            </a:r>
            <a:r>
              <a:rPr sz="1400" spc="-20" dirty="0">
                <a:latin typeface="Calibri"/>
                <a:cs typeface="Calibri"/>
              </a:rPr>
              <a:t>Post</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Custom</a:t>
            </a:r>
            <a:r>
              <a:rPr sz="1400" spc="135" dirty="0">
                <a:latin typeface="Calibri"/>
                <a:cs typeface="Calibri"/>
              </a:rPr>
              <a:t> </a:t>
            </a:r>
            <a:r>
              <a:rPr sz="1400" dirty="0">
                <a:latin typeface="Calibri"/>
                <a:cs typeface="Calibri"/>
              </a:rPr>
              <a:t>Dash</a:t>
            </a:r>
            <a:r>
              <a:rPr sz="1400" spc="45" dirty="0">
                <a:latin typeface="Calibri"/>
                <a:cs typeface="Calibri"/>
              </a:rPr>
              <a:t> </a:t>
            </a:r>
            <a:r>
              <a:rPr sz="1400" dirty="0">
                <a:latin typeface="Calibri"/>
                <a:cs typeface="Calibri"/>
              </a:rPr>
              <a:t>with</a:t>
            </a:r>
            <a:r>
              <a:rPr sz="1400" spc="155" dirty="0">
                <a:latin typeface="Calibri"/>
                <a:cs typeface="Calibri"/>
              </a:rPr>
              <a:t> </a:t>
            </a:r>
            <a:r>
              <a:rPr sz="1400" dirty="0">
                <a:latin typeface="Calibri"/>
                <a:cs typeface="Calibri"/>
              </a:rPr>
              <a:t>Stainless</a:t>
            </a:r>
            <a:r>
              <a:rPr sz="1400" spc="185" dirty="0">
                <a:latin typeface="Calibri"/>
                <a:cs typeface="Calibri"/>
              </a:rPr>
              <a:t> </a:t>
            </a:r>
            <a:r>
              <a:rPr sz="1400" dirty="0">
                <a:latin typeface="Calibri"/>
                <a:cs typeface="Calibri"/>
              </a:rPr>
              <a:t>Steel</a:t>
            </a:r>
            <a:r>
              <a:rPr sz="1400" spc="25" dirty="0">
                <a:latin typeface="Calibri"/>
                <a:cs typeface="Calibri"/>
              </a:rPr>
              <a:t> </a:t>
            </a:r>
            <a:r>
              <a:rPr sz="1400" spc="-10" dirty="0">
                <a:latin typeface="Calibri"/>
                <a:cs typeface="Calibri"/>
              </a:rPr>
              <a:t>Switches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Reclining</a:t>
            </a:r>
            <a:r>
              <a:rPr sz="1400" spc="215" dirty="0">
                <a:latin typeface="Calibri"/>
                <a:cs typeface="Calibri"/>
              </a:rPr>
              <a:t> </a:t>
            </a:r>
            <a:r>
              <a:rPr sz="1400" dirty="0">
                <a:latin typeface="Calibri"/>
                <a:cs typeface="Calibri"/>
              </a:rPr>
              <a:t>Bow</a:t>
            </a:r>
            <a:r>
              <a:rPr sz="1400" spc="130" dirty="0">
                <a:latin typeface="Calibri"/>
                <a:cs typeface="Calibri"/>
              </a:rPr>
              <a:t> </a:t>
            </a:r>
            <a:r>
              <a:rPr sz="1400" dirty="0">
                <a:latin typeface="Calibri"/>
                <a:cs typeface="Calibri"/>
              </a:rPr>
              <a:t>Back</a:t>
            </a:r>
            <a:r>
              <a:rPr sz="1400" spc="105" dirty="0">
                <a:latin typeface="Calibri"/>
                <a:cs typeface="Calibri"/>
              </a:rPr>
              <a:t> </a:t>
            </a:r>
            <a:r>
              <a:rPr sz="1400" spc="-20" dirty="0">
                <a:latin typeface="Calibri"/>
                <a:cs typeface="Calibri"/>
              </a:rPr>
              <a:t>Rest</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52”</a:t>
            </a:r>
            <a:r>
              <a:rPr sz="1400" spc="30" dirty="0">
                <a:latin typeface="Calibri"/>
                <a:cs typeface="Calibri"/>
              </a:rPr>
              <a:t> </a:t>
            </a:r>
            <a:r>
              <a:rPr sz="1400" spc="45" dirty="0">
                <a:latin typeface="Calibri"/>
                <a:cs typeface="Calibri"/>
              </a:rPr>
              <a:t>Folding</a:t>
            </a:r>
            <a:r>
              <a:rPr sz="1400" spc="130" dirty="0">
                <a:latin typeface="Calibri"/>
                <a:cs typeface="Calibri"/>
              </a:rPr>
              <a:t> </a:t>
            </a:r>
            <a:r>
              <a:rPr sz="1400" dirty="0">
                <a:latin typeface="Calibri"/>
                <a:cs typeface="Calibri"/>
              </a:rPr>
              <a:t>Rear</a:t>
            </a:r>
            <a:r>
              <a:rPr sz="1400" spc="204" dirty="0">
                <a:latin typeface="Calibri"/>
                <a:cs typeface="Calibri"/>
              </a:rPr>
              <a:t> </a:t>
            </a:r>
            <a:r>
              <a:rPr sz="1400" dirty="0">
                <a:latin typeface="Calibri"/>
                <a:cs typeface="Calibri"/>
              </a:rPr>
              <a:t>Bench</a:t>
            </a:r>
            <a:r>
              <a:rPr sz="1400" spc="215" dirty="0">
                <a:latin typeface="Calibri"/>
                <a:cs typeface="Calibri"/>
              </a:rPr>
              <a:t> </a:t>
            </a:r>
            <a:r>
              <a:rPr sz="1400" dirty="0">
                <a:latin typeface="Calibri"/>
                <a:cs typeface="Calibri"/>
              </a:rPr>
              <a:t>Seat</a:t>
            </a:r>
            <a:r>
              <a:rPr sz="1400" spc="195" dirty="0">
                <a:latin typeface="Calibri"/>
                <a:cs typeface="Calibri"/>
              </a:rPr>
              <a:t> </a:t>
            </a:r>
            <a:r>
              <a:rPr sz="1400" dirty="0">
                <a:latin typeface="Calibri"/>
                <a:cs typeface="Calibri"/>
              </a:rPr>
              <a:t>with</a:t>
            </a:r>
            <a:r>
              <a:rPr sz="1400" spc="250" dirty="0">
                <a:latin typeface="Calibri"/>
                <a:cs typeface="Calibri"/>
              </a:rPr>
              <a:t> </a:t>
            </a:r>
            <a:r>
              <a:rPr sz="1400" spc="-10" dirty="0">
                <a:latin typeface="Calibri"/>
                <a:cs typeface="Calibri"/>
              </a:rPr>
              <a:t>Backrest</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2</a:t>
            </a:r>
            <a:r>
              <a:rPr sz="1400" spc="204" dirty="0">
                <a:latin typeface="Calibri"/>
                <a:cs typeface="Calibri"/>
              </a:rPr>
              <a:t> </a:t>
            </a:r>
            <a:r>
              <a:rPr sz="1400" dirty="0">
                <a:latin typeface="Calibri"/>
                <a:cs typeface="Calibri"/>
              </a:rPr>
              <a:t>Large</a:t>
            </a:r>
            <a:r>
              <a:rPr sz="1400" spc="150" dirty="0">
                <a:latin typeface="Calibri"/>
                <a:cs typeface="Calibri"/>
              </a:rPr>
              <a:t> </a:t>
            </a:r>
            <a:r>
              <a:rPr sz="1400" spc="-40" dirty="0">
                <a:latin typeface="Calibri"/>
                <a:cs typeface="Calibri"/>
              </a:rPr>
              <a:t>Macerated</a:t>
            </a:r>
            <a:r>
              <a:rPr sz="1400" spc="20" dirty="0">
                <a:latin typeface="Calibri"/>
                <a:cs typeface="Calibri"/>
              </a:rPr>
              <a:t> </a:t>
            </a:r>
            <a:r>
              <a:rPr sz="1400" dirty="0">
                <a:latin typeface="Calibri"/>
                <a:cs typeface="Calibri"/>
              </a:rPr>
              <a:t>Insulated</a:t>
            </a:r>
            <a:r>
              <a:rPr sz="1400" spc="120" dirty="0">
                <a:latin typeface="Calibri"/>
                <a:cs typeface="Calibri"/>
              </a:rPr>
              <a:t> </a:t>
            </a:r>
            <a:r>
              <a:rPr sz="1400" dirty="0">
                <a:latin typeface="Calibri"/>
                <a:cs typeface="Calibri"/>
              </a:rPr>
              <a:t>Fish</a:t>
            </a:r>
            <a:r>
              <a:rPr sz="1400" spc="65" dirty="0">
                <a:latin typeface="Calibri"/>
                <a:cs typeface="Calibri"/>
              </a:rPr>
              <a:t> </a:t>
            </a:r>
            <a:r>
              <a:rPr sz="1400" spc="-25" dirty="0">
                <a:latin typeface="Calibri"/>
                <a:cs typeface="Calibri"/>
              </a:rPr>
              <a:t>Box</a:t>
            </a:r>
            <a:endParaRPr sz="1400">
              <a:latin typeface="Calibri"/>
              <a:cs typeface="Calibri"/>
            </a:endParaRPr>
          </a:p>
        </p:txBody>
      </p:sp>
      <p:sp>
        <p:nvSpPr>
          <p:cNvPr id="4" name="object 4"/>
          <p:cNvSpPr txBox="1"/>
          <p:nvPr/>
        </p:nvSpPr>
        <p:spPr>
          <a:xfrm>
            <a:off x="5125339" y="382450"/>
            <a:ext cx="4297680" cy="6323330"/>
          </a:xfrm>
          <a:prstGeom prst="rect">
            <a:avLst/>
          </a:prstGeom>
        </p:spPr>
        <p:txBody>
          <a:bodyPr vert="horz" wrap="square" lIns="0" tIns="89535" rIns="0" bIns="0" rtlCol="0">
            <a:spAutoFit/>
          </a:bodyPr>
          <a:lstStyle/>
          <a:p>
            <a:pPr marL="116205" indent="-104139">
              <a:lnSpc>
                <a:spcPct val="100000"/>
              </a:lnSpc>
              <a:spcBef>
                <a:spcPts val="705"/>
              </a:spcBef>
              <a:buSzPct val="71428"/>
              <a:buFont typeface="Symbol"/>
              <a:buChar char=""/>
              <a:tabLst>
                <a:tab pos="116839" algn="l"/>
              </a:tabLst>
            </a:pPr>
            <a:r>
              <a:rPr sz="1400" dirty="0">
                <a:latin typeface="Calibri"/>
                <a:cs typeface="Calibri"/>
              </a:rPr>
              <a:t>80</a:t>
            </a:r>
            <a:r>
              <a:rPr sz="1400" spc="40" dirty="0">
                <a:latin typeface="Calibri"/>
                <a:cs typeface="Calibri"/>
              </a:rPr>
              <a:t> </a:t>
            </a:r>
            <a:r>
              <a:rPr sz="1400" dirty="0">
                <a:latin typeface="Calibri"/>
                <a:cs typeface="Calibri"/>
              </a:rPr>
              <a:t>Quart</a:t>
            </a:r>
            <a:r>
              <a:rPr sz="1400" spc="170" dirty="0">
                <a:latin typeface="Calibri"/>
                <a:cs typeface="Calibri"/>
              </a:rPr>
              <a:t> </a:t>
            </a:r>
            <a:r>
              <a:rPr sz="1400" dirty="0">
                <a:latin typeface="Calibri"/>
                <a:cs typeface="Calibri"/>
              </a:rPr>
              <a:t>Insulated</a:t>
            </a:r>
            <a:r>
              <a:rPr sz="1400" spc="180" dirty="0">
                <a:latin typeface="Calibri"/>
                <a:cs typeface="Calibri"/>
              </a:rPr>
              <a:t> </a:t>
            </a:r>
            <a:r>
              <a:rPr sz="1400" spc="50" dirty="0">
                <a:latin typeface="Calibri"/>
                <a:cs typeface="Calibri"/>
              </a:rPr>
              <a:t>Cooler</a:t>
            </a:r>
            <a:r>
              <a:rPr sz="1400" spc="265" dirty="0">
                <a:latin typeface="Calibri"/>
                <a:cs typeface="Calibri"/>
              </a:rPr>
              <a:t> </a:t>
            </a:r>
            <a:r>
              <a:rPr sz="1400" spc="-25" dirty="0">
                <a:latin typeface="Calibri"/>
                <a:cs typeface="Calibri"/>
              </a:rPr>
              <a:t>Box</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dirty="0">
                <a:latin typeface="Calibri"/>
                <a:cs typeface="Calibri"/>
              </a:rPr>
              <a:t>Pressurized</a:t>
            </a:r>
            <a:r>
              <a:rPr sz="1400" spc="155" dirty="0">
                <a:latin typeface="Calibri"/>
                <a:cs typeface="Calibri"/>
              </a:rPr>
              <a:t> </a:t>
            </a:r>
            <a:r>
              <a:rPr sz="1400" dirty="0">
                <a:latin typeface="Calibri"/>
                <a:cs typeface="Calibri"/>
              </a:rPr>
              <a:t>30</a:t>
            </a:r>
            <a:r>
              <a:rPr sz="1400" spc="45" dirty="0">
                <a:latin typeface="Calibri"/>
                <a:cs typeface="Calibri"/>
              </a:rPr>
              <a:t> </a:t>
            </a:r>
            <a:r>
              <a:rPr sz="1400" dirty="0">
                <a:latin typeface="Calibri"/>
                <a:cs typeface="Calibri"/>
              </a:rPr>
              <a:t>Gal.</a:t>
            </a:r>
            <a:r>
              <a:rPr sz="1400" spc="100" dirty="0">
                <a:latin typeface="Calibri"/>
                <a:cs typeface="Calibri"/>
              </a:rPr>
              <a:t> </a:t>
            </a:r>
            <a:r>
              <a:rPr sz="1400" dirty="0">
                <a:latin typeface="Calibri"/>
                <a:cs typeface="Calibri"/>
              </a:rPr>
              <a:t>Bait</a:t>
            </a:r>
            <a:r>
              <a:rPr sz="1400" spc="125" dirty="0">
                <a:latin typeface="Calibri"/>
                <a:cs typeface="Calibri"/>
              </a:rPr>
              <a:t> </a:t>
            </a:r>
            <a:r>
              <a:rPr sz="1400" dirty="0">
                <a:latin typeface="Calibri"/>
                <a:cs typeface="Calibri"/>
              </a:rPr>
              <a:t>Well</a:t>
            </a:r>
            <a:r>
              <a:rPr sz="1400" spc="105" dirty="0">
                <a:latin typeface="Calibri"/>
                <a:cs typeface="Calibri"/>
              </a:rPr>
              <a:t> </a:t>
            </a:r>
            <a:r>
              <a:rPr sz="1400" dirty="0">
                <a:latin typeface="Calibri"/>
                <a:cs typeface="Calibri"/>
              </a:rPr>
              <a:t>with</a:t>
            </a:r>
            <a:r>
              <a:rPr sz="1400" spc="125" dirty="0">
                <a:latin typeface="Calibri"/>
                <a:cs typeface="Calibri"/>
              </a:rPr>
              <a:t> </a:t>
            </a:r>
            <a:r>
              <a:rPr sz="1400" dirty="0">
                <a:latin typeface="Calibri"/>
                <a:cs typeface="Calibri"/>
              </a:rPr>
              <a:t>LED</a:t>
            </a:r>
            <a:r>
              <a:rPr sz="1400" spc="10" dirty="0">
                <a:latin typeface="Calibri"/>
                <a:cs typeface="Calibri"/>
              </a:rPr>
              <a:t> </a:t>
            </a:r>
            <a:r>
              <a:rPr sz="1400" spc="-10" dirty="0">
                <a:latin typeface="Calibri"/>
                <a:cs typeface="Calibri"/>
              </a:rPr>
              <a:t>Lighting</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Easy</a:t>
            </a:r>
            <a:r>
              <a:rPr sz="1400" spc="10" dirty="0">
                <a:latin typeface="Calibri"/>
                <a:cs typeface="Calibri"/>
              </a:rPr>
              <a:t> </a:t>
            </a:r>
            <a:r>
              <a:rPr sz="1400" dirty="0">
                <a:latin typeface="Calibri"/>
                <a:cs typeface="Calibri"/>
              </a:rPr>
              <a:t>Access</a:t>
            </a:r>
            <a:r>
              <a:rPr sz="1400" spc="10" dirty="0">
                <a:latin typeface="Calibri"/>
                <a:cs typeface="Calibri"/>
              </a:rPr>
              <a:t> </a:t>
            </a:r>
            <a:r>
              <a:rPr sz="1400" dirty="0">
                <a:latin typeface="Calibri"/>
                <a:cs typeface="Calibri"/>
              </a:rPr>
              <a:t>Lazarette</a:t>
            </a:r>
            <a:r>
              <a:rPr sz="1400" spc="150" dirty="0">
                <a:latin typeface="Calibri"/>
                <a:cs typeface="Calibri"/>
              </a:rPr>
              <a:t> </a:t>
            </a:r>
            <a:r>
              <a:rPr sz="1400" spc="85" dirty="0">
                <a:latin typeface="Calibri"/>
                <a:cs typeface="Calibri"/>
              </a:rPr>
              <a:t>for</a:t>
            </a:r>
            <a:r>
              <a:rPr sz="1400" spc="90" dirty="0">
                <a:latin typeface="Calibri"/>
                <a:cs typeface="Calibri"/>
              </a:rPr>
              <a:t> </a:t>
            </a:r>
            <a:r>
              <a:rPr sz="1400" dirty="0">
                <a:latin typeface="Calibri"/>
                <a:cs typeface="Calibri"/>
              </a:rPr>
              <a:t>Batteries</a:t>
            </a:r>
            <a:r>
              <a:rPr sz="1400" spc="85" dirty="0">
                <a:latin typeface="Calibri"/>
                <a:cs typeface="Calibri"/>
              </a:rPr>
              <a:t> </a:t>
            </a:r>
            <a:r>
              <a:rPr sz="1400" dirty="0">
                <a:latin typeface="Calibri"/>
                <a:cs typeface="Calibri"/>
              </a:rPr>
              <a:t>and</a:t>
            </a:r>
            <a:r>
              <a:rPr sz="1400" spc="55" dirty="0">
                <a:latin typeface="Calibri"/>
                <a:cs typeface="Calibri"/>
              </a:rPr>
              <a:t> </a:t>
            </a:r>
            <a:r>
              <a:rPr sz="1400" spc="-10" dirty="0">
                <a:latin typeface="Calibri"/>
                <a:cs typeface="Calibri"/>
              </a:rPr>
              <a:t>Seacocks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2</a:t>
            </a:r>
            <a:r>
              <a:rPr sz="1400" spc="110" dirty="0">
                <a:latin typeface="Calibri"/>
                <a:cs typeface="Calibri"/>
              </a:rPr>
              <a:t> </a:t>
            </a:r>
            <a:r>
              <a:rPr sz="1400" dirty="0">
                <a:latin typeface="Calibri"/>
                <a:cs typeface="Calibri"/>
              </a:rPr>
              <a:t>Automatic</a:t>
            </a:r>
            <a:r>
              <a:rPr sz="1400" spc="185" dirty="0">
                <a:latin typeface="Calibri"/>
                <a:cs typeface="Calibri"/>
              </a:rPr>
              <a:t> </a:t>
            </a:r>
            <a:r>
              <a:rPr sz="1400" dirty="0">
                <a:latin typeface="Calibri"/>
                <a:cs typeface="Calibri"/>
              </a:rPr>
              <a:t>Bilge</a:t>
            </a:r>
            <a:r>
              <a:rPr sz="1400" spc="80" dirty="0">
                <a:latin typeface="Calibri"/>
                <a:cs typeface="Calibri"/>
              </a:rPr>
              <a:t> </a:t>
            </a:r>
            <a:r>
              <a:rPr sz="1400" spc="-20" dirty="0">
                <a:latin typeface="Calibri"/>
                <a:cs typeface="Calibri"/>
              </a:rPr>
              <a:t>Pumps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Deluxe</a:t>
            </a:r>
            <a:r>
              <a:rPr sz="1400" spc="85" dirty="0">
                <a:latin typeface="Calibri"/>
                <a:cs typeface="Calibri"/>
              </a:rPr>
              <a:t> </a:t>
            </a:r>
            <a:r>
              <a:rPr sz="1400" dirty="0">
                <a:latin typeface="Calibri"/>
                <a:cs typeface="Calibri"/>
              </a:rPr>
              <a:t>Console</a:t>
            </a:r>
            <a:r>
              <a:rPr sz="1400" spc="90" dirty="0">
                <a:latin typeface="Calibri"/>
                <a:cs typeface="Calibri"/>
              </a:rPr>
              <a:t> </a:t>
            </a:r>
            <a:r>
              <a:rPr sz="1400" dirty="0">
                <a:latin typeface="Calibri"/>
                <a:cs typeface="Calibri"/>
              </a:rPr>
              <a:t>with</a:t>
            </a:r>
            <a:r>
              <a:rPr sz="1400" spc="160" dirty="0">
                <a:latin typeface="Calibri"/>
                <a:cs typeface="Calibri"/>
              </a:rPr>
              <a:t> </a:t>
            </a:r>
            <a:r>
              <a:rPr sz="1400" dirty="0">
                <a:latin typeface="Calibri"/>
                <a:cs typeface="Calibri"/>
              </a:rPr>
              <a:t>Storage</a:t>
            </a:r>
            <a:r>
              <a:rPr sz="1400" spc="270" dirty="0">
                <a:latin typeface="Calibri"/>
                <a:cs typeface="Calibri"/>
              </a:rPr>
              <a:t> </a:t>
            </a:r>
            <a:r>
              <a:rPr sz="1400" dirty="0">
                <a:latin typeface="Calibri"/>
                <a:cs typeface="Calibri"/>
              </a:rPr>
              <a:t>&amp;</a:t>
            </a:r>
            <a:r>
              <a:rPr sz="1400" spc="204" dirty="0">
                <a:latin typeface="Calibri"/>
                <a:cs typeface="Calibri"/>
              </a:rPr>
              <a:t> </a:t>
            </a:r>
            <a:r>
              <a:rPr sz="1400" dirty="0">
                <a:latin typeface="Calibri"/>
                <a:cs typeface="Calibri"/>
              </a:rPr>
              <a:t>Sink</a:t>
            </a:r>
            <a:r>
              <a:rPr sz="1400" spc="240" dirty="0">
                <a:latin typeface="Calibri"/>
                <a:cs typeface="Calibri"/>
              </a:rPr>
              <a:t> </a:t>
            </a:r>
            <a:r>
              <a:rPr sz="1400" dirty="0">
                <a:latin typeface="Calibri"/>
                <a:cs typeface="Calibri"/>
              </a:rPr>
              <a:t>with</a:t>
            </a:r>
            <a:r>
              <a:rPr sz="1400" spc="265" dirty="0">
                <a:latin typeface="Calibri"/>
                <a:cs typeface="Calibri"/>
              </a:rPr>
              <a:t> </a:t>
            </a:r>
            <a:r>
              <a:rPr sz="1400" spc="-10" dirty="0">
                <a:latin typeface="Calibri"/>
                <a:cs typeface="Calibri"/>
              </a:rPr>
              <a:t>Freshwater</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spc="-10" dirty="0">
                <a:latin typeface="Calibri"/>
                <a:cs typeface="Calibri"/>
              </a:rPr>
              <a:t>Windshield</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spc="-10" dirty="0">
                <a:latin typeface="Calibri"/>
                <a:cs typeface="Calibri"/>
              </a:rPr>
              <a:t>Compass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spc="-20" dirty="0">
                <a:latin typeface="Calibri"/>
                <a:cs typeface="Calibri"/>
              </a:rPr>
              <a:t>Horn</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Stainless</a:t>
            </a:r>
            <a:r>
              <a:rPr sz="1400" spc="140" dirty="0">
                <a:latin typeface="Calibri"/>
                <a:cs typeface="Calibri"/>
              </a:rPr>
              <a:t> </a:t>
            </a:r>
            <a:r>
              <a:rPr sz="1400" dirty="0">
                <a:latin typeface="Calibri"/>
                <a:cs typeface="Calibri"/>
              </a:rPr>
              <a:t>Steel</a:t>
            </a:r>
            <a:r>
              <a:rPr sz="1400" spc="65" dirty="0">
                <a:latin typeface="Calibri"/>
                <a:cs typeface="Calibri"/>
              </a:rPr>
              <a:t> </a:t>
            </a:r>
            <a:r>
              <a:rPr sz="1400" dirty="0">
                <a:latin typeface="Calibri"/>
                <a:cs typeface="Calibri"/>
              </a:rPr>
              <a:t>Cup</a:t>
            </a:r>
            <a:r>
              <a:rPr sz="1400" spc="25" dirty="0">
                <a:latin typeface="Calibri"/>
                <a:cs typeface="Calibri"/>
              </a:rPr>
              <a:t> </a:t>
            </a:r>
            <a:r>
              <a:rPr sz="1400" dirty="0">
                <a:latin typeface="Calibri"/>
                <a:cs typeface="Calibri"/>
              </a:rPr>
              <a:t>Holders</a:t>
            </a:r>
            <a:r>
              <a:rPr sz="1400" spc="204" dirty="0">
                <a:latin typeface="Calibri"/>
                <a:cs typeface="Calibri"/>
              </a:rPr>
              <a:t> </a:t>
            </a:r>
            <a:r>
              <a:rPr sz="1400" spc="-25" dirty="0">
                <a:latin typeface="Calibri"/>
                <a:cs typeface="Calibri"/>
              </a:rPr>
              <a:t>(6)</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LED</a:t>
            </a:r>
            <a:r>
              <a:rPr sz="1400" spc="-10" dirty="0">
                <a:latin typeface="Calibri"/>
                <a:cs typeface="Calibri"/>
              </a:rPr>
              <a:t> </a:t>
            </a:r>
            <a:r>
              <a:rPr sz="1400" dirty="0">
                <a:latin typeface="Calibri"/>
                <a:cs typeface="Calibri"/>
              </a:rPr>
              <a:t>Courtesy</a:t>
            </a:r>
            <a:r>
              <a:rPr sz="1400" spc="150" dirty="0">
                <a:latin typeface="Calibri"/>
                <a:cs typeface="Calibri"/>
              </a:rPr>
              <a:t> </a:t>
            </a:r>
            <a:r>
              <a:rPr sz="1400" spc="-10" dirty="0">
                <a:latin typeface="Calibri"/>
                <a:cs typeface="Calibri"/>
              </a:rPr>
              <a:t>Lights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Yachts</a:t>
            </a:r>
            <a:r>
              <a:rPr sz="1400" spc="40" dirty="0">
                <a:latin typeface="Calibri"/>
                <a:cs typeface="Calibri"/>
              </a:rPr>
              <a:t> </a:t>
            </a:r>
            <a:r>
              <a:rPr sz="1400" dirty="0">
                <a:latin typeface="Calibri"/>
                <a:cs typeface="Calibri"/>
              </a:rPr>
              <a:t>Style</a:t>
            </a:r>
            <a:r>
              <a:rPr sz="1400" spc="85" dirty="0">
                <a:latin typeface="Calibri"/>
                <a:cs typeface="Calibri"/>
              </a:rPr>
              <a:t> </a:t>
            </a:r>
            <a:r>
              <a:rPr sz="1400" dirty="0">
                <a:latin typeface="Calibri"/>
                <a:cs typeface="Calibri"/>
              </a:rPr>
              <a:t>Non</a:t>
            </a:r>
            <a:r>
              <a:rPr sz="1400" spc="50" dirty="0">
                <a:latin typeface="Calibri"/>
                <a:cs typeface="Calibri"/>
              </a:rPr>
              <a:t> </a:t>
            </a:r>
            <a:r>
              <a:rPr sz="1400" spc="-20" dirty="0">
                <a:latin typeface="Calibri"/>
                <a:cs typeface="Calibri"/>
              </a:rPr>
              <a:t>Skid</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Deluxe</a:t>
            </a:r>
            <a:r>
              <a:rPr sz="1400" spc="70" dirty="0">
                <a:latin typeface="Calibri"/>
                <a:cs typeface="Calibri"/>
              </a:rPr>
              <a:t> </a:t>
            </a:r>
            <a:r>
              <a:rPr sz="1400" dirty="0">
                <a:latin typeface="Calibri"/>
                <a:cs typeface="Calibri"/>
              </a:rPr>
              <a:t>Stainless</a:t>
            </a:r>
            <a:r>
              <a:rPr sz="1400" spc="140" dirty="0">
                <a:latin typeface="Calibri"/>
                <a:cs typeface="Calibri"/>
              </a:rPr>
              <a:t> </a:t>
            </a:r>
            <a:r>
              <a:rPr sz="1400" dirty="0">
                <a:latin typeface="Calibri"/>
                <a:cs typeface="Calibri"/>
              </a:rPr>
              <a:t>Steel</a:t>
            </a:r>
            <a:r>
              <a:rPr sz="1400" spc="60" dirty="0">
                <a:latin typeface="Calibri"/>
                <a:cs typeface="Calibri"/>
              </a:rPr>
              <a:t> </a:t>
            </a:r>
            <a:r>
              <a:rPr sz="1400" dirty="0">
                <a:latin typeface="Calibri"/>
                <a:cs typeface="Calibri"/>
              </a:rPr>
              <a:t>Bow</a:t>
            </a:r>
            <a:r>
              <a:rPr sz="1400" spc="45" dirty="0">
                <a:latin typeface="Calibri"/>
                <a:cs typeface="Calibri"/>
              </a:rPr>
              <a:t> </a:t>
            </a:r>
            <a:r>
              <a:rPr sz="1400" dirty="0">
                <a:latin typeface="Calibri"/>
                <a:cs typeface="Calibri"/>
              </a:rPr>
              <a:t>and</a:t>
            </a:r>
            <a:r>
              <a:rPr sz="1400" spc="135" dirty="0">
                <a:latin typeface="Calibri"/>
                <a:cs typeface="Calibri"/>
              </a:rPr>
              <a:t> </a:t>
            </a:r>
            <a:r>
              <a:rPr sz="1400" dirty="0">
                <a:latin typeface="Calibri"/>
                <a:cs typeface="Calibri"/>
              </a:rPr>
              <a:t>Stern</a:t>
            </a:r>
            <a:r>
              <a:rPr sz="1400" spc="140" dirty="0">
                <a:latin typeface="Calibri"/>
                <a:cs typeface="Calibri"/>
              </a:rPr>
              <a:t> </a:t>
            </a:r>
            <a:r>
              <a:rPr sz="1400" spc="-20" dirty="0">
                <a:latin typeface="Calibri"/>
                <a:cs typeface="Calibri"/>
              </a:rPr>
              <a:t>Eyes</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dirty="0">
                <a:latin typeface="Calibri"/>
                <a:cs typeface="Calibri"/>
              </a:rPr>
              <a:t>Raw</a:t>
            </a:r>
            <a:r>
              <a:rPr sz="1400" spc="-10" dirty="0">
                <a:latin typeface="Calibri"/>
                <a:cs typeface="Calibri"/>
              </a:rPr>
              <a:t> </a:t>
            </a:r>
            <a:r>
              <a:rPr sz="1400" dirty="0">
                <a:latin typeface="Calibri"/>
                <a:cs typeface="Calibri"/>
              </a:rPr>
              <a:t>Water Washdown</a:t>
            </a:r>
            <a:r>
              <a:rPr sz="1400" spc="100" dirty="0">
                <a:latin typeface="Calibri"/>
                <a:cs typeface="Calibri"/>
              </a:rPr>
              <a:t> </a:t>
            </a:r>
            <a:r>
              <a:rPr sz="1400" spc="-10" dirty="0">
                <a:latin typeface="Calibri"/>
                <a:cs typeface="Calibri"/>
              </a:rPr>
              <a:t>System</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Fresh</a:t>
            </a:r>
            <a:r>
              <a:rPr sz="1400" spc="80" dirty="0">
                <a:latin typeface="Calibri"/>
                <a:cs typeface="Calibri"/>
              </a:rPr>
              <a:t> </a:t>
            </a:r>
            <a:r>
              <a:rPr sz="1400" dirty="0">
                <a:latin typeface="Calibri"/>
                <a:cs typeface="Calibri"/>
              </a:rPr>
              <a:t>Water</a:t>
            </a:r>
            <a:r>
              <a:rPr sz="1400" spc="10" dirty="0">
                <a:latin typeface="Calibri"/>
                <a:cs typeface="Calibri"/>
              </a:rPr>
              <a:t> </a:t>
            </a:r>
            <a:r>
              <a:rPr sz="1400" spc="-30" dirty="0">
                <a:latin typeface="Calibri"/>
                <a:cs typeface="Calibri"/>
              </a:rPr>
              <a:t>Tank</a:t>
            </a:r>
            <a:r>
              <a:rPr sz="1400" spc="35" dirty="0">
                <a:latin typeface="Calibri"/>
                <a:cs typeface="Calibri"/>
              </a:rPr>
              <a:t> </a:t>
            </a:r>
            <a:r>
              <a:rPr sz="1400" dirty="0">
                <a:latin typeface="Calibri"/>
                <a:cs typeface="Calibri"/>
              </a:rPr>
              <a:t>with</a:t>
            </a:r>
            <a:r>
              <a:rPr sz="1400" spc="105" dirty="0">
                <a:latin typeface="Calibri"/>
                <a:cs typeface="Calibri"/>
              </a:rPr>
              <a:t> </a:t>
            </a:r>
            <a:r>
              <a:rPr sz="1400" spc="60" dirty="0">
                <a:latin typeface="Calibri"/>
                <a:cs typeface="Calibri"/>
              </a:rPr>
              <a:t>Pull</a:t>
            </a:r>
            <a:r>
              <a:rPr sz="1400" spc="160" dirty="0">
                <a:latin typeface="Calibri"/>
                <a:cs typeface="Calibri"/>
              </a:rPr>
              <a:t> </a:t>
            </a:r>
            <a:r>
              <a:rPr sz="1400" dirty="0">
                <a:latin typeface="Calibri"/>
                <a:cs typeface="Calibri"/>
              </a:rPr>
              <a:t>Out</a:t>
            </a:r>
            <a:r>
              <a:rPr sz="1400" spc="135" dirty="0">
                <a:latin typeface="Calibri"/>
                <a:cs typeface="Calibri"/>
              </a:rPr>
              <a:t> </a:t>
            </a:r>
            <a:r>
              <a:rPr sz="1400" spc="-10" dirty="0">
                <a:latin typeface="Calibri"/>
                <a:cs typeface="Calibri"/>
              </a:rPr>
              <a:t>Shower</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Stainless</a:t>
            </a:r>
            <a:r>
              <a:rPr sz="1400" spc="204" dirty="0">
                <a:latin typeface="Calibri"/>
                <a:cs typeface="Calibri"/>
              </a:rPr>
              <a:t> </a:t>
            </a:r>
            <a:r>
              <a:rPr sz="1400" dirty="0">
                <a:latin typeface="Calibri"/>
                <a:cs typeface="Calibri"/>
              </a:rPr>
              <a:t>Steel</a:t>
            </a:r>
            <a:r>
              <a:rPr sz="1400" spc="60" dirty="0">
                <a:latin typeface="Calibri"/>
                <a:cs typeface="Calibri"/>
              </a:rPr>
              <a:t> </a:t>
            </a:r>
            <a:r>
              <a:rPr sz="1400" dirty="0">
                <a:latin typeface="Calibri"/>
                <a:cs typeface="Calibri"/>
              </a:rPr>
              <a:t>Flush</a:t>
            </a:r>
            <a:r>
              <a:rPr sz="1400" spc="155" dirty="0">
                <a:latin typeface="Calibri"/>
                <a:cs typeface="Calibri"/>
              </a:rPr>
              <a:t> </a:t>
            </a:r>
            <a:r>
              <a:rPr sz="1400" dirty="0">
                <a:latin typeface="Calibri"/>
                <a:cs typeface="Calibri"/>
              </a:rPr>
              <a:t>Rod</a:t>
            </a:r>
            <a:r>
              <a:rPr sz="1400" spc="120" dirty="0">
                <a:latin typeface="Calibri"/>
                <a:cs typeface="Calibri"/>
              </a:rPr>
              <a:t> </a:t>
            </a:r>
            <a:r>
              <a:rPr sz="1400" dirty="0">
                <a:latin typeface="Calibri"/>
                <a:cs typeface="Calibri"/>
              </a:rPr>
              <a:t>Holders</a:t>
            </a:r>
            <a:r>
              <a:rPr sz="1400" spc="240" dirty="0">
                <a:latin typeface="Calibri"/>
                <a:cs typeface="Calibri"/>
              </a:rPr>
              <a:t> </a:t>
            </a:r>
            <a:r>
              <a:rPr sz="1400" spc="-25" dirty="0">
                <a:latin typeface="Calibri"/>
                <a:cs typeface="Calibri"/>
              </a:rPr>
              <a:t>(4)</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Keeper</a:t>
            </a:r>
            <a:r>
              <a:rPr sz="1400" spc="-20" dirty="0">
                <a:latin typeface="Calibri"/>
                <a:cs typeface="Calibri"/>
              </a:rPr>
              <a:t> </a:t>
            </a:r>
            <a:r>
              <a:rPr sz="1400" dirty="0">
                <a:latin typeface="Calibri"/>
                <a:cs typeface="Calibri"/>
              </a:rPr>
              <a:t>Box</a:t>
            </a:r>
            <a:r>
              <a:rPr sz="1400" spc="-55" dirty="0">
                <a:latin typeface="Calibri"/>
                <a:cs typeface="Calibri"/>
              </a:rPr>
              <a:t> </a:t>
            </a:r>
            <a:r>
              <a:rPr sz="1400" dirty="0">
                <a:latin typeface="Calibri"/>
                <a:cs typeface="Calibri"/>
              </a:rPr>
              <a:t>with</a:t>
            </a:r>
            <a:r>
              <a:rPr sz="1400" spc="-25" dirty="0">
                <a:latin typeface="Calibri"/>
                <a:cs typeface="Calibri"/>
              </a:rPr>
              <a:t> </a:t>
            </a:r>
            <a:r>
              <a:rPr sz="1400" dirty="0">
                <a:latin typeface="Calibri"/>
                <a:cs typeface="Calibri"/>
              </a:rPr>
              <a:t>USB</a:t>
            </a:r>
            <a:r>
              <a:rPr sz="1400" spc="-40" dirty="0">
                <a:latin typeface="Calibri"/>
                <a:cs typeface="Calibri"/>
              </a:rPr>
              <a:t> </a:t>
            </a:r>
            <a:r>
              <a:rPr sz="1400" spc="-10" dirty="0">
                <a:latin typeface="Calibri"/>
                <a:cs typeface="Calibri"/>
              </a:rPr>
              <a:t>Outlet</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Side</a:t>
            </a:r>
            <a:r>
              <a:rPr sz="1400" spc="280" dirty="0">
                <a:latin typeface="Calibri"/>
                <a:cs typeface="Calibri"/>
              </a:rPr>
              <a:t> </a:t>
            </a:r>
            <a:r>
              <a:rPr sz="1400" dirty="0">
                <a:latin typeface="Calibri"/>
                <a:cs typeface="Calibri"/>
              </a:rPr>
              <a:t>Entry</a:t>
            </a:r>
            <a:r>
              <a:rPr sz="1400" spc="295" dirty="0">
                <a:latin typeface="Calibri"/>
                <a:cs typeface="Calibri"/>
              </a:rPr>
              <a:t> </a:t>
            </a:r>
            <a:r>
              <a:rPr sz="1400" spc="-20" dirty="0">
                <a:latin typeface="Calibri"/>
                <a:cs typeface="Calibri"/>
              </a:rPr>
              <a:t>Door</a:t>
            </a:r>
            <a:endParaRPr sz="1400">
              <a:latin typeface="Calibri"/>
              <a:cs typeface="Calibri"/>
            </a:endParaRPr>
          </a:p>
          <a:p>
            <a:pPr marL="116205" indent="-104139">
              <a:lnSpc>
                <a:spcPct val="100000"/>
              </a:lnSpc>
              <a:spcBef>
                <a:spcPts val="605"/>
              </a:spcBef>
              <a:buSzPct val="71428"/>
              <a:buFont typeface="Symbol"/>
              <a:buChar char=""/>
              <a:tabLst>
                <a:tab pos="116839" algn="l"/>
              </a:tabLst>
            </a:pPr>
            <a:r>
              <a:rPr sz="1400" dirty="0">
                <a:latin typeface="Calibri"/>
                <a:cs typeface="Calibri"/>
              </a:rPr>
              <a:t>ACR</a:t>
            </a:r>
            <a:r>
              <a:rPr sz="1400" spc="220" dirty="0">
                <a:latin typeface="Calibri"/>
                <a:cs typeface="Calibri"/>
              </a:rPr>
              <a:t> </a:t>
            </a:r>
            <a:r>
              <a:rPr sz="1400" dirty="0">
                <a:latin typeface="Calibri"/>
                <a:cs typeface="Calibri"/>
              </a:rPr>
              <a:t>(Automatic</a:t>
            </a:r>
            <a:r>
              <a:rPr sz="1400" spc="254" dirty="0">
                <a:latin typeface="Calibri"/>
                <a:cs typeface="Calibri"/>
              </a:rPr>
              <a:t> </a:t>
            </a:r>
            <a:r>
              <a:rPr sz="1400" dirty="0">
                <a:latin typeface="Calibri"/>
                <a:cs typeface="Calibri"/>
              </a:rPr>
              <a:t>Charging</a:t>
            </a:r>
            <a:r>
              <a:rPr sz="1400" spc="325" dirty="0">
                <a:latin typeface="Calibri"/>
                <a:cs typeface="Calibri"/>
              </a:rPr>
              <a:t> </a:t>
            </a:r>
            <a:r>
              <a:rPr sz="1400" spc="-10" dirty="0">
                <a:latin typeface="Calibri"/>
                <a:cs typeface="Calibri"/>
              </a:rPr>
              <a:t>Relay)</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Trim</a:t>
            </a:r>
            <a:r>
              <a:rPr sz="1400" spc="95" dirty="0">
                <a:latin typeface="Calibri"/>
                <a:cs typeface="Calibri"/>
              </a:rPr>
              <a:t> </a:t>
            </a:r>
            <a:r>
              <a:rPr sz="1400" spc="-20" dirty="0">
                <a:latin typeface="Calibri"/>
                <a:cs typeface="Calibri"/>
              </a:rPr>
              <a:t>Tabs</a:t>
            </a:r>
            <a:endParaRPr sz="1400">
              <a:latin typeface="Calibri"/>
              <a:cs typeface="Calibri"/>
            </a:endParaRPr>
          </a:p>
          <a:p>
            <a:pPr marL="116205" indent="-104139">
              <a:lnSpc>
                <a:spcPct val="100000"/>
              </a:lnSpc>
              <a:spcBef>
                <a:spcPts val="600"/>
              </a:spcBef>
              <a:buSzPct val="71428"/>
              <a:buFont typeface="Symbol"/>
              <a:buChar char=""/>
              <a:tabLst>
                <a:tab pos="116839" algn="l"/>
              </a:tabLst>
            </a:pPr>
            <a:r>
              <a:rPr sz="1400" dirty="0">
                <a:latin typeface="Calibri"/>
                <a:cs typeface="Calibri"/>
              </a:rPr>
              <a:t>Telescoping</a:t>
            </a:r>
            <a:r>
              <a:rPr sz="1400" spc="280" dirty="0">
                <a:latin typeface="Calibri"/>
                <a:cs typeface="Calibri"/>
              </a:rPr>
              <a:t> </a:t>
            </a:r>
            <a:r>
              <a:rPr sz="1400" dirty="0">
                <a:latin typeface="Calibri"/>
                <a:cs typeface="Calibri"/>
              </a:rPr>
              <a:t>Boarding</a:t>
            </a:r>
            <a:r>
              <a:rPr sz="1400" spc="280" dirty="0">
                <a:latin typeface="Calibri"/>
                <a:cs typeface="Calibri"/>
              </a:rPr>
              <a:t> </a:t>
            </a:r>
            <a:r>
              <a:rPr sz="1400" spc="-10" dirty="0">
                <a:latin typeface="Calibri"/>
                <a:cs typeface="Calibri"/>
              </a:rPr>
              <a:t>Ladder</a:t>
            </a:r>
            <a:endParaRPr sz="1400">
              <a:latin typeface="Calibri"/>
              <a:cs typeface="Calibri"/>
            </a:endParaRPr>
          </a:p>
          <a:p>
            <a:pPr marL="116205" marR="5080" indent="-104139">
              <a:lnSpc>
                <a:spcPct val="100000"/>
              </a:lnSpc>
              <a:spcBef>
                <a:spcPts val="600"/>
              </a:spcBef>
              <a:buSzPct val="71428"/>
              <a:buFont typeface="Symbol"/>
              <a:buChar char=""/>
              <a:tabLst>
                <a:tab pos="116839" algn="l"/>
              </a:tabLst>
            </a:pPr>
            <a:r>
              <a:rPr sz="1400" dirty="0">
                <a:latin typeface="Calibri"/>
                <a:cs typeface="Calibri"/>
              </a:rPr>
              <a:t>Lewmar</a:t>
            </a:r>
            <a:r>
              <a:rPr sz="1400" spc="250" dirty="0">
                <a:latin typeface="Calibri"/>
                <a:cs typeface="Calibri"/>
              </a:rPr>
              <a:t> </a:t>
            </a:r>
            <a:r>
              <a:rPr sz="1400" dirty="0">
                <a:latin typeface="Calibri"/>
                <a:cs typeface="Calibri"/>
              </a:rPr>
              <a:t>ProFish</a:t>
            </a:r>
            <a:r>
              <a:rPr sz="1400" spc="185" dirty="0">
                <a:latin typeface="Calibri"/>
                <a:cs typeface="Calibri"/>
              </a:rPr>
              <a:t> </a:t>
            </a:r>
            <a:r>
              <a:rPr sz="1400" dirty="0">
                <a:latin typeface="Calibri"/>
                <a:cs typeface="Calibri"/>
              </a:rPr>
              <a:t>1000</a:t>
            </a:r>
            <a:r>
              <a:rPr sz="1400" spc="280" dirty="0">
                <a:latin typeface="Calibri"/>
                <a:cs typeface="Calibri"/>
              </a:rPr>
              <a:t> </a:t>
            </a:r>
            <a:r>
              <a:rPr sz="1400" dirty="0">
                <a:latin typeface="Calibri"/>
                <a:cs typeface="Calibri"/>
              </a:rPr>
              <a:t>Thru-Hull</a:t>
            </a:r>
            <a:r>
              <a:rPr sz="1400" spc="290" dirty="0">
                <a:latin typeface="Calibri"/>
                <a:cs typeface="Calibri"/>
              </a:rPr>
              <a:t> </a:t>
            </a:r>
            <a:r>
              <a:rPr sz="1400" dirty="0">
                <a:latin typeface="Calibri"/>
                <a:cs typeface="Calibri"/>
              </a:rPr>
              <a:t>Windlass</a:t>
            </a:r>
            <a:r>
              <a:rPr sz="1400" spc="275" dirty="0">
                <a:latin typeface="Calibri"/>
                <a:cs typeface="Calibri"/>
              </a:rPr>
              <a:t> </a:t>
            </a:r>
            <a:r>
              <a:rPr sz="1400" dirty="0">
                <a:latin typeface="Calibri"/>
                <a:cs typeface="Calibri"/>
              </a:rPr>
              <a:t>with</a:t>
            </a:r>
            <a:r>
              <a:rPr sz="1400" spc="280" dirty="0">
                <a:latin typeface="Calibri"/>
                <a:cs typeface="Calibri"/>
              </a:rPr>
              <a:t> </a:t>
            </a:r>
            <a:r>
              <a:rPr sz="1400" spc="-10" dirty="0">
                <a:latin typeface="Calibri"/>
                <a:cs typeface="Calibri"/>
              </a:rPr>
              <a:t>Anchor, </a:t>
            </a:r>
            <a:r>
              <a:rPr sz="1400" dirty="0">
                <a:latin typeface="Calibri"/>
                <a:cs typeface="Calibri"/>
              </a:rPr>
              <a:t>Chain,</a:t>
            </a:r>
            <a:r>
              <a:rPr sz="1400" spc="215" dirty="0">
                <a:latin typeface="Calibri"/>
                <a:cs typeface="Calibri"/>
              </a:rPr>
              <a:t> </a:t>
            </a:r>
            <a:r>
              <a:rPr sz="1400" dirty="0">
                <a:latin typeface="Calibri"/>
                <a:cs typeface="Calibri"/>
              </a:rPr>
              <a:t>and</a:t>
            </a:r>
            <a:r>
              <a:rPr sz="1400" spc="185" dirty="0">
                <a:latin typeface="Calibri"/>
                <a:cs typeface="Calibri"/>
              </a:rPr>
              <a:t> </a:t>
            </a:r>
            <a:r>
              <a:rPr sz="1400" spc="-20" dirty="0">
                <a:latin typeface="Calibri"/>
                <a:cs typeface="Calibri"/>
              </a:rPr>
              <a:t>Rope</a:t>
            </a:r>
            <a:endParaRPr sz="1400">
              <a:latin typeface="Calibri"/>
              <a:cs typeface="Calibri"/>
            </a:endParaRPr>
          </a:p>
        </p:txBody>
      </p:sp>
      <p:sp>
        <p:nvSpPr>
          <p:cNvPr id="5" name="object 5"/>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6" name="object 6"/>
          <p:cNvSpPr txBox="1"/>
          <p:nvPr/>
        </p:nvSpPr>
        <p:spPr>
          <a:xfrm>
            <a:off x="9493377" y="7338466"/>
            <a:ext cx="9715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7</a:t>
            </a:r>
            <a:endParaRPr sz="1100">
              <a:latin typeface="Calibri"/>
              <a:cs typeface="Calibri"/>
            </a:endParaRPr>
          </a:p>
        </p:txBody>
      </p:sp>
      <p:sp>
        <p:nvSpPr>
          <p:cNvPr id="7" name="object 7"/>
          <p:cNvSpPr txBox="1">
            <a:spLocks noGrp="1"/>
          </p:cNvSpPr>
          <p:nvPr>
            <p:ph type="title"/>
          </p:nvPr>
        </p:nvSpPr>
        <p:spPr>
          <a:xfrm>
            <a:off x="446519" y="127202"/>
            <a:ext cx="9160510" cy="300355"/>
          </a:xfrm>
          <a:prstGeom prst="rect">
            <a:avLst/>
          </a:prstGeom>
        </p:spPr>
        <p:txBody>
          <a:bodyPr vert="horz" wrap="square" lIns="0" tIns="12700" rIns="0" bIns="0" rtlCol="0">
            <a:spAutoFit/>
          </a:bodyPr>
          <a:lstStyle/>
          <a:p>
            <a:pPr marL="12700">
              <a:lnSpc>
                <a:spcPct val="100000"/>
              </a:lnSpc>
              <a:spcBef>
                <a:spcPts val="100"/>
              </a:spcBef>
              <a:tabLst>
                <a:tab pos="3500754" algn="l"/>
                <a:tab pos="9147175" algn="l"/>
              </a:tabLst>
            </a:pPr>
            <a:r>
              <a:rPr dirty="0"/>
              <a:t>	</a:t>
            </a:r>
            <a:r>
              <a:rPr spc="-10" dirty="0"/>
              <a:t>STANDARD</a:t>
            </a:r>
            <a:r>
              <a:rPr spc="-65" dirty="0"/>
              <a:t> </a:t>
            </a:r>
            <a:r>
              <a:rPr spc="-10" dirty="0"/>
              <a:t>FEATURES</a:t>
            </a:r>
            <a:r>
              <a:rPr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object 4">
            <a:extLst>
              <a:ext uri="{FF2B5EF4-FFF2-40B4-BE49-F238E27FC236}">
                <a16:creationId xmlns:a16="http://schemas.microsoft.com/office/drawing/2014/main" id="{58076472-DCDA-224B-68B2-E97E0D8F012E}"/>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512775" y="7338466"/>
            <a:ext cx="9715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8</a:t>
            </a:r>
            <a:endParaRPr sz="1100">
              <a:latin typeface="Calibri"/>
              <a:cs typeface="Calibri"/>
            </a:endParaRPr>
          </a:p>
        </p:txBody>
      </p:sp>
      <p:sp>
        <p:nvSpPr>
          <p:cNvPr id="3" name="object 3"/>
          <p:cNvSpPr txBox="1"/>
          <p:nvPr/>
        </p:nvSpPr>
        <p:spPr>
          <a:xfrm>
            <a:off x="8485378"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25"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20" dirty="0">
                <a:latin typeface="Calibri"/>
                <a:cs typeface="Calibri"/>
              </a:rPr>
              <a:t> </a:t>
            </a:r>
            <a:r>
              <a:rPr sz="1100" spc="-10" dirty="0">
                <a:latin typeface="Calibri"/>
                <a:cs typeface="Calibri"/>
              </a:rPr>
              <a:t>SERIES</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a:spLocks noGrp="1"/>
          </p:cNvSpPr>
          <p:nvPr>
            <p:ph type="title"/>
          </p:nvPr>
        </p:nvSpPr>
        <p:spPr>
          <a:xfrm>
            <a:off x="440423" y="127202"/>
            <a:ext cx="9160510" cy="300355"/>
          </a:xfrm>
          <a:prstGeom prst="rect">
            <a:avLst/>
          </a:prstGeom>
        </p:spPr>
        <p:txBody>
          <a:bodyPr vert="horz" wrap="square" lIns="0" tIns="12700" rIns="0" bIns="0" rtlCol="0">
            <a:spAutoFit/>
          </a:bodyPr>
          <a:lstStyle/>
          <a:p>
            <a:pPr marL="12700">
              <a:lnSpc>
                <a:spcPct val="100000"/>
              </a:lnSpc>
              <a:spcBef>
                <a:spcPts val="100"/>
              </a:spcBef>
              <a:tabLst>
                <a:tab pos="2445385" algn="l"/>
                <a:tab pos="9147175" algn="l"/>
              </a:tabLst>
            </a:pPr>
            <a:r>
              <a:rPr dirty="0"/>
              <a:t>	</a:t>
            </a:r>
            <a:r>
              <a:rPr spc="-10" dirty="0"/>
              <a:t>OPTIONAL</a:t>
            </a:r>
            <a:r>
              <a:rPr spc="-90" dirty="0"/>
              <a:t> </a:t>
            </a:r>
            <a:r>
              <a:rPr spc="-25" dirty="0"/>
              <a:t>FEATURES</a:t>
            </a:r>
            <a:r>
              <a:rPr spc="-55" dirty="0"/>
              <a:t> </a:t>
            </a:r>
            <a:r>
              <a:rPr dirty="0"/>
              <a:t>&amp; HULL</a:t>
            </a:r>
            <a:r>
              <a:rPr spc="-35" dirty="0"/>
              <a:t> </a:t>
            </a:r>
            <a:r>
              <a:rPr spc="-10" dirty="0"/>
              <a:t>COLOR</a:t>
            </a:r>
            <a:r>
              <a:rPr spc="-50" dirty="0"/>
              <a:t> </a:t>
            </a:r>
            <a:r>
              <a:rPr spc="-10" dirty="0"/>
              <a:t>OPTIONS</a:t>
            </a:r>
            <a:r>
              <a:rPr dirty="0"/>
              <a:t>	</a:t>
            </a:r>
          </a:p>
        </p:txBody>
      </p:sp>
      <p:sp>
        <p:nvSpPr>
          <p:cNvPr id="6" name="object 6"/>
          <p:cNvSpPr txBox="1"/>
          <p:nvPr/>
        </p:nvSpPr>
        <p:spPr>
          <a:xfrm>
            <a:off x="440537" y="745998"/>
            <a:ext cx="4123690" cy="5756275"/>
          </a:xfrm>
          <a:prstGeom prst="rect">
            <a:avLst/>
          </a:prstGeom>
        </p:spPr>
        <p:txBody>
          <a:bodyPr vert="horz" wrap="square" lIns="0" tIns="13335" rIns="0" bIns="0" rtlCol="0">
            <a:spAutoFit/>
          </a:bodyPr>
          <a:lstStyle/>
          <a:p>
            <a:pPr marL="12700">
              <a:lnSpc>
                <a:spcPct val="100000"/>
              </a:lnSpc>
              <a:spcBef>
                <a:spcPts val="105"/>
              </a:spcBef>
            </a:pPr>
            <a:r>
              <a:rPr sz="1600" b="1" spc="55" dirty="0">
                <a:latin typeface="Calibri"/>
                <a:cs typeface="Calibri"/>
              </a:rPr>
              <a:t>Optional</a:t>
            </a:r>
            <a:r>
              <a:rPr sz="1600" b="1" spc="-40" dirty="0">
                <a:latin typeface="Calibri"/>
                <a:cs typeface="Calibri"/>
              </a:rPr>
              <a:t> </a:t>
            </a:r>
            <a:r>
              <a:rPr sz="1600" b="1" spc="-10" dirty="0">
                <a:latin typeface="Calibri"/>
                <a:cs typeface="Calibri"/>
              </a:rPr>
              <a:t>Features:</a:t>
            </a:r>
            <a:endParaRPr sz="1600">
              <a:latin typeface="Calibri"/>
              <a:cs typeface="Calibri"/>
            </a:endParaRPr>
          </a:p>
          <a:p>
            <a:pPr marL="322580" indent="-116839">
              <a:lnSpc>
                <a:spcPct val="100000"/>
              </a:lnSpc>
              <a:spcBef>
                <a:spcPts val="1060"/>
              </a:spcBef>
              <a:buSzPct val="85714"/>
              <a:buFont typeface="Symbol"/>
              <a:buChar char=""/>
              <a:tabLst>
                <a:tab pos="323215" algn="l"/>
              </a:tabLst>
            </a:pPr>
            <a:r>
              <a:rPr sz="1400" dirty="0">
                <a:latin typeface="Calibri"/>
                <a:cs typeface="Calibri"/>
              </a:rPr>
              <a:t>Deluxe</a:t>
            </a:r>
            <a:r>
              <a:rPr sz="1400" spc="50" dirty="0">
                <a:latin typeface="Calibri"/>
                <a:cs typeface="Calibri"/>
              </a:rPr>
              <a:t> </a:t>
            </a:r>
            <a:r>
              <a:rPr sz="1400" dirty="0">
                <a:latin typeface="Calibri"/>
                <a:cs typeface="Calibri"/>
              </a:rPr>
              <a:t>Stereo</a:t>
            </a:r>
            <a:r>
              <a:rPr sz="1400" spc="80" dirty="0">
                <a:latin typeface="Calibri"/>
                <a:cs typeface="Calibri"/>
              </a:rPr>
              <a:t> </a:t>
            </a:r>
            <a:r>
              <a:rPr sz="1400" dirty="0">
                <a:latin typeface="Calibri"/>
                <a:cs typeface="Calibri"/>
              </a:rPr>
              <a:t>Upgrade</a:t>
            </a:r>
            <a:r>
              <a:rPr sz="1400" spc="125" dirty="0">
                <a:latin typeface="Calibri"/>
                <a:cs typeface="Calibri"/>
              </a:rPr>
              <a:t> </a:t>
            </a:r>
            <a:r>
              <a:rPr sz="1400" spc="-55" dirty="0">
                <a:latin typeface="Calibri"/>
                <a:cs typeface="Calibri"/>
              </a:rPr>
              <a:t>(Amp,</a:t>
            </a:r>
            <a:r>
              <a:rPr sz="1400" spc="-100" dirty="0">
                <a:latin typeface="Calibri"/>
                <a:cs typeface="Calibri"/>
              </a:rPr>
              <a:t> </a:t>
            </a:r>
            <a:r>
              <a:rPr sz="1400" dirty="0">
                <a:latin typeface="Calibri"/>
                <a:cs typeface="Calibri"/>
              </a:rPr>
              <a:t>Sub,</a:t>
            </a:r>
            <a:r>
              <a:rPr sz="1400" spc="25" dirty="0">
                <a:latin typeface="Calibri"/>
                <a:cs typeface="Calibri"/>
              </a:rPr>
              <a:t> </a:t>
            </a:r>
            <a:r>
              <a:rPr sz="1400" dirty="0">
                <a:latin typeface="Calibri"/>
                <a:cs typeface="Calibri"/>
              </a:rPr>
              <a:t>2</a:t>
            </a:r>
            <a:r>
              <a:rPr sz="1400" spc="5" dirty="0">
                <a:latin typeface="Calibri"/>
                <a:cs typeface="Calibri"/>
              </a:rPr>
              <a:t> </a:t>
            </a:r>
            <a:r>
              <a:rPr sz="1400" dirty="0">
                <a:latin typeface="Calibri"/>
                <a:cs typeface="Calibri"/>
              </a:rPr>
              <a:t>add’l</a:t>
            </a:r>
            <a:r>
              <a:rPr sz="1400" spc="140" dirty="0">
                <a:latin typeface="Calibri"/>
                <a:cs typeface="Calibri"/>
              </a:rPr>
              <a:t> </a:t>
            </a:r>
            <a:r>
              <a:rPr sz="1400" spc="-10" dirty="0">
                <a:latin typeface="Calibri"/>
                <a:cs typeface="Calibri"/>
              </a:rPr>
              <a:t>Speakers)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Deluxe</a:t>
            </a:r>
            <a:r>
              <a:rPr sz="1400" spc="25" dirty="0">
                <a:latin typeface="Calibri"/>
                <a:cs typeface="Calibri"/>
              </a:rPr>
              <a:t> </a:t>
            </a:r>
            <a:r>
              <a:rPr sz="1400" dirty="0">
                <a:latin typeface="Calibri"/>
                <a:cs typeface="Calibri"/>
              </a:rPr>
              <a:t>Leaning</a:t>
            </a:r>
            <a:r>
              <a:rPr sz="1400" spc="100" dirty="0">
                <a:latin typeface="Calibri"/>
                <a:cs typeface="Calibri"/>
              </a:rPr>
              <a:t> </a:t>
            </a:r>
            <a:r>
              <a:rPr sz="1400" spc="-20" dirty="0">
                <a:latin typeface="Calibri"/>
                <a:cs typeface="Calibri"/>
              </a:rPr>
              <a:t>Post</a:t>
            </a:r>
            <a:endParaRPr sz="1400">
              <a:latin typeface="Calibri"/>
              <a:cs typeface="Calibri"/>
            </a:endParaRPr>
          </a:p>
          <a:p>
            <a:pPr marL="322580" indent="-116839">
              <a:lnSpc>
                <a:spcPct val="100000"/>
              </a:lnSpc>
              <a:spcBef>
                <a:spcPts val="605"/>
              </a:spcBef>
              <a:buSzPct val="85714"/>
              <a:buFont typeface="Symbol"/>
              <a:buChar char=""/>
              <a:tabLst>
                <a:tab pos="323215" algn="l"/>
              </a:tabLst>
            </a:pPr>
            <a:r>
              <a:rPr sz="1400" spc="-10" dirty="0">
                <a:latin typeface="Calibri"/>
                <a:cs typeface="Calibri"/>
              </a:rPr>
              <a:t>Removable</a:t>
            </a:r>
            <a:r>
              <a:rPr sz="1400" dirty="0">
                <a:latin typeface="Calibri"/>
                <a:cs typeface="Calibri"/>
              </a:rPr>
              <a:t> </a:t>
            </a:r>
            <a:r>
              <a:rPr sz="1400" spc="-35" dirty="0">
                <a:latin typeface="Calibri"/>
                <a:cs typeface="Calibri"/>
              </a:rPr>
              <a:t>Table</a:t>
            </a:r>
            <a:r>
              <a:rPr sz="1400" spc="40" dirty="0">
                <a:latin typeface="Calibri"/>
                <a:cs typeface="Calibri"/>
              </a:rPr>
              <a:t> </a:t>
            </a:r>
            <a:r>
              <a:rPr sz="1400" dirty="0">
                <a:latin typeface="Calibri"/>
                <a:cs typeface="Calibri"/>
              </a:rPr>
              <a:t>/</a:t>
            </a:r>
            <a:r>
              <a:rPr sz="1400" spc="-35" dirty="0">
                <a:latin typeface="Calibri"/>
                <a:cs typeface="Calibri"/>
              </a:rPr>
              <a:t> </a:t>
            </a:r>
            <a:r>
              <a:rPr sz="1400" dirty="0">
                <a:latin typeface="Calibri"/>
                <a:cs typeface="Calibri"/>
              </a:rPr>
              <a:t>Bow</a:t>
            </a:r>
            <a:r>
              <a:rPr sz="1400" spc="-15" dirty="0">
                <a:latin typeface="Calibri"/>
                <a:cs typeface="Calibri"/>
              </a:rPr>
              <a:t> </a:t>
            </a:r>
            <a:r>
              <a:rPr sz="1400" spc="-10" dirty="0">
                <a:latin typeface="Calibri"/>
                <a:cs typeface="Calibri"/>
              </a:rPr>
              <a:t>Filler</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Underwater</a:t>
            </a:r>
            <a:r>
              <a:rPr sz="1400" spc="290" dirty="0">
                <a:latin typeface="Calibri"/>
                <a:cs typeface="Calibri"/>
              </a:rPr>
              <a:t> </a:t>
            </a:r>
            <a:r>
              <a:rPr sz="1400" spc="-10" dirty="0">
                <a:latin typeface="Calibri"/>
                <a:cs typeface="Calibri"/>
              </a:rPr>
              <a:t>Lights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Complete </a:t>
            </a:r>
            <a:r>
              <a:rPr sz="1400" spc="45" dirty="0">
                <a:latin typeface="Calibri"/>
                <a:cs typeface="Calibri"/>
              </a:rPr>
              <a:t>Bolster</a:t>
            </a:r>
            <a:r>
              <a:rPr sz="1400" spc="15" dirty="0">
                <a:latin typeface="Calibri"/>
                <a:cs typeface="Calibri"/>
              </a:rPr>
              <a:t> </a:t>
            </a:r>
            <a:r>
              <a:rPr sz="1400" spc="-10" dirty="0">
                <a:latin typeface="Calibri"/>
                <a:cs typeface="Calibri"/>
              </a:rPr>
              <a:t>Package</a:t>
            </a:r>
            <a:endParaRPr sz="1400">
              <a:latin typeface="Calibri"/>
              <a:cs typeface="Calibri"/>
            </a:endParaRPr>
          </a:p>
          <a:p>
            <a:pPr marL="322580" marR="348615" indent="-116205">
              <a:lnSpc>
                <a:spcPct val="100000"/>
              </a:lnSpc>
              <a:spcBef>
                <a:spcPts val="600"/>
              </a:spcBef>
              <a:buSzPct val="85714"/>
              <a:buFont typeface="Symbol"/>
              <a:buChar char=""/>
              <a:tabLst>
                <a:tab pos="323215" algn="l"/>
              </a:tabLst>
            </a:pPr>
            <a:r>
              <a:rPr sz="1400" dirty="0">
                <a:latin typeface="Calibri"/>
                <a:cs typeface="Calibri"/>
              </a:rPr>
              <a:t>Porta</a:t>
            </a:r>
            <a:r>
              <a:rPr sz="1400" spc="200" dirty="0">
                <a:latin typeface="Calibri"/>
                <a:cs typeface="Calibri"/>
              </a:rPr>
              <a:t> </a:t>
            </a:r>
            <a:r>
              <a:rPr sz="1400" dirty="0">
                <a:latin typeface="Calibri"/>
                <a:cs typeface="Calibri"/>
              </a:rPr>
              <a:t>Potty</a:t>
            </a:r>
            <a:r>
              <a:rPr sz="1400" spc="190" dirty="0">
                <a:latin typeface="Calibri"/>
                <a:cs typeface="Calibri"/>
              </a:rPr>
              <a:t> </a:t>
            </a:r>
            <a:r>
              <a:rPr sz="1400" dirty="0">
                <a:latin typeface="Calibri"/>
                <a:cs typeface="Calibri"/>
              </a:rPr>
              <a:t>/</a:t>
            </a:r>
            <a:r>
              <a:rPr sz="1400" spc="140" dirty="0">
                <a:latin typeface="Calibri"/>
                <a:cs typeface="Calibri"/>
              </a:rPr>
              <a:t> </a:t>
            </a:r>
            <a:r>
              <a:rPr sz="1400" dirty="0">
                <a:latin typeface="Calibri"/>
                <a:cs typeface="Calibri"/>
              </a:rPr>
              <a:t>Pump</a:t>
            </a:r>
            <a:r>
              <a:rPr sz="1400" spc="200" dirty="0">
                <a:latin typeface="Calibri"/>
                <a:cs typeface="Calibri"/>
              </a:rPr>
              <a:t> </a:t>
            </a:r>
            <a:r>
              <a:rPr sz="1400" dirty="0">
                <a:latin typeface="Calibri"/>
                <a:cs typeface="Calibri"/>
              </a:rPr>
              <a:t>out</a:t>
            </a:r>
            <a:r>
              <a:rPr sz="1400" spc="145" dirty="0">
                <a:latin typeface="Calibri"/>
                <a:cs typeface="Calibri"/>
              </a:rPr>
              <a:t> </a:t>
            </a:r>
            <a:r>
              <a:rPr sz="1400" dirty="0">
                <a:latin typeface="Calibri"/>
                <a:cs typeface="Calibri"/>
              </a:rPr>
              <a:t>head</a:t>
            </a:r>
            <a:r>
              <a:rPr sz="1400" spc="170" dirty="0">
                <a:latin typeface="Calibri"/>
                <a:cs typeface="Calibri"/>
              </a:rPr>
              <a:t> </a:t>
            </a:r>
            <a:r>
              <a:rPr sz="1400" dirty="0">
                <a:latin typeface="Calibri"/>
                <a:cs typeface="Calibri"/>
              </a:rPr>
              <a:t>with</a:t>
            </a:r>
            <a:r>
              <a:rPr sz="1400" spc="225" dirty="0">
                <a:latin typeface="Calibri"/>
                <a:cs typeface="Calibri"/>
              </a:rPr>
              <a:t> </a:t>
            </a:r>
            <a:r>
              <a:rPr sz="1400" spc="-10" dirty="0">
                <a:latin typeface="Calibri"/>
                <a:cs typeface="Calibri"/>
              </a:rPr>
              <a:t>overboard discharge</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Helm</a:t>
            </a:r>
            <a:r>
              <a:rPr sz="1400" spc="-70" dirty="0">
                <a:latin typeface="Calibri"/>
                <a:cs typeface="Calibri"/>
              </a:rPr>
              <a:t> </a:t>
            </a:r>
            <a:r>
              <a:rPr sz="1400" spc="-25" dirty="0">
                <a:latin typeface="Calibri"/>
                <a:cs typeface="Calibri"/>
              </a:rPr>
              <a:t>Pad</a:t>
            </a:r>
            <a:endParaRPr sz="1400">
              <a:latin typeface="Calibri"/>
              <a:cs typeface="Calibri"/>
            </a:endParaRPr>
          </a:p>
          <a:p>
            <a:pPr marL="322580" indent="-116839">
              <a:lnSpc>
                <a:spcPct val="100000"/>
              </a:lnSpc>
              <a:spcBef>
                <a:spcPts val="605"/>
              </a:spcBef>
              <a:buSzPct val="85714"/>
              <a:buFont typeface="Symbol"/>
              <a:buChar char=""/>
              <a:tabLst>
                <a:tab pos="323215" algn="l"/>
              </a:tabLst>
            </a:pPr>
            <a:r>
              <a:rPr sz="1400" dirty="0">
                <a:latin typeface="Calibri"/>
                <a:cs typeface="Calibri"/>
              </a:rPr>
              <a:t>Optional</a:t>
            </a:r>
            <a:r>
              <a:rPr sz="1400" spc="175" dirty="0">
                <a:latin typeface="Calibri"/>
                <a:cs typeface="Calibri"/>
              </a:rPr>
              <a:t> </a:t>
            </a:r>
            <a:r>
              <a:rPr sz="1400" spc="55" dirty="0">
                <a:latin typeface="Calibri"/>
                <a:cs typeface="Calibri"/>
              </a:rPr>
              <a:t>Hull</a:t>
            </a:r>
            <a:r>
              <a:rPr sz="1400" spc="265" dirty="0">
                <a:latin typeface="Calibri"/>
                <a:cs typeface="Calibri"/>
              </a:rPr>
              <a:t> </a:t>
            </a:r>
            <a:r>
              <a:rPr sz="1400" spc="-10" dirty="0">
                <a:latin typeface="Calibri"/>
                <a:cs typeface="Calibri"/>
              </a:rPr>
              <a:t>Colors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Fender</a:t>
            </a:r>
            <a:r>
              <a:rPr sz="1400" spc="5" dirty="0">
                <a:latin typeface="Calibri"/>
                <a:cs typeface="Calibri"/>
              </a:rPr>
              <a:t> </a:t>
            </a:r>
            <a:r>
              <a:rPr sz="1400" dirty="0">
                <a:latin typeface="Calibri"/>
                <a:cs typeface="Calibri"/>
              </a:rPr>
              <a:t>Pro</a:t>
            </a:r>
            <a:r>
              <a:rPr sz="1400" spc="95" dirty="0">
                <a:latin typeface="Calibri"/>
                <a:cs typeface="Calibri"/>
              </a:rPr>
              <a:t> </a:t>
            </a:r>
            <a:r>
              <a:rPr sz="1400" dirty="0">
                <a:latin typeface="Calibri"/>
                <a:cs typeface="Calibri"/>
              </a:rPr>
              <a:t>Bumper</a:t>
            </a:r>
            <a:r>
              <a:rPr sz="1400" spc="85" dirty="0">
                <a:latin typeface="Calibri"/>
                <a:cs typeface="Calibri"/>
              </a:rPr>
              <a:t> </a:t>
            </a:r>
            <a:r>
              <a:rPr sz="1400" spc="-10" dirty="0">
                <a:latin typeface="Calibri"/>
                <a:cs typeface="Calibri"/>
              </a:rPr>
              <a:t>Attachments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Additional</a:t>
            </a:r>
            <a:r>
              <a:rPr sz="1400" spc="275" dirty="0">
                <a:latin typeface="Calibri"/>
                <a:cs typeface="Calibri"/>
              </a:rPr>
              <a:t> </a:t>
            </a:r>
            <a:r>
              <a:rPr sz="1400" dirty="0">
                <a:latin typeface="Calibri"/>
                <a:cs typeface="Calibri"/>
              </a:rPr>
              <a:t>Simrad</a:t>
            </a:r>
            <a:r>
              <a:rPr sz="1400" spc="260" dirty="0">
                <a:latin typeface="Calibri"/>
                <a:cs typeface="Calibri"/>
              </a:rPr>
              <a:t> </a:t>
            </a:r>
            <a:r>
              <a:rPr sz="1400" spc="-10" dirty="0">
                <a:latin typeface="Calibri"/>
                <a:cs typeface="Calibri"/>
              </a:rPr>
              <a:t>Upgrades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Gem</a:t>
            </a:r>
            <a:r>
              <a:rPr sz="1400" spc="105" dirty="0">
                <a:latin typeface="Calibri"/>
                <a:cs typeface="Calibri"/>
              </a:rPr>
              <a:t> </a:t>
            </a:r>
            <a:r>
              <a:rPr sz="1400" dirty="0">
                <a:latin typeface="Calibri"/>
                <a:cs typeface="Calibri"/>
              </a:rPr>
              <a:t>Deluxe</a:t>
            </a:r>
            <a:r>
              <a:rPr sz="1400" spc="185" dirty="0">
                <a:latin typeface="Calibri"/>
                <a:cs typeface="Calibri"/>
              </a:rPr>
              <a:t> </a:t>
            </a:r>
            <a:r>
              <a:rPr sz="1400" spc="-10" dirty="0">
                <a:latin typeface="Calibri"/>
                <a:cs typeface="Calibri"/>
              </a:rPr>
              <a:t>Outriggers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Marine</a:t>
            </a:r>
            <a:r>
              <a:rPr sz="1400" spc="185" dirty="0">
                <a:latin typeface="Calibri"/>
                <a:cs typeface="Calibri"/>
              </a:rPr>
              <a:t> </a:t>
            </a:r>
            <a:r>
              <a:rPr sz="1400" dirty="0">
                <a:latin typeface="Calibri"/>
                <a:cs typeface="Calibri"/>
              </a:rPr>
              <a:t>Mat</a:t>
            </a:r>
            <a:r>
              <a:rPr sz="1400" spc="130" dirty="0">
                <a:latin typeface="Calibri"/>
                <a:cs typeface="Calibri"/>
              </a:rPr>
              <a:t> </a:t>
            </a:r>
            <a:r>
              <a:rPr sz="1400" spc="-10" dirty="0">
                <a:latin typeface="Calibri"/>
                <a:cs typeface="Calibri"/>
              </a:rPr>
              <a:t>Decking</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Cool</a:t>
            </a:r>
            <a:r>
              <a:rPr sz="1400" spc="140" dirty="0">
                <a:latin typeface="Calibri"/>
                <a:cs typeface="Calibri"/>
              </a:rPr>
              <a:t> </a:t>
            </a:r>
            <a:r>
              <a:rPr sz="1400" dirty="0">
                <a:latin typeface="Calibri"/>
                <a:cs typeface="Calibri"/>
              </a:rPr>
              <a:t>Mist</a:t>
            </a:r>
            <a:r>
              <a:rPr sz="1400" spc="140" dirty="0">
                <a:latin typeface="Calibri"/>
                <a:cs typeface="Calibri"/>
              </a:rPr>
              <a:t> </a:t>
            </a:r>
            <a:r>
              <a:rPr sz="1400" dirty="0">
                <a:latin typeface="Calibri"/>
                <a:cs typeface="Calibri"/>
              </a:rPr>
              <a:t>Dash</a:t>
            </a:r>
            <a:r>
              <a:rPr sz="1400" spc="170" dirty="0">
                <a:latin typeface="Calibri"/>
                <a:cs typeface="Calibri"/>
              </a:rPr>
              <a:t> </a:t>
            </a:r>
            <a:r>
              <a:rPr sz="1400" spc="-10" dirty="0">
                <a:latin typeface="Calibri"/>
                <a:cs typeface="Calibri"/>
              </a:rPr>
              <a:t>Misters</a:t>
            </a:r>
            <a:endParaRPr sz="1400">
              <a:latin typeface="Calibri"/>
              <a:cs typeface="Calibri"/>
            </a:endParaRPr>
          </a:p>
          <a:p>
            <a:pPr marL="322580" indent="-116839">
              <a:lnSpc>
                <a:spcPct val="100000"/>
              </a:lnSpc>
              <a:spcBef>
                <a:spcPts val="605"/>
              </a:spcBef>
              <a:buSzPct val="85714"/>
              <a:buFont typeface="Symbol"/>
              <a:buChar char=""/>
              <a:tabLst>
                <a:tab pos="323215" algn="l"/>
              </a:tabLst>
            </a:pPr>
            <a:r>
              <a:rPr sz="1400" dirty="0">
                <a:latin typeface="Calibri"/>
                <a:cs typeface="Calibri"/>
              </a:rPr>
              <a:t>T-Top</a:t>
            </a:r>
            <a:r>
              <a:rPr sz="1400" spc="50" dirty="0">
                <a:latin typeface="Calibri"/>
                <a:cs typeface="Calibri"/>
              </a:rPr>
              <a:t> </a:t>
            </a:r>
            <a:r>
              <a:rPr sz="1400" spc="-10" dirty="0">
                <a:latin typeface="Calibri"/>
                <a:cs typeface="Calibri"/>
              </a:rPr>
              <a:t>Misters</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Dive/</a:t>
            </a:r>
            <a:r>
              <a:rPr sz="1400" spc="145" dirty="0">
                <a:latin typeface="Calibri"/>
                <a:cs typeface="Calibri"/>
              </a:rPr>
              <a:t> </a:t>
            </a:r>
            <a:r>
              <a:rPr sz="1400" dirty="0">
                <a:latin typeface="Calibri"/>
                <a:cs typeface="Calibri"/>
              </a:rPr>
              <a:t>Tuna</a:t>
            </a:r>
            <a:r>
              <a:rPr sz="1400" spc="165" dirty="0">
                <a:latin typeface="Calibri"/>
                <a:cs typeface="Calibri"/>
              </a:rPr>
              <a:t> </a:t>
            </a:r>
            <a:r>
              <a:rPr sz="1400" dirty="0">
                <a:latin typeface="Calibri"/>
                <a:cs typeface="Calibri"/>
              </a:rPr>
              <a:t>Door</a:t>
            </a:r>
            <a:r>
              <a:rPr sz="1400" spc="80" dirty="0">
                <a:latin typeface="Calibri"/>
                <a:cs typeface="Calibri"/>
              </a:rPr>
              <a:t> </a:t>
            </a:r>
            <a:r>
              <a:rPr sz="1400" spc="-10" dirty="0">
                <a:latin typeface="Calibri"/>
                <a:cs typeface="Calibri"/>
              </a:rPr>
              <a:t>Ladder</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Optimus</a:t>
            </a:r>
            <a:r>
              <a:rPr sz="1400" spc="195" dirty="0">
                <a:latin typeface="Calibri"/>
                <a:cs typeface="Calibri"/>
              </a:rPr>
              <a:t> </a:t>
            </a:r>
            <a:r>
              <a:rPr sz="1400" dirty="0">
                <a:latin typeface="Calibri"/>
                <a:cs typeface="Calibri"/>
              </a:rPr>
              <a:t>360</a:t>
            </a:r>
            <a:r>
              <a:rPr sz="1400" spc="155" dirty="0">
                <a:latin typeface="Calibri"/>
                <a:cs typeface="Calibri"/>
              </a:rPr>
              <a:t> </a:t>
            </a:r>
            <a:r>
              <a:rPr sz="1400" dirty="0">
                <a:latin typeface="Calibri"/>
                <a:cs typeface="Calibri"/>
              </a:rPr>
              <a:t>Joystick</a:t>
            </a:r>
            <a:r>
              <a:rPr sz="1400" spc="200" dirty="0">
                <a:latin typeface="Calibri"/>
                <a:cs typeface="Calibri"/>
              </a:rPr>
              <a:t> </a:t>
            </a:r>
            <a:r>
              <a:rPr sz="1400" dirty="0">
                <a:latin typeface="Calibri"/>
                <a:cs typeface="Calibri"/>
              </a:rPr>
              <a:t>with</a:t>
            </a:r>
            <a:r>
              <a:rPr sz="1400" spc="175" dirty="0">
                <a:latin typeface="Calibri"/>
                <a:cs typeface="Calibri"/>
              </a:rPr>
              <a:t> </a:t>
            </a:r>
            <a:r>
              <a:rPr sz="1400" dirty="0">
                <a:latin typeface="Calibri"/>
                <a:cs typeface="Calibri"/>
              </a:rPr>
              <a:t>Sea</a:t>
            </a:r>
            <a:r>
              <a:rPr sz="1400" spc="120" dirty="0">
                <a:latin typeface="Calibri"/>
                <a:cs typeface="Calibri"/>
              </a:rPr>
              <a:t> </a:t>
            </a:r>
            <a:r>
              <a:rPr sz="1400" spc="-10" dirty="0">
                <a:latin typeface="Calibri"/>
                <a:cs typeface="Calibri"/>
              </a:rPr>
              <a:t>Station</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Canvas</a:t>
            </a:r>
            <a:r>
              <a:rPr sz="1400" spc="225" dirty="0">
                <a:latin typeface="Calibri"/>
                <a:cs typeface="Calibri"/>
              </a:rPr>
              <a:t> </a:t>
            </a:r>
            <a:r>
              <a:rPr sz="1400" dirty="0">
                <a:latin typeface="Calibri"/>
                <a:cs typeface="Calibri"/>
              </a:rPr>
              <a:t>–</a:t>
            </a:r>
            <a:r>
              <a:rPr sz="1400" spc="120" dirty="0">
                <a:latin typeface="Calibri"/>
                <a:cs typeface="Calibri"/>
              </a:rPr>
              <a:t> </a:t>
            </a:r>
            <a:r>
              <a:rPr sz="1400" dirty="0">
                <a:latin typeface="Calibri"/>
                <a:cs typeface="Calibri"/>
              </a:rPr>
              <a:t>Console,</a:t>
            </a:r>
            <a:r>
              <a:rPr sz="1400" spc="204" dirty="0">
                <a:latin typeface="Calibri"/>
                <a:cs typeface="Calibri"/>
              </a:rPr>
              <a:t> </a:t>
            </a:r>
            <a:r>
              <a:rPr sz="1400" dirty="0">
                <a:latin typeface="Calibri"/>
                <a:cs typeface="Calibri"/>
              </a:rPr>
              <a:t>Leaning</a:t>
            </a:r>
            <a:r>
              <a:rPr sz="1400" spc="215" dirty="0">
                <a:latin typeface="Calibri"/>
                <a:cs typeface="Calibri"/>
              </a:rPr>
              <a:t> </a:t>
            </a:r>
            <a:r>
              <a:rPr sz="1400" dirty="0">
                <a:latin typeface="Calibri"/>
                <a:cs typeface="Calibri"/>
              </a:rPr>
              <a:t>Post,</a:t>
            </a:r>
            <a:r>
              <a:rPr sz="1400" spc="180" dirty="0">
                <a:latin typeface="Calibri"/>
                <a:cs typeface="Calibri"/>
              </a:rPr>
              <a:t> </a:t>
            </a:r>
            <a:r>
              <a:rPr sz="1400" spc="-10" dirty="0">
                <a:latin typeface="Calibri"/>
                <a:cs typeface="Calibri"/>
              </a:rPr>
              <a:t>Mooring</a:t>
            </a:r>
            <a:endParaRPr sz="1400">
              <a:latin typeface="Calibri"/>
              <a:cs typeface="Calibri"/>
            </a:endParaRPr>
          </a:p>
          <a:p>
            <a:pPr marL="322580" indent="-116839">
              <a:lnSpc>
                <a:spcPct val="100000"/>
              </a:lnSpc>
              <a:spcBef>
                <a:spcPts val="600"/>
              </a:spcBef>
              <a:buSzPct val="85714"/>
              <a:buFont typeface="Symbol"/>
              <a:buChar char=""/>
              <a:tabLst>
                <a:tab pos="323215" algn="l"/>
              </a:tabLst>
            </a:pPr>
            <a:r>
              <a:rPr sz="1400" dirty="0">
                <a:latin typeface="Calibri"/>
                <a:cs typeface="Calibri"/>
              </a:rPr>
              <a:t>Bow/Stern</a:t>
            </a:r>
            <a:r>
              <a:rPr sz="1400" spc="270" dirty="0">
                <a:latin typeface="Calibri"/>
                <a:cs typeface="Calibri"/>
              </a:rPr>
              <a:t> </a:t>
            </a:r>
            <a:r>
              <a:rPr sz="1400" spc="-10" dirty="0">
                <a:latin typeface="Calibri"/>
                <a:cs typeface="Calibri"/>
              </a:rPr>
              <a:t>Sunshade</a:t>
            </a:r>
            <a:endParaRPr sz="1400">
              <a:latin typeface="Calibri"/>
              <a:cs typeface="Calibri"/>
            </a:endParaRPr>
          </a:p>
        </p:txBody>
      </p:sp>
      <p:sp>
        <p:nvSpPr>
          <p:cNvPr id="7" name="object 7"/>
          <p:cNvSpPr txBox="1"/>
          <p:nvPr/>
        </p:nvSpPr>
        <p:spPr>
          <a:xfrm>
            <a:off x="6484365" y="751458"/>
            <a:ext cx="1775460" cy="270510"/>
          </a:xfrm>
          <a:prstGeom prst="rect">
            <a:avLst/>
          </a:prstGeom>
        </p:spPr>
        <p:txBody>
          <a:bodyPr vert="horz" wrap="square" lIns="0" tIns="13335" rIns="0" bIns="0" rtlCol="0">
            <a:spAutoFit/>
          </a:bodyPr>
          <a:lstStyle/>
          <a:p>
            <a:pPr marL="12700">
              <a:lnSpc>
                <a:spcPct val="100000"/>
              </a:lnSpc>
              <a:spcBef>
                <a:spcPts val="105"/>
              </a:spcBef>
            </a:pPr>
            <a:r>
              <a:rPr sz="1600" b="1" spc="80" dirty="0">
                <a:latin typeface="Calibri"/>
                <a:cs typeface="Calibri"/>
              </a:rPr>
              <a:t>Hull</a:t>
            </a:r>
            <a:r>
              <a:rPr sz="1600" b="1" spc="95" dirty="0">
                <a:latin typeface="Calibri"/>
                <a:cs typeface="Calibri"/>
              </a:rPr>
              <a:t> </a:t>
            </a:r>
            <a:r>
              <a:rPr sz="1600" b="1" spc="85" dirty="0">
                <a:latin typeface="Calibri"/>
                <a:cs typeface="Calibri"/>
              </a:rPr>
              <a:t>Color</a:t>
            </a:r>
            <a:r>
              <a:rPr sz="1600" b="1" spc="120" dirty="0">
                <a:latin typeface="Calibri"/>
                <a:cs typeface="Calibri"/>
              </a:rPr>
              <a:t> </a:t>
            </a:r>
            <a:r>
              <a:rPr sz="1600" b="1" spc="-10" dirty="0">
                <a:latin typeface="Calibri"/>
                <a:cs typeface="Calibri"/>
              </a:rPr>
              <a:t>Options:</a:t>
            </a:r>
            <a:endParaRPr sz="1600">
              <a:latin typeface="Calibri"/>
              <a:cs typeface="Calibri"/>
            </a:endParaRPr>
          </a:p>
        </p:txBody>
      </p:sp>
      <p:sp>
        <p:nvSpPr>
          <p:cNvPr id="8" name="object 8"/>
          <p:cNvSpPr txBox="1"/>
          <p:nvPr/>
        </p:nvSpPr>
        <p:spPr>
          <a:xfrm>
            <a:off x="5510910" y="2204415"/>
            <a:ext cx="744220" cy="271145"/>
          </a:xfrm>
          <a:prstGeom prst="rect">
            <a:avLst/>
          </a:prstGeom>
        </p:spPr>
        <p:txBody>
          <a:bodyPr vert="horz" wrap="square" lIns="0" tIns="13970" rIns="0" bIns="0" rtlCol="0">
            <a:spAutoFit/>
          </a:bodyPr>
          <a:lstStyle/>
          <a:p>
            <a:pPr marL="12700">
              <a:lnSpc>
                <a:spcPct val="100000"/>
              </a:lnSpc>
              <a:spcBef>
                <a:spcPts val="110"/>
              </a:spcBef>
            </a:pPr>
            <a:r>
              <a:rPr sz="1600" b="1" dirty="0">
                <a:latin typeface="Calibri"/>
                <a:cs typeface="Calibri"/>
              </a:rPr>
              <a:t>ICE</a:t>
            </a:r>
            <a:r>
              <a:rPr sz="1600" b="1" spc="-95" dirty="0">
                <a:latin typeface="Calibri"/>
                <a:cs typeface="Calibri"/>
              </a:rPr>
              <a:t> </a:t>
            </a:r>
            <a:r>
              <a:rPr sz="1600" b="1" spc="-20" dirty="0">
                <a:latin typeface="Calibri"/>
                <a:cs typeface="Calibri"/>
              </a:rPr>
              <a:t>BLUE</a:t>
            </a:r>
            <a:endParaRPr sz="1600">
              <a:latin typeface="Calibri"/>
              <a:cs typeface="Calibri"/>
            </a:endParaRPr>
          </a:p>
        </p:txBody>
      </p:sp>
      <p:sp>
        <p:nvSpPr>
          <p:cNvPr id="9" name="object 9"/>
          <p:cNvSpPr txBox="1"/>
          <p:nvPr/>
        </p:nvSpPr>
        <p:spPr>
          <a:xfrm>
            <a:off x="8270875" y="2217166"/>
            <a:ext cx="914400" cy="270510"/>
          </a:xfrm>
          <a:prstGeom prst="rect">
            <a:avLst/>
          </a:prstGeom>
        </p:spPr>
        <p:txBody>
          <a:bodyPr vert="horz" wrap="square" lIns="0" tIns="13335" rIns="0" bIns="0" rtlCol="0">
            <a:spAutoFit/>
          </a:bodyPr>
          <a:lstStyle/>
          <a:p>
            <a:pPr marL="12700">
              <a:lnSpc>
                <a:spcPct val="100000"/>
              </a:lnSpc>
              <a:spcBef>
                <a:spcPts val="105"/>
              </a:spcBef>
            </a:pPr>
            <a:r>
              <a:rPr sz="1600" b="1" spc="-30" dirty="0">
                <a:latin typeface="Calibri"/>
                <a:cs typeface="Calibri"/>
              </a:rPr>
              <a:t>PLATINUM</a:t>
            </a:r>
            <a:endParaRPr sz="1600">
              <a:latin typeface="Calibri"/>
              <a:cs typeface="Calibri"/>
            </a:endParaRPr>
          </a:p>
        </p:txBody>
      </p:sp>
      <p:sp>
        <p:nvSpPr>
          <p:cNvPr id="10" name="object 10"/>
          <p:cNvSpPr txBox="1"/>
          <p:nvPr/>
        </p:nvSpPr>
        <p:spPr>
          <a:xfrm>
            <a:off x="5454141" y="3133724"/>
            <a:ext cx="908050" cy="270510"/>
          </a:xfrm>
          <a:prstGeom prst="rect">
            <a:avLst/>
          </a:prstGeom>
        </p:spPr>
        <p:txBody>
          <a:bodyPr vert="horz" wrap="square" lIns="0" tIns="13335" rIns="0" bIns="0" rtlCol="0">
            <a:spAutoFit/>
          </a:bodyPr>
          <a:lstStyle/>
          <a:p>
            <a:pPr marL="12700">
              <a:lnSpc>
                <a:spcPct val="100000"/>
              </a:lnSpc>
              <a:spcBef>
                <a:spcPts val="105"/>
              </a:spcBef>
            </a:pPr>
            <a:r>
              <a:rPr sz="1600" b="1" spc="-10" dirty="0">
                <a:latin typeface="Calibri"/>
                <a:cs typeface="Calibri"/>
              </a:rPr>
              <a:t>SEA</a:t>
            </a:r>
            <a:r>
              <a:rPr sz="1600" b="1" spc="-100" dirty="0">
                <a:latin typeface="Calibri"/>
                <a:cs typeface="Calibri"/>
              </a:rPr>
              <a:t> </a:t>
            </a:r>
            <a:r>
              <a:rPr sz="1600" b="1" spc="-20" dirty="0">
                <a:latin typeface="Calibri"/>
                <a:cs typeface="Calibri"/>
              </a:rPr>
              <a:t>FOAM</a:t>
            </a:r>
            <a:endParaRPr sz="1600">
              <a:latin typeface="Calibri"/>
              <a:cs typeface="Calibri"/>
            </a:endParaRPr>
          </a:p>
        </p:txBody>
      </p:sp>
      <p:sp>
        <p:nvSpPr>
          <p:cNvPr id="11" name="object 11"/>
          <p:cNvSpPr txBox="1"/>
          <p:nvPr/>
        </p:nvSpPr>
        <p:spPr>
          <a:xfrm>
            <a:off x="8451595" y="3158743"/>
            <a:ext cx="563245" cy="270510"/>
          </a:xfrm>
          <a:prstGeom prst="rect">
            <a:avLst/>
          </a:prstGeom>
        </p:spPr>
        <p:txBody>
          <a:bodyPr vert="horz" wrap="square" lIns="0" tIns="13335" rIns="0" bIns="0" rtlCol="0">
            <a:spAutoFit/>
          </a:bodyPr>
          <a:lstStyle/>
          <a:p>
            <a:pPr marL="12700">
              <a:lnSpc>
                <a:spcPct val="100000"/>
              </a:lnSpc>
              <a:spcBef>
                <a:spcPts val="105"/>
              </a:spcBef>
            </a:pPr>
            <a:r>
              <a:rPr sz="1600" b="1" spc="-10" dirty="0">
                <a:latin typeface="Calibri"/>
                <a:cs typeface="Calibri"/>
              </a:rPr>
              <a:t>BLACK</a:t>
            </a:r>
            <a:endParaRPr sz="1600">
              <a:latin typeface="Calibri"/>
              <a:cs typeface="Calibri"/>
            </a:endParaRPr>
          </a:p>
        </p:txBody>
      </p:sp>
      <p:sp>
        <p:nvSpPr>
          <p:cNvPr id="12" name="object 12"/>
          <p:cNvSpPr txBox="1"/>
          <p:nvPr/>
        </p:nvSpPr>
        <p:spPr>
          <a:xfrm>
            <a:off x="5628513" y="4094734"/>
            <a:ext cx="542925" cy="270510"/>
          </a:xfrm>
          <a:prstGeom prst="rect">
            <a:avLst/>
          </a:prstGeom>
        </p:spPr>
        <p:txBody>
          <a:bodyPr vert="horz" wrap="square" lIns="0" tIns="13335" rIns="0" bIns="0" rtlCol="0">
            <a:spAutoFit/>
          </a:bodyPr>
          <a:lstStyle/>
          <a:p>
            <a:pPr marL="12700">
              <a:lnSpc>
                <a:spcPct val="100000"/>
              </a:lnSpc>
              <a:spcBef>
                <a:spcPts val="105"/>
              </a:spcBef>
            </a:pPr>
            <a:r>
              <a:rPr sz="1600" b="1" spc="-75" dirty="0">
                <a:latin typeface="Calibri"/>
                <a:cs typeface="Calibri"/>
              </a:rPr>
              <a:t>ROYAL</a:t>
            </a:r>
            <a:endParaRPr sz="1600">
              <a:latin typeface="Calibri"/>
              <a:cs typeface="Calibri"/>
            </a:endParaRPr>
          </a:p>
        </p:txBody>
      </p:sp>
      <p:sp>
        <p:nvSpPr>
          <p:cNvPr id="13" name="object 13"/>
          <p:cNvSpPr txBox="1"/>
          <p:nvPr/>
        </p:nvSpPr>
        <p:spPr>
          <a:xfrm>
            <a:off x="8282685" y="4081094"/>
            <a:ext cx="906144" cy="271145"/>
          </a:xfrm>
          <a:prstGeom prst="rect">
            <a:avLst/>
          </a:prstGeom>
        </p:spPr>
        <p:txBody>
          <a:bodyPr vert="horz" wrap="square" lIns="0" tIns="13970" rIns="0" bIns="0" rtlCol="0">
            <a:spAutoFit/>
          </a:bodyPr>
          <a:lstStyle/>
          <a:p>
            <a:pPr marL="12700">
              <a:lnSpc>
                <a:spcPct val="100000"/>
              </a:lnSpc>
              <a:spcBef>
                <a:spcPts val="110"/>
              </a:spcBef>
            </a:pPr>
            <a:r>
              <a:rPr sz="1600" b="1" spc="-10" dirty="0">
                <a:latin typeface="Calibri"/>
                <a:cs typeface="Calibri"/>
              </a:rPr>
              <a:t>CAROLINA</a:t>
            </a:r>
            <a:endParaRPr sz="1600">
              <a:latin typeface="Calibri"/>
              <a:cs typeface="Calibri"/>
            </a:endParaRPr>
          </a:p>
        </p:txBody>
      </p:sp>
      <p:sp>
        <p:nvSpPr>
          <p:cNvPr id="14" name="object 14"/>
          <p:cNvSpPr txBox="1"/>
          <p:nvPr/>
        </p:nvSpPr>
        <p:spPr>
          <a:xfrm>
            <a:off x="5282310" y="5075047"/>
            <a:ext cx="1234440" cy="270510"/>
          </a:xfrm>
          <a:prstGeom prst="rect">
            <a:avLst/>
          </a:prstGeom>
        </p:spPr>
        <p:txBody>
          <a:bodyPr vert="horz" wrap="square" lIns="0" tIns="13335" rIns="0" bIns="0" rtlCol="0">
            <a:spAutoFit/>
          </a:bodyPr>
          <a:lstStyle/>
          <a:p>
            <a:pPr marL="12700">
              <a:lnSpc>
                <a:spcPct val="100000"/>
              </a:lnSpc>
              <a:spcBef>
                <a:spcPts val="105"/>
              </a:spcBef>
            </a:pPr>
            <a:r>
              <a:rPr sz="1600" b="1" spc="-20" dirty="0">
                <a:latin typeface="Calibri"/>
                <a:cs typeface="Calibri"/>
              </a:rPr>
              <a:t>SEA</a:t>
            </a:r>
            <a:r>
              <a:rPr sz="1600" b="1" spc="-70" dirty="0">
                <a:latin typeface="Calibri"/>
                <a:cs typeface="Calibri"/>
              </a:rPr>
              <a:t> </a:t>
            </a:r>
            <a:r>
              <a:rPr sz="1600" b="1" spc="-30" dirty="0">
                <a:latin typeface="Calibri"/>
                <a:cs typeface="Calibri"/>
              </a:rPr>
              <a:t>CREATURE</a:t>
            </a:r>
            <a:endParaRPr sz="1600">
              <a:latin typeface="Calibri"/>
              <a:cs typeface="Calibri"/>
            </a:endParaRPr>
          </a:p>
        </p:txBody>
      </p:sp>
      <p:sp>
        <p:nvSpPr>
          <p:cNvPr id="15" name="object 15"/>
          <p:cNvSpPr txBox="1"/>
          <p:nvPr/>
        </p:nvSpPr>
        <p:spPr>
          <a:xfrm>
            <a:off x="8451595" y="5075047"/>
            <a:ext cx="595630" cy="270510"/>
          </a:xfrm>
          <a:prstGeom prst="rect">
            <a:avLst/>
          </a:prstGeom>
        </p:spPr>
        <p:txBody>
          <a:bodyPr vert="horz" wrap="square" lIns="0" tIns="13335" rIns="0" bIns="0" rtlCol="0">
            <a:spAutoFit/>
          </a:bodyPr>
          <a:lstStyle/>
          <a:p>
            <a:pPr marL="12700">
              <a:lnSpc>
                <a:spcPct val="100000"/>
              </a:lnSpc>
              <a:spcBef>
                <a:spcPts val="105"/>
              </a:spcBef>
            </a:pPr>
            <a:r>
              <a:rPr sz="1600" b="1" spc="-10" dirty="0">
                <a:latin typeface="Calibri"/>
                <a:cs typeface="Calibri"/>
              </a:rPr>
              <a:t>WHITE</a:t>
            </a:r>
            <a:endParaRPr sz="1600">
              <a:latin typeface="Calibri"/>
              <a:cs typeface="Calibri"/>
            </a:endParaRPr>
          </a:p>
        </p:txBody>
      </p:sp>
      <p:sp>
        <p:nvSpPr>
          <p:cNvPr id="16" name="object 16"/>
          <p:cNvSpPr txBox="1"/>
          <p:nvPr/>
        </p:nvSpPr>
        <p:spPr>
          <a:xfrm>
            <a:off x="5366130" y="6041897"/>
            <a:ext cx="1034415" cy="270510"/>
          </a:xfrm>
          <a:prstGeom prst="rect">
            <a:avLst/>
          </a:prstGeom>
        </p:spPr>
        <p:txBody>
          <a:bodyPr vert="horz" wrap="square" lIns="0" tIns="13335" rIns="0" bIns="0" rtlCol="0">
            <a:spAutoFit/>
          </a:bodyPr>
          <a:lstStyle/>
          <a:p>
            <a:pPr marL="12700">
              <a:lnSpc>
                <a:spcPct val="100000"/>
              </a:lnSpc>
              <a:spcBef>
                <a:spcPts val="105"/>
              </a:spcBef>
            </a:pPr>
            <a:r>
              <a:rPr sz="1600" b="1" dirty="0">
                <a:latin typeface="Calibri"/>
                <a:cs typeface="Calibri"/>
              </a:rPr>
              <a:t>SHARK</a:t>
            </a:r>
            <a:r>
              <a:rPr sz="1600" b="1" spc="-110" dirty="0">
                <a:latin typeface="Calibri"/>
                <a:cs typeface="Calibri"/>
              </a:rPr>
              <a:t> </a:t>
            </a:r>
            <a:r>
              <a:rPr sz="1600" b="1" spc="-20" dirty="0">
                <a:latin typeface="Calibri"/>
                <a:cs typeface="Calibri"/>
              </a:rPr>
              <a:t>SKIN</a:t>
            </a:r>
            <a:endParaRPr sz="1600">
              <a:latin typeface="Calibri"/>
              <a:cs typeface="Calibri"/>
            </a:endParaRPr>
          </a:p>
        </p:txBody>
      </p:sp>
      <p:pic>
        <p:nvPicPr>
          <p:cNvPr id="17" name="object 17"/>
          <p:cNvPicPr/>
          <p:nvPr/>
        </p:nvPicPr>
        <p:blipFill>
          <a:blip r:embed="rId4" cstate="print"/>
          <a:stretch>
            <a:fillRect/>
          </a:stretch>
        </p:blipFill>
        <p:spPr>
          <a:xfrm>
            <a:off x="5224271" y="1639823"/>
            <a:ext cx="1371600" cy="515112"/>
          </a:xfrm>
          <a:prstGeom prst="rect">
            <a:avLst/>
          </a:prstGeom>
        </p:spPr>
      </p:pic>
      <p:pic>
        <p:nvPicPr>
          <p:cNvPr id="18" name="object 18"/>
          <p:cNvPicPr/>
          <p:nvPr/>
        </p:nvPicPr>
        <p:blipFill>
          <a:blip r:embed="rId5" cstate="print"/>
          <a:stretch>
            <a:fillRect/>
          </a:stretch>
        </p:blipFill>
        <p:spPr>
          <a:xfrm>
            <a:off x="5224271" y="2578607"/>
            <a:ext cx="1371600" cy="515112"/>
          </a:xfrm>
          <a:prstGeom prst="rect">
            <a:avLst/>
          </a:prstGeom>
        </p:spPr>
      </p:pic>
      <p:pic>
        <p:nvPicPr>
          <p:cNvPr id="19" name="object 19"/>
          <p:cNvPicPr/>
          <p:nvPr/>
        </p:nvPicPr>
        <p:blipFill>
          <a:blip r:embed="rId6" cstate="print"/>
          <a:stretch>
            <a:fillRect/>
          </a:stretch>
        </p:blipFill>
        <p:spPr>
          <a:xfrm>
            <a:off x="5224271" y="3486911"/>
            <a:ext cx="1371600" cy="515112"/>
          </a:xfrm>
          <a:prstGeom prst="rect">
            <a:avLst/>
          </a:prstGeom>
        </p:spPr>
      </p:pic>
      <p:pic>
        <p:nvPicPr>
          <p:cNvPr id="20" name="object 20"/>
          <p:cNvPicPr/>
          <p:nvPr/>
        </p:nvPicPr>
        <p:blipFill>
          <a:blip r:embed="rId7" cstate="print"/>
          <a:stretch>
            <a:fillRect/>
          </a:stretch>
        </p:blipFill>
        <p:spPr>
          <a:xfrm>
            <a:off x="5224271" y="4483608"/>
            <a:ext cx="1371600" cy="515112"/>
          </a:xfrm>
          <a:prstGeom prst="rect">
            <a:avLst/>
          </a:prstGeom>
        </p:spPr>
      </p:pic>
      <p:pic>
        <p:nvPicPr>
          <p:cNvPr id="21" name="object 21"/>
          <p:cNvPicPr/>
          <p:nvPr/>
        </p:nvPicPr>
        <p:blipFill>
          <a:blip r:embed="rId8" cstate="print"/>
          <a:stretch>
            <a:fillRect/>
          </a:stretch>
        </p:blipFill>
        <p:spPr>
          <a:xfrm>
            <a:off x="8046719" y="4483608"/>
            <a:ext cx="1371600" cy="515112"/>
          </a:xfrm>
          <a:prstGeom prst="rect">
            <a:avLst/>
          </a:prstGeom>
        </p:spPr>
      </p:pic>
      <p:pic>
        <p:nvPicPr>
          <p:cNvPr id="22" name="object 22"/>
          <p:cNvPicPr/>
          <p:nvPr/>
        </p:nvPicPr>
        <p:blipFill>
          <a:blip r:embed="rId9" cstate="print"/>
          <a:stretch>
            <a:fillRect/>
          </a:stretch>
        </p:blipFill>
        <p:spPr>
          <a:xfrm>
            <a:off x="8046719" y="3486911"/>
            <a:ext cx="1371600" cy="515112"/>
          </a:xfrm>
          <a:prstGeom prst="rect">
            <a:avLst/>
          </a:prstGeom>
        </p:spPr>
      </p:pic>
      <p:pic>
        <p:nvPicPr>
          <p:cNvPr id="23" name="object 23"/>
          <p:cNvPicPr/>
          <p:nvPr/>
        </p:nvPicPr>
        <p:blipFill>
          <a:blip r:embed="rId10" cstate="print"/>
          <a:stretch>
            <a:fillRect/>
          </a:stretch>
        </p:blipFill>
        <p:spPr>
          <a:xfrm>
            <a:off x="8046719" y="2587751"/>
            <a:ext cx="1371600" cy="515112"/>
          </a:xfrm>
          <a:prstGeom prst="rect">
            <a:avLst/>
          </a:prstGeom>
        </p:spPr>
      </p:pic>
      <p:sp>
        <p:nvSpPr>
          <p:cNvPr id="24" name="object 24"/>
          <p:cNvSpPr txBox="1"/>
          <p:nvPr/>
        </p:nvSpPr>
        <p:spPr>
          <a:xfrm>
            <a:off x="8486902" y="6041897"/>
            <a:ext cx="504825" cy="270510"/>
          </a:xfrm>
          <a:prstGeom prst="rect">
            <a:avLst/>
          </a:prstGeom>
        </p:spPr>
        <p:txBody>
          <a:bodyPr vert="horz" wrap="square" lIns="0" tIns="13335" rIns="0" bIns="0" rtlCol="0">
            <a:spAutoFit/>
          </a:bodyPr>
          <a:lstStyle/>
          <a:p>
            <a:pPr marL="12700">
              <a:lnSpc>
                <a:spcPct val="100000"/>
              </a:lnSpc>
              <a:spcBef>
                <a:spcPts val="105"/>
              </a:spcBef>
            </a:pPr>
            <a:r>
              <a:rPr sz="1600" b="1" spc="-20" dirty="0">
                <a:latin typeface="Calibri"/>
                <a:cs typeface="Calibri"/>
              </a:rPr>
              <a:t>NAVY</a:t>
            </a:r>
            <a:endParaRPr sz="1600">
              <a:latin typeface="Calibri"/>
              <a:cs typeface="Calibri"/>
            </a:endParaRPr>
          </a:p>
        </p:txBody>
      </p:sp>
      <p:grpSp>
        <p:nvGrpSpPr>
          <p:cNvPr id="25" name="object 25"/>
          <p:cNvGrpSpPr/>
          <p:nvPr/>
        </p:nvGrpSpPr>
        <p:grpSpPr>
          <a:xfrm>
            <a:off x="8049386" y="5449442"/>
            <a:ext cx="1390650" cy="534670"/>
            <a:chOff x="8049386" y="5449442"/>
            <a:chExt cx="1390650" cy="534670"/>
          </a:xfrm>
        </p:grpSpPr>
        <p:sp>
          <p:nvSpPr>
            <p:cNvPr id="26" name="object 26"/>
            <p:cNvSpPr/>
            <p:nvPr/>
          </p:nvSpPr>
          <p:spPr>
            <a:xfrm>
              <a:off x="8058911" y="5458967"/>
              <a:ext cx="1371600" cy="515620"/>
            </a:xfrm>
            <a:custGeom>
              <a:avLst/>
              <a:gdLst/>
              <a:ahLst/>
              <a:cxnLst/>
              <a:rect l="l" t="t" r="r" b="b"/>
              <a:pathLst>
                <a:path w="1371600" h="515620">
                  <a:moveTo>
                    <a:pt x="1371600" y="0"/>
                  </a:moveTo>
                  <a:lnTo>
                    <a:pt x="0" y="0"/>
                  </a:lnTo>
                  <a:lnTo>
                    <a:pt x="0" y="515111"/>
                  </a:lnTo>
                  <a:lnTo>
                    <a:pt x="1371600" y="515111"/>
                  </a:lnTo>
                  <a:lnTo>
                    <a:pt x="1371600" y="0"/>
                  </a:lnTo>
                  <a:close/>
                </a:path>
              </a:pathLst>
            </a:custGeom>
            <a:solidFill>
              <a:srgbClr val="17375E"/>
            </a:solidFill>
          </p:spPr>
          <p:txBody>
            <a:bodyPr wrap="square" lIns="0" tIns="0" rIns="0" bIns="0" rtlCol="0"/>
            <a:lstStyle/>
            <a:p>
              <a:endParaRPr/>
            </a:p>
          </p:txBody>
        </p:sp>
        <p:sp>
          <p:nvSpPr>
            <p:cNvPr id="27" name="object 27"/>
            <p:cNvSpPr/>
            <p:nvPr/>
          </p:nvSpPr>
          <p:spPr>
            <a:xfrm>
              <a:off x="8058911" y="5458967"/>
              <a:ext cx="1371600" cy="515620"/>
            </a:xfrm>
            <a:custGeom>
              <a:avLst/>
              <a:gdLst/>
              <a:ahLst/>
              <a:cxnLst/>
              <a:rect l="l" t="t" r="r" b="b"/>
              <a:pathLst>
                <a:path w="1371600" h="515620">
                  <a:moveTo>
                    <a:pt x="0" y="515111"/>
                  </a:moveTo>
                  <a:lnTo>
                    <a:pt x="1371600" y="515111"/>
                  </a:lnTo>
                  <a:lnTo>
                    <a:pt x="1371600" y="0"/>
                  </a:lnTo>
                  <a:lnTo>
                    <a:pt x="0" y="0"/>
                  </a:lnTo>
                  <a:lnTo>
                    <a:pt x="0" y="515111"/>
                  </a:lnTo>
                  <a:close/>
                </a:path>
              </a:pathLst>
            </a:custGeom>
            <a:ln w="19050">
              <a:solidFill>
                <a:srgbClr val="7E7E7E"/>
              </a:solidFill>
            </a:ln>
          </p:spPr>
          <p:txBody>
            <a:bodyPr wrap="square" lIns="0" tIns="0" rIns="0" bIns="0" rtlCol="0"/>
            <a:lstStyle/>
            <a:p>
              <a:endParaRPr/>
            </a:p>
          </p:txBody>
        </p:sp>
      </p:grpSp>
      <p:grpSp>
        <p:nvGrpSpPr>
          <p:cNvPr id="28" name="object 28"/>
          <p:cNvGrpSpPr/>
          <p:nvPr/>
        </p:nvGrpSpPr>
        <p:grpSpPr>
          <a:xfrm>
            <a:off x="8027923" y="1633220"/>
            <a:ext cx="1403350" cy="541020"/>
            <a:chOff x="8027923" y="1633220"/>
            <a:chExt cx="1403350" cy="541020"/>
          </a:xfrm>
        </p:grpSpPr>
        <p:sp>
          <p:nvSpPr>
            <p:cNvPr id="29" name="object 29"/>
            <p:cNvSpPr/>
            <p:nvPr/>
          </p:nvSpPr>
          <p:spPr>
            <a:xfrm>
              <a:off x="8040623" y="1645920"/>
              <a:ext cx="1377950" cy="515620"/>
            </a:xfrm>
            <a:custGeom>
              <a:avLst/>
              <a:gdLst/>
              <a:ahLst/>
              <a:cxnLst/>
              <a:rect l="l" t="t" r="r" b="b"/>
              <a:pathLst>
                <a:path w="1377950" h="515619">
                  <a:moveTo>
                    <a:pt x="1377696" y="0"/>
                  </a:moveTo>
                  <a:lnTo>
                    <a:pt x="0" y="0"/>
                  </a:lnTo>
                  <a:lnTo>
                    <a:pt x="0" y="515112"/>
                  </a:lnTo>
                  <a:lnTo>
                    <a:pt x="1377696" y="515112"/>
                  </a:lnTo>
                  <a:lnTo>
                    <a:pt x="1377696" y="0"/>
                  </a:lnTo>
                  <a:close/>
                </a:path>
              </a:pathLst>
            </a:custGeom>
            <a:solidFill>
              <a:srgbClr val="BEBEBE"/>
            </a:solidFill>
          </p:spPr>
          <p:txBody>
            <a:bodyPr wrap="square" lIns="0" tIns="0" rIns="0" bIns="0" rtlCol="0"/>
            <a:lstStyle/>
            <a:p>
              <a:endParaRPr/>
            </a:p>
          </p:txBody>
        </p:sp>
        <p:sp>
          <p:nvSpPr>
            <p:cNvPr id="30" name="object 30"/>
            <p:cNvSpPr/>
            <p:nvPr/>
          </p:nvSpPr>
          <p:spPr>
            <a:xfrm>
              <a:off x="8040623" y="1645920"/>
              <a:ext cx="1377950" cy="515620"/>
            </a:xfrm>
            <a:custGeom>
              <a:avLst/>
              <a:gdLst/>
              <a:ahLst/>
              <a:cxnLst/>
              <a:rect l="l" t="t" r="r" b="b"/>
              <a:pathLst>
                <a:path w="1377950" h="515619">
                  <a:moveTo>
                    <a:pt x="0" y="515112"/>
                  </a:moveTo>
                  <a:lnTo>
                    <a:pt x="1377696" y="515112"/>
                  </a:lnTo>
                  <a:lnTo>
                    <a:pt x="1377696" y="0"/>
                  </a:lnTo>
                  <a:lnTo>
                    <a:pt x="0" y="0"/>
                  </a:lnTo>
                  <a:lnTo>
                    <a:pt x="0" y="515112"/>
                  </a:lnTo>
                  <a:close/>
                </a:path>
              </a:pathLst>
            </a:custGeom>
            <a:ln w="25400">
              <a:solidFill>
                <a:srgbClr val="000000"/>
              </a:solidFill>
            </a:ln>
          </p:spPr>
          <p:txBody>
            <a:bodyPr wrap="square" lIns="0" tIns="0" rIns="0" bIns="0" rtlCol="0"/>
            <a:lstStyle/>
            <a:p>
              <a:endParaRPr/>
            </a:p>
          </p:txBody>
        </p:sp>
      </p:grpSp>
      <p:grpSp>
        <p:nvGrpSpPr>
          <p:cNvPr id="31" name="object 31"/>
          <p:cNvGrpSpPr/>
          <p:nvPr/>
        </p:nvGrpSpPr>
        <p:grpSpPr>
          <a:xfrm>
            <a:off x="5211571" y="5452364"/>
            <a:ext cx="1403350" cy="541020"/>
            <a:chOff x="5211571" y="5452364"/>
            <a:chExt cx="1403350" cy="541020"/>
          </a:xfrm>
        </p:grpSpPr>
        <p:sp>
          <p:nvSpPr>
            <p:cNvPr id="32" name="object 32"/>
            <p:cNvSpPr/>
            <p:nvPr/>
          </p:nvSpPr>
          <p:spPr>
            <a:xfrm>
              <a:off x="5224271" y="5465064"/>
              <a:ext cx="1377950" cy="515620"/>
            </a:xfrm>
            <a:custGeom>
              <a:avLst/>
              <a:gdLst/>
              <a:ahLst/>
              <a:cxnLst/>
              <a:rect l="l" t="t" r="r" b="b"/>
              <a:pathLst>
                <a:path w="1377950" h="515620">
                  <a:moveTo>
                    <a:pt x="1377696" y="0"/>
                  </a:moveTo>
                  <a:lnTo>
                    <a:pt x="0" y="0"/>
                  </a:lnTo>
                  <a:lnTo>
                    <a:pt x="0" y="515112"/>
                  </a:lnTo>
                  <a:lnTo>
                    <a:pt x="1377696" y="515112"/>
                  </a:lnTo>
                  <a:lnTo>
                    <a:pt x="1377696" y="0"/>
                  </a:lnTo>
                  <a:close/>
                </a:path>
              </a:pathLst>
            </a:custGeom>
            <a:solidFill>
              <a:srgbClr val="7E7E7E"/>
            </a:solidFill>
          </p:spPr>
          <p:txBody>
            <a:bodyPr wrap="square" lIns="0" tIns="0" rIns="0" bIns="0" rtlCol="0"/>
            <a:lstStyle/>
            <a:p>
              <a:endParaRPr/>
            </a:p>
          </p:txBody>
        </p:sp>
        <p:sp>
          <p:nvSpPr>
            <p:cNvPr id="33" name="object 33"/>
            <p:cNvSpPr/>
            <p:nvPr/>
          </p:nvSpPr>
          <p:spPr>
            <a:xfrm>
              <a:off x="5224271" y="5465064"/>
              <a:ext cx="1377950" cy="515620"/>
            </a:xfrm>
            <a:custGeom>
              <a:avLst/>
              <a:gdLst/>
              <a:ahLst/>
              <a:cxnLst/>
              <a:rect l="l" t="t" r="r" b="b"/>
              <a:pathLst>
                <a:path w="1377950" h="515620">
                  <a:moveTo>
                    <a:pt x="0" y="515112"/>
                  </a:moveTo>
                  <a:lnTo>
                    <a:pt x="1377696" y="515112"/>
                  </a:lnTo>
                  <a:lnTo>
                    <a:pt x="1377696" y="0"/>
                  </a:lnTo>
                  <a:lnTo>
                    <a:pt x="0" y="0"/>
                  </a:lnTo>
                  <a:lnTo>
                    <a:pt x="0" y="515112"/>
                  </a:lnTo>
                  <a:close/>
                </a:path>
              </a:pathLst>
            </a:custGeom>
            <a:ln w="25400">
              <a:solidFill>
                <a:srgbClr val="000000"/>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ject 4">
            <a:extLst>
              <a:ext uri="{FF2B5EF4-FFF2-40B4-BE49-F238E27FC236}">
                <a16:creationId xmlns:a16="http://schemas.microsoft.com/office/drawing/2014/main" id="{396DDAE2-0AA0-3D9E-AF17-39030047B2A8}"/>
              </a:ext>
            </a:extLst>
          </p:cNvPr>
          <p:cNvPicPr/>
          <p:nvPr/>
        </p:nvPicPr>
        <p:blipFill>
          <a:blip r:embed="rId2" cstate="print"/>
          <a:stretch>
            <a:fillRect/>
          </a:stretch>
        </p:blipFill>
        <p:spPr>
          <a:xfrm>
            <a:off x="25868" y="472035"/>
            <a:ext cx="10047477" cy="6807581"/>
          </a:xfrm>
          <a:prstGeom prst="rect">
            <a:avLst/>
          </a:prstGeom>
        </p:spPr>
      </p:pic>
      <p:sp>
        <p:nvSpPr>
          <p:cNvPr id="2" name="object 2"/>
          <p:cNvSpPr txBox="1"/>
          <p:nvPr/>
        </p:nvSpPr>
        <p:spPr>
          <a:xfrm>
            <a:off x="492963" y="7338466"/>
            <a:ext cx="10718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259</a:t>
            </a:r>
            <a:r>
              <a:rPr sz="1100" spc="-30" dirty="0">
                <a:latin typeface="Calibri"/>
                <a:cs typeface="Calibri"/>
              </a:rPr>
              <a:t> </a:t>
            </a:r>
            <a:r>
              <a:rPr sz="1100" spc="-10" dirty="0">
                <a:latin typeface="Calibri"/>
                <a:cs typeface="Calibri"/>
              </a:rPr>
              <a:t>DEEP</a:t>
            </a:r>
            <a:r>
              <a:rPr sz="1100" spc="-35" dirty="0">
                <a:latin typeface="Calibri"/>
                <a:cs typeface="Calibri"/>
              </a:rPr>
              <a:t> </a:t>
            </a:r>
            <a:r>
              <a:rPr sz="1100" dirty="0">
                <a:latin typeface="Calibri"/>
                <a:cs typeface="Calibri"/>
              </a:rPr>
              <a:t>V</a:t>
            </a:r>
            <a:r>
              <a:rPr sz="1100" spc="-15" dirty="0">
                <a:latin typeface="Calibri"/>
                <a:cs typeface="Calibri"/>
              </a:rPr>
              <a:t> </a:t>
            </a:r>
            <a:r>
              <a:rPr sz="1100" spc="-10" dirty="0">
                <a:latin typeface="Calibri"/>
                <a:cs typeface="Calibri"/>
              </a:rPr>
              <a:t>SERIES</a:t>
            </a:r>
            <a:endParaRPr sz="1100">
              <a:latin typeface="Calibri"/>
              <a:cs typeface="Calibri"/>
            </a:endParaRPr>
          </a:p>
        </p:txBody>
      </p:sp>
      <p:sp>
        <p:nvSpPr>
          <p:cNvPr id="3" name="object 3"/>
          <p:cNvSpPr txBox="1"/>
          <p:nvPr/>
        </p:nvSpPr>
        <p:spPr>
          <a:xfrm>
            <a:off x="9493377" y="7338466"/>
            <a:ext cx="9715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9</a:t>
            </a:r>
            <a:endParaRPr sz="1100">
              <a:latin typeface="Calibri"/>
              <a:cs typeface="Calibri"/>
            </a:endParaRPr>
          </a:p>
        </p:txBody>
      </p:sp>
      <p:pic>
        <p:nvPicPr>
          <p:cNvPr id="4" name="object 4"/>
          <p:cNvPicPr/>
          <p:nvPr/>
        </p:nvPicPr>
        <p:blipFill>
          <a:blip r:embed="rId3" cstate="print"/>
          <a:stretch>
            <a:fillRect/>
          </a:stretch>
        </p:blipFill>
        <p:spPr>
          <a:xfrm>
            <a:off x="4145279" y="7242046"/>
            <a:ext cx="1764792" cy="530350"/>
          </a:xfrm>
          <a:prstGeom prst="rect">
            <a:avLst/>
          </a:prstGeom>
        </p:spPr>
      </p:pic>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256155" algn="l"/>
                <a:tab pos="9147175" algn="l"/>
              </a:tabLst>
            </a:pPr>
            <a:r>
              <a:rPr dirty="0"/>
              <a:t>	HULL</a:t>
            </a:r>
            <a:r>
              <a:rPr spc="-45" dirty="0"/>
              <a:t> </a:t>
            </a:r>
            <a:r>
              <a:rPr spc="-20" dirty="0"/>
              <a:t>IDENTIFICATION</a:t>
            </a:r>
            <a:r>
              <a:rPr spc="40" dirty="0"/>
              <a:t> </a:t>
            </a:r>
            <a:r>
              <a:rPr dirty="0"/>
              <a:t>NUMBER</a:t>
            </a:r>
            <a:r>
              <a:rPr spc="-35" dirty="0"/>
              <a:t> </a:t>
            </a:r>
            <a:r>
              <a:rPr dirty="0"/>
              <a:t>&amp;</a:t>
            </a:r>
            <a:r>
              <a:rPr spc="-20" dirty="0"/>
              <a:t> </a:t>
            </a:r>
            <a:r>
              <a:rPr spc="-10" dirty="0"/>
              <a:t>REGISTRATIONS</a:t>
            </a:r>
            <a:r>
              <a:rPr dirty="0"/>
              <a:t>	</a:t>
            </a:r>
          </a:p>
        </p:txBody>
      </p:sp>
      <p:sp>
        <p:nvSpPr>
          <p:cNvPr id="6" name="object 6"/>
          <p:cNvSpPr txBox="1"/>
          <p:nvPr/>
        </p:nvSpPr>
        <p:spPr>
          <a:xfrm>
            <a:off x="483819" y="756920"/>
            <a:ext cx="8968740" cy="1978660"/>
          </a:xfrm>
          <a:prstGeom prst="rect">
            <a:avLst/>
          </a:prstGeom>
        </p:spPr>
        <p:txBody>
          <a:bodyPr vert="horz" wrap="square" lIns="0" tIns="6985" rIns="0" bIns="0" rtlCol="0">
            <a:spAutoFit/>
          </a:bodyPr>
          <a:lstStyle/>
          <a:p>
            <a:pPr marL="12700" marR="5080">
              <a:lnSpc>
                <a:spcPct val="102000"/>
              </a:lnSpc>
              <a:spcBef>
                <a:spcPts val="55"/>
              </a:spcBef>
            </a:pPr>
            <a:r>
              <a:rPr sz="1400" i="1" spc="-100" dirty="0">
                <a:latin typeface="Arial"/>
                <a:cs typeface="Arial"/>
              </a:rPr>
              <a:t>SEA</a:t>
            </a:r>
            <a:r>
              <a:rPr sz="1400" i="1" spc="-10" dirty="0">
                <a:latin typeface="Arial"/>
                <a:cs typeface="Arial"/>
              </a:rPr>
              <a:t> </a:t>
            </a:r>
            <a:r>
              <a:rPr sz="1400" i="1" spc="-80" dirty="0">
                <a:latin typeface="Arial"/>
                <a:cs typeface="Arial"/>
              </a:rPr>
              <a:t>PRO</a:t>
            </a:r>
            <a:r>
              <a:rPr sz="1400" i="1" spc="20" dirty="0">
                <a:latin typeface="Arial"/>
                <a:cs typeface="Arial"/>
              </a:rPr>
              <a:t> </a:t>
            </a:r>
            <a:r>
              <a:rPr sz="1400" i="1" spc="-100" dirty="0">
                <a:latin typeface="Arial"/>
                <a:cs typeface="Arial"/>
              </a:rPr>
              <a:t>BOATS</a:t>
            </a:r>
            <a:r>
              <a:rPr sz="1400" i="1" spc="-70" dirty="0">
                <a:latin typeface="Arial"/>
                <a:cs typeface="Arial"/>
              </a:rPr>
              <a:t> </a:t>
            </a:r>
            <a:r>
              <a:rPr sz="1400" dirty="0">
                <a:latin typeface="Calibri"/>
                <a:cs typeface="Calibri"/>
              </a:rPr>
              <a:t>has</a:t>
            </a:r>
            <a:r>
              <a:rPr sz="1400" spc="180" dirty="0">
                <a:latin typeface="Calibri"/>
                <a:cs typeface="Calibri"/>
              </a:rPr>
              <a:t> </a:t>
            </a:r>
            <a:r>
              <a:rPr sz="1400" dirty="0">
                <a:latin typeface="Calibri"/>
                <a:cs typeface="Calibri"/>
              </a:rPr>
              <a:t>a</a:t>
            </a:r>
            <a:r>
              <a:rPr sz="1400" spc="114" dirty="0">
                <a:latin typeface="Calibri"/>
                <a:cs typeface="Calibri"/>
              </a:rPr>
              <a:t> </a:t>
            </a:r>
            <a:r>
              <a:rPr sz="1400" dirty="0">
                <a:latin typeface="Calibri"/>
                <a:cs typeface="Calibri"/>
              </a:rPr>
              <a:t>permanent</a:t>
            </a:r>
            <a:r>
              <a:rPr sz="1400" spc="140" dirty="0">
                <a:latin typeface="Calibri"/>
                <a:cs typeface="Calibri"/>
              </a:rPr>
              <a:t> </a:t>
            </a:r>
            <a:r>
              <a:rPr sz="1400" dirty="0">
                <a:latin typeface="Calibri"/>
                <a:cs typeface="Calibri"/>
              </a:rPr>
              <a:t>record</a:t>
            </a:r>
            <a:r>
              <a:rPr sz="1400" spc="245" dirty="0">
                <a:latin typeface="Calibri"/>
                <a:cs typeface="Calibri"/>
              </a:rPr>
              <a:t> </a:t>
            </a:r>
            <a:r>
              <a:rPr sz="1400" spc="55" dirty="0">
                <a:latin typeface="Calibri"/>
                <a:cs typeface="Calibri"/>
              </a:rPr>
              <a:t>of</a:t>
            </a:r>
            <a:r>
              <a:rPr sz="1400" spc="315" dirty="0">
                <a:latin typeface="Calibri"/>
                <a:cs typeface="Calibri"/>
              </a:rPr>
              <a:t> </a:t>
            </a:r>
            <a:r>
              <a:rPr sz="1400" dirty="0">
                <a:latin typeface="Calibri"/>
                <a:cs typeface="Calibri"/>
              </a:rPr>
              <a:t>your</a:t>
            </a:r>
            <a:r>
              <a:rPr sz="1400" spc="245" dirty="0">
                <a:latin typeface="Calibri"/>
                <a:cs typeface="Calibri"/>
              </a:rPr>
              <a:t> </a:t>
            </a:r>
            <a:r>
              <a:rPr sz="1400" dirty="0">
                <a:latin typeface="Calibri"/>
                <a:cs typeface="Calibri"/>
              </a:rPr>
              <a:t>boat’s</a:t>
            </a:r>
            <a:r>
              <a:rPr sz="1400" spc="180" dirty="0">
                <a:latin typeface="Calibri"/>
                <a:cs typeface="Calibri"/>
              </a:rPr>
              <a:t> </a:t>
            </a:r>
            <a:r>
              <a:rPr sz="1400" spc="55" dirty="0">
                <a:latin typeface="Calibri"/>
                <a:cs typeface="Calibri"/>
              </a:rPr>
              <a:t>Hull</a:t>
            </a:r>
            <a:r>
              <a:rPr sz="1400" spc="390" dirty="0">
                <a:latin typeface="Calibri"/>
                <a:cs typeface="Calibri"/>
              </a:rPr>
              <a:t> </a:t>
            </a:r>
            <a:r>
              <a:rPr sz="1400" dirty="0">
                <a:latin typeface="Calibri"/>
                <a:cs typeface="Calibri"/>
              </a:rPr>
              <a:t>Identification</a:t>
            </a:r>
            <a:r>
              <a:rPr sz="1400" spc="170" dirty="0">
                <a:latin typeface="Calibri"/>
                <a:cs typeface="Calibri"/>
              </a:rPr>
              <a:t> </a:t>
            </a:r>
            <a:r>
              <a:rPr sz="1400" spc="-25" dirty="0">
                <a:latin typeface="Calibri"/>
                <a:cs typeface="Calibri"/>
              </a:rPr>
              <a:t>Number.</a:t>
            </a:r>
            <a:r>
              <a:rPr sz="1400" spc="180" dirty="0">
                <a:latin typeface="Calibri"/>
                <a:cs typeface="Calibri"/>
              </a:rPr>
              <a:t> </a:t>
            </a:r>
            <a:r>
              <a:rPr sz="1400" dirty="0">
                <a:latin typeface="Calibri"/>
                <a:cs typeface="Calibri"/>
              </a:rPr>
              <a:t>This</a:t>
            </a:r>
            <a:r>
              <a:rPr sz="1400" spc="150" dirty="0">
                <a:latin typeface="Calibri"/>
                <a:cs typeface="Calibri"/>
              </a:rPr>
              <a:t> </a:t>
            </a:r>
            <a:r>
              <a:rPr sz="1400" spc="55" dirty="0">
                <a:latin typeface="Calibri"/>
                <a:cs typeface="Calibri"/>
              </a:rPr>
              <a:t>Hull</a:t>
            </a:r>
            <a:r>
              <a:rPr sz="1400" spc="390" dirty="0">
                <a:latin typeface="Calibri"/>
                <a:cs typeface="Calibri"/>
              </a:rPr>
              <a:t> </a:t>
            </a:r>
            <a:r>
              <a:rPr sz="1400" dirty="0">
                <a:latin typeface="Calibri"/>
                <a:cs typeface="Calibri"/>
              </a:rPr>
              <a:t>Identification</a:t>
            </a:r>
            <a:r>
              <a:rPr sz="1400" spc="175" dirty="0">
                <a:latin typeface="Calibri"/>
                <a:cs typeface="Calibri"/>
              </a:rPr>
              <a:t> </a:t>
            </a:r>
            <a:r>
              <a:rPr sz="1400" spc="-10" dirty="0">
                <a:latin typeface="Calibri"/>
                <a:cs typeface="Calibri"/>
              </a:rPr>
              <a:t>Number </a:t>
            </a:r>
            <a:r>
              <a:rPr sz="1400" dirty="0">
                <a:latin typeface="Calibri"/>
                <a:cs typeface="Calibri"/>
              </a:rPr>
              <a:t>is</a:t>
            </a:r>
            <a:r>
              <a:rPr sz="1400" spc="100" dirty="0">
                <a:latin typeface="Calibri"/>
                <a:cs typeface="Calibri"/>
              </a:rPr>
              <a:t>  </a:t>
            </a:r>
            <a:r>
              <a:rPr sz="1400" dirty="0">
                <a:latin typeface="Calibri"/>
                <a:cs typeface="Calibri"/>
              </a:rPr>
              <a:t>recorded</a:t>
            </a:r>
            <a:r>
              <a:rPr sz="1400" spc="215" dirty="0">
                <a:latin typeface="Calibri"/>
                <a:cs typeface="Calibri"/>
              </a:rPr>
              <a:t> </a:t>
            </a:r>
            <a:r>
              <a:rPr sz="1400" dirty="0">
                <a:latin typeface="Calibri"/>
                <a:cs typeface="Calibri"/>
              </a:rPr>
              <a:t>during</a:t>
            </a:r>
            <a:r>
              <a:rPr sz="1400" spc="420" dirty="0">
                <a:latin typeface="Calibri"/>
                <a:cs typeface="Calibri"/>
              </a:rPr>
              <a:t> </a:t>
            </a:r>
            <a:r>
              <a:rPr sz="1400" dirty="0">
                <a:latin typeface="Calibri"/>
                <a:cs typeface="Calibri"/>
              </a:rPr>
              <a:t>the</a:t>
            </a:r>
            <a:r>
              <a:rPr sz="1400" spc="185" dirty="0">
                <a:latin typeface="Calibri"/>
                <a:cs typeface="Calibri"/>
              </a:rPr>
              <a:t> </a:t>
            </a:r>
            <a:r>
              <a:rPr sz="1400" dirty="0">
                <a:latin typeface="Calibri"/>
                <a:cs typeface="Calibri"/>
              </a:rPr>
              <a:t>manufacturing</a:t>
            </a:r>
            <a:r>
              <a:rPr sz="1400" spc="345" dirty="0">
                <a:latin typeface="Calibri"/>
                <a:cs typeface="Calibri"/>
              </a:rPr>
              <a:t> </a:t>
            </a:r>
            <a:r>
              <a:rPr sz="1400" dirty="0">
                <a:latin typeface="Calibri"/>
                <a:cs typeface="Calibri"/>
              </a:rPr>
              <a:t>process.</a:t>
            </a:r>
            <a:r>
              <a:rPr sz="1400" spc="120" dirty="0">
                <a:latin typeface="Calibri"/>
                <a:cs typeface="Calibri"/>
              </a:rPr>
              <a:t> </a:t>
            </a:r>
            <a:r>
              <a:rPr sz="1400" spc="-40" dirty="0">
                <a:latin typeface="Calibri"/>
                <a:cs typeface="Calibri"/>
              </a:rPr>
              <a:t>The</a:t>
            </a:r>
            <a:r>
              <a:rPr sz="1400" spc="10" dirty="0">
                <a:latin typeface="Calibri"/>
                <a:cs typeface="Calibri"/>
              </a:rPr>
              <a:t> </a:t>
            </a:r>
            <a:r>
              <a:rPr sz="1400" spc="55" dirty="0">
                <a:latin typeface="Calibri"/>
                <a:cs typeface="Calibri"/>
              </a:rPr>
              <a:t>Hull</a:t>
            </a:r>
            <a:r>
              <a:rPr sz="1400" spc="445" dirty="0">
                <a:latin typeface="Calibri"/>
                <a:cs typeface="Calibri"/>
              </a:rPr>
              <a:t> </a:t>
            </a:r>
            <a:r>
              <a:rPr sz="1400" dirty="0">
                <a:latin typeface="Calibri"/>
                <a:cs typeface="Calibri"/>
              </a:rPr>
              <a:t>Identification</a:t>
            </a:r>
            <a:r>
              <a:rPr sz="1400" spc="155" dirty="0">
                <a:latin typeface="Calibri"/>
                <a:cs typeface="Calibri"/>
              </a:rPr>
              <a:t> </a:t>
            </a:r>
            <a:r>
              <a:rPr sz="1400" dirty="0">
                <a:latin typeface="Calibri"/>
                <a:cs typeface="Calibri"/>
              </a:rPr>
              <a:t>Number</a:t>
            </a:r>
            <a:r>
              <a:rPr sz="1400" spc="240" dirty="0">
                <a:latin typeface="Calibri"/>
                <a:cs typeface="Calibri"/>
              </a:rPr>
              <a:t> </a:t>
            </a:r>
            <a:r>
              <a:rPr sz="1400" dirty="0">
                <a:latin typeface="Calibri"/>
                <a:cs typeface="Calibri"/>
              </a:rPr>
              <a:t>is</a:t>
            </a:r>
            <a:r>
              <a:rPr sz="1400" spc="130" dirty="0">
                <a:latin typeface="Calibri"/>
                <a:cs typeface="Calibri"/>
              </a:rPr>
              <a:t> </a:t>
            </a:r>
            <a:r>
              <a:rPr sz="1400" dirty="0">
                <a:latin typeface="Calibri"/>
                <a:cs typeface="Calibri"/>
              </a:rPr>
              <a:t>a</a:t>
            </a:r>
            <a:r>
              <a:rPr sz="1400" spc="135" dirty="0">
                <a:latin typeface="Calibri"/>
                <a:cs typeface="Calibri"/>
              </a:rPr>
              <a:t> </a:t>
            </a:r>
            <a:r>
              <a:rPr sz="1400" dirty="0">
                <a:latin typeface="Calibri"/>
                <a:cs typeface="Calibri"/>
              </a:rPr>
              <a:t>12</a:t>
            </a:r>
            <a:r>
              <a:rPr sz="1400" spc="60" dirty="0">
                <a:latin typeface="Calibri"/>
                <a:cs typeface="Calibri"/>
              </a:rPr>
              <a:t> </a:t>
            </a:r>
            <a:r>
              <a:rPr sz="1400" dirty="0">
                <a:latin typeface="Calibri"/>
                <a:cs typeface="Calibri"/>
              </a:rPr>
              <a:t>digit</a:t>
            </a:r>
            <a:r>
              <a:rPr sz="1400" spc="320" dirty="0">
                <a:latin typeface="Calibri"/>
                <a:cs typeface="Calibri"/>
              </a:rPr>
              <a:t> </a:t>
            </a:r>
            <a:r>
              <a:rPr sz="1400" dirty="0">
                <a:latin typeface="Calibri"/>
                <a:cs typeface="Calibri"/>
              </a:rPr>
              <a:t>code</a:t>
            </a:r>
            <a:r>
              <a:rPr sz="1400" spc="80" dirty="0">
                <a:latin typeface="Calibri"/>
                <a:cs typeface="Calibri"/>
              </a:rPr>
              <a:t> </a:t>
            </a:r>
            <a:r>
              <a:rPr sz="1400" dirty="0">
                <a:latin typeface="Calibri"/>
                <a:cs typeface="Calibri"/>
              </a:rPr>
              <a:t>located</a:t>
            </a:r>
            <a:r>
              <a:rPr sz="1400" spc="210" dirty="0">
                <a:latin typeface="Calibri"/>
                <a:cs typeface="Calibri"/>
              </a:rPr>
              <a:t> </a:t>
            </a:r>
            <a:r>
              <a:rPr sz="1400" dirty="0">
                <a:latin typeface="Calibri"/>
                <a:cs typeface="Calibri"/>
              </a:rPr>
              <a:t>on</a:t>
            </a:r>
            <a:r>
              <a:rPr sz="1400" spc="229" dirty="0">
                <a:latin typeface="Calibri"/>
                <a:cs typeface="Calibri"/>
              </a:rPr>
              <a:t> </a:t>
            </a:r>
            <a:r>
              <a:rPr sz="1400" dirty="0">
                <a:latin typeface="Calibri"/>
                <a:cs typeface="Calibri"/>
              </a:rPr>
              <a:t>the</a:t>
            </a:r>
            <a:r>
              <a:rPr sz="1400" spc="190" dirty="0">
                <a:latin typeface="Calibri"/>
                <a:cs typeface="Calibri"/>
              </a:rPr>
              <a:t> </a:t>
            </a:r>
            <a:r>
              <a:rPr sz="1400" spc="35" dirty="0">
                <a:latin typeface="Calibri"/>
                <a:cs typeface="Calibri"/>
              </a:rPr>
              <a:t>right </a:t>
            </a:r>
            <a:r>
              <a:rPr sz="1400" dirty="0">
                <a:latin typeface="Calibri"/>
                <a:cs typeface="Calibri"/>
              </a:rPr>
              <a:t>side</a:t>
            </a:r>
            <a:r>
              <a:rPr sz="1400" spc="70" dirty="0">
                <a:latin typeface="Calibri"/>
                <a:cs typeface="Calibri"/>
              </a:rPr>
              <a:t> </a:t>
            </a:r>
            <a:r>
              <a:rPr sz="1400" spc="55" dirty="0">
                <a:latin typeface="Calibri"/>
                <a:cs typeface="Calibri"/>
              </a:rPr>
              <a:t>of</a:t>
            </a:r>
            <a:r>
              <a:rPr sz="1400" spc="335" dirty="0">
                <a:latin typeface="Calibri"/>
                <a:cs typeface="Calibri"/>
              </a:rPr>
              <a:t> </a:t>
            </a:r>
            <a:r>
              <a:rPr sz="1400" dirty="0">
                <a:latin typeface="Calibri"/>
                <a:cs typeface="Calibri"/>
              </a:rPr>
              <a:t>the</a:t>
            </a:r>
            <a:r>
              <a:rPr sz="1400" spc="180" dirty="0">
                <a:latin typeface="Calibri"/>
                <a:cs typeface="Calibri"/>
              </a:rPr>
              <a:t> </a:t>
            </a:r>
            <a:r>
              <a:rPr sz="1400" dirty="0">
                <a:latin typeface="Calibri"/>
                <a:cs typeface="Calibri"/>
              </a:rPr>
              <a:t>transom,</a:t>
            </a:r>
            <a:r>
              <a:rPr sz="1400" spc="270" dirty="0">
                <a:latin typeface="Calibri"/>
                <a:cs typeface="Calibri"/>
              </a:rPr>
              <a:t> </a:t>
            </a:r>
            <a:r>
              <a:rPr sz="1400" dirty="0">
                <a:latin typeface="Calibri"/>
                <a:cs typeface="Calibri"/>
              </a:rPr>
              <a:t>just</a:t>
            </a:r>
            <a:r>
              <a:rPr sz="1400" spc="285" dirty="0">
                <a:latin typeface="Calibri"/>
                <a:cs typeface="Calibri"/>
              </a:rPr>
              <a:t> </a:t>
            </a:r>
            <a:r>
              <a:rPr sz="1400" dirty="0">
                <a:latin typeface="Calibri"/>
                <a:cs typeface="Calibri"/>
              </a:rPr>
              <a:t>under</a:t>
            </a:r>
            <a:r>
              <a:rPr sz="1400" spc="325" dirty="0">
                <a:latin typeface="Calibri"/>
                <a:cs typeface="Calibri"/>
              </a:rPr>
              <a:t> </a:t>
            </a:r>
            <a:r>
              <a:rPr sz="1400" dirty="0">
                <a:latin typeface="Calibri"/>
                <a:cs typeface="Calibri"/>
              </a:rPr>
              <a:t>the</a:t>
            </a:r>
            <a:r>
              <a:rPr sz="1400" spc="185" dirty="0">
                <a:latin typeface="Calibri"/>
                <a:cs typeface="Calibri"/>
              </a:rPr>
              <a:t> </a:t>
            </a:r>
            <a:r>
              <a:rPr sz="1400" dirty="0">
                <a:latin typeface="Calibri"/>
                <a:cs typeface="Calibri"/>
              </a:rPr>
              <a:t>rub</a:t>
            </a:r>
            <a:r>
              <a:rPr sz="1400" spc="250" dirty="0">
                <a:latin typeface="Calibri"/>
                <a:cs typeface="Calibri"/>
              </a:rPr>
              <a:t> </a:t>
            </a:r>
            <a:r>
              <a:rPr sz="1400" dirty="0">
                <a:latin typeface="Calibri"/>
                <a:cs typeface="Calibri"/>
              </a:rPr>
              <a:t>rail.</a:t>
            </a:r>
            <a:r>
              <a:rPr sz="1400" spc="290" dirty="0">
                <a:latin typeface="Calibri"/>
                <a:cs typeface="Calibri"/>
              </a:rPr>
              <a:t> </a:t>
            </a:r>
            <a:r>
              <a:rPr sz="1400" dirty="0">
                <a:latin typeface="Calibri"/>
                <a:cs typeface="Calibri"/>
              </a:rPr>
              <a:t>When</a:t>
            </a:r>
            <a:r>
              <a:rPr sz="1400" spc="80" dirty="0">
                <a:latin typeface="Calibri"/>
                <a:cs typeface="Calibri"/>
              </a:rPr>
              <a:t> </a:t>
            </a:r>
            <a:r>
              <a:rPr sz="1400" dirty="0">
                <a:latin typeface="Calibri"/>
                <a:cs typeface="Calibri"/>
              </a:rPr>
              <a:t>contacting</a:t>
            </a:r>
            <a:r>
              <a:rPr sz="1400" spc="335" dirty="0">
                <a:latin typeface="Calibri"/>
                <a:cs typeface="Calibri"/>
              </a:rPr>
              <a:t> </a:t>
            </a:r>
            <a:r>
              <a:rPr sz="1400" dirty="0">
                <a:latin typeface="Calibri"/>
                <a:cs typeface="Calibri"/>
              </a:rPr>
              <a:t>your</a:t>
            </a:r>
            <a:r>
              <a:rPr sz="1400" spc="265" dirty="0">
                <a:latin typeface="Calibri"/>
                <a:cs typeface="Calibri"/>
              </a:rPr>
              <a:t> </a:t>
            </a:r>
            <a:r>
              <a:rPr sz="1400" dirty="0">
                <a:latin typeface="Calibri"/>
                <a:cs typeface="Calibri"/>
              </a:rPr>
              <a:t>dealer</a:t>
            </a:r>
            <a:r>
              <a:rPr sz="1400" spc="305" dirty="0">
                <a:latin typeface="Calibri"/>
                <a:cs typeface="Calibri"/>
              </a:rPr>
              <a:t> </a:t>
            </a:r>
            <a:r>
              <a:rPr sz="1400" dirty="0">
                <a:latin typeface="Calibri"/>
                <a:cs typeface="Calibri"/>
              </a:rPr>
              <a:t>regarding</a:t>
            </a:r>
            <a:r>
              <a:rPr sz="1400" spc="335" dirty="0">
                <a:latin typeface="Calibri"/>
                <a:cs typeface="Calibri"/>
              </a:rPr>
              <a:t> </a:t>
            </a:r>
            <a:r>
              <a:rPr sz="1400" dirty="0">
                <a:latin typeface="Calibri"/>
                <a:cs typeface="Calibri"/>
              </a:rPr>
              <a:t>maintenance</a:t>
            </a:r>
            <a:r>
              <a:rPr sz="1400" spc="180" dirty="0">
                <a:latin typeface="Calibri"/>
                <a:cs typeface="Calibri"/>
              </a:rPr>
              <a:t> </a:t>
            </a:r>
            <a:r>
              <a:rPr sz="1400" spc="65" dirty="0">
                <a:latin typeface="Calibri"/>
                <a:cs typeface="Calibri"/>
              </a:rPr>
              <a:t>or</a:t>
            </a:r>
            <a:r>
              <a:rPr sz="1400" spc="375" dirty="0">
                <a:latin typeface="Calibri"/>
                <a:cs typeface="Calibri"/>
              </a:rPr>
              <a:t> </a:t>
            </a:r>
            <a:r>
              <a:rPr sz="1400" spc="-10" dirty="0">
                <a:latin typeface="Calibri"/>
                <a:cs typeface="Calibri"/>
              </a:rPr>
              <a:t>warranty </a:t>
            </a:r>
            <a:r>
              <a:rPr sz="1400" dirty="0">
                <a:latin typeface="Calibri"/>
                <a:cs typeface="Calibri"/>
              </a:rPr>
              <a:t>inquiries,</a:t>
            </a:r>
            <a:r>
              <a:rPr sz="1400" spc="254" dirty="0">
                <a:latin typeface="Calibri"/>
                <a:cs typeface="Calibri"/>
              </a:rPr>
              <a:t> </a:t>
            </a:r>
            <a:r>
              <a:rPr sz="1400" spc="-10" dirty="0">
                <a:latin typeface="Calibri"/>
                <a:cs typeface="Calibri"/>
              </a:rPr>
              <a:t>please</a:t>
            </a:r>
            <a:r>
              <a:rPr sz="1400" spc="20" dirty="0">
                <a:latin typeface="Calibri"/>
                <a:cs typeface="Calibri"/>
              </a:rPr>
              <a:t> </a:t>
            </a:r>
            <a:r>
              <a:rPr sz="1400" dirty="0">
                <a:latin typeface="Calibri"/>
                <a:cs typeface="Calibri"/>
              </a:rPr>
              <a:t>have</a:t>
            </a:r>
            <a:r>
              <a:rPr sz="1400" spc="70" dirty="0">
                <a:latin typeface="Calibri"/>
                <a:cs typeface="Calibri"/>
              </a:rPr>
              <a:t> </a:t>
            </a:r>
            <a:r>
              <a:rPr sz="1400" dirty="0">
                <a:latin typeface="Calibri"/>
                <a:cs typeface="Calibri"/>
              </a:rPr>
              <a:t>your</a:t>
            </a:r>
            <a:r>
              <a:rPr sz="1400" spc="229" dirty="0">
                <a:latin typeface="Calibri"/>
                <a:cs typeface="Calibri"/>
              </a:rPr>
              <a:t> </a:t>
            </a:r>
            <a:r>
              <a:rPr sz="1400" spc="55" dirty="0">
                <a:latin typeface="Calibri"/>
                <a:cs typeface="Calibri"/>
              </a:rPr>
              <a:t>Hull</a:t>
            </a:r>
            <a:r>
              <a:rPr sz="1400" spc="360" dirty="0">
                <a:latin typeface="Calibri"/>
                <a:cs typeface="Calibri"/>
              </a:rPr>
              <a:t> </a:t>
            </a:r>
            <a:r>
              <a:rPr sz="1400" dirty="0">
                <a:latin typeface="Calibri"/>
                <a:cs typeface="Calibri"/>
              </a:rPr>
              <a:t>Identification</a:t>
            </a:r>
            <a:r>
              <a:rPr sz="1400" spc="155" dirty="0">
                <a:latin typeface="Calibri"/>
                <a:cs typeface="Calibri"/>
              </a:rPr>
              <a:t> </a:t>
            </a:r>
            <a:r>
              <a:rPr sz="1400" dirty="0">
                <a:latin typeface="Calibri"/>
                <a:cs typeface="Calibri"/>
              </a:rPr>
              <a:t>Number</a:t>
            </a:r>
            <a:r>
              <a:rPr sz="1400" spc="175" dirty="0">
                <a:latin typeface="Calibri"/>
                <a:cs typeface="Calibri"/>
              </a:rPr>
              <a:t> </a:t>
            </a:r>
            <a:r>
              <a:rPr sz="1400" dirty="0">
                <a:latin typeface="Calibri"/>
                <a:cs typeface="Calibri"/>
              </a:rPr>
              <a:t>and</a:t>
            </a:r>
            <a:r>
              <a:rPr sz="1400" spc="195" dirty="0">
                <a:latin typeface="Calibri"/>
                <a:cs typeface="Calibri"/>
              </a:rPr>
              <a:t> </a:t>
            </a:r>
            <a:r>
              <a:rPr sz="1400" i="1" spc="-100" dirty="0">
                <a:latin typeface="Arial"/>
                <a:cs typeface="Arial"/>
              </a:rPr>
              <a:t>SEA</a:t>
            </a:r>
            <a:r>
              <a:rPr sz="1400" i="1" spc="-20" dirty="0">
                <a:latin typeface="Arial"/>
                <a:cs typeface="Arial"/>
              </a:rPr>
              <a:t> </a:t>
            </a:r>
            <a:r>
              <a:rPr sz="1400" i="1" spc="-80" dirty="0">
                <a:latin typeface="Arial"/>
                <a:cs typeface="Arial"/>
              </a:rPr>
              <a:t>PRO</a:t>
            </a:r>
            <a:r>
              <a:rPr sz="1400" i="1" dirty="0">
                <a:latin typeface="Arial"/>
                <a:cs typeface="Arial"/>
              </a:rPr>
              <a:t> </a:t>
            </a:r>
            <a:r>
              <a:rPr sz="1400" dirty="0">
                <a:latin typeface="Calibri"/>
                <a:cs typeface="Calibri"/>
              </a:rPr>
              <a:t>Model</a:t>
            </a:r>
            <a:r>
              <a:rPr sz="1400" spc="114" dirty="0">
                <a:latin typeface="Calibri"/>
                <a:cs typeface="Calibri"/>
              </a:rPr>
              <a:t> </a:t>
            </a:r>
            <a:r>
              <a:rPr sz="1400" dirty="0">
                <a:latin typeface="Calibri"/>
                <a:cs typeface="Calibri"/>
              </a:rPr>
              <a:t>Number</a:t>
            </a:r>
            <a:r>
              <a:rPr sz="1400" spc="170" dirty="0">
                <a:latin typeface="Calibri"/>
                <a:cs typeface="Calibri"/>
              </a:rPr>
              <a:t> </a:t>
            </a:r>
            <a:r>
              <a:rPr sz="1400" dirty="0">
                <a:latin typeface="Calibri"/>
                <a:cs typeface="Calibri"/>
              </a:rPr>
              <a:t>on</a:t>
            </a:r>
            <a:r>
              <a:rPr sz="1400" spc="220" dirty="0">
                <a:latin typeface="Calibri"/>
                <a:cs typeface="Calibri"/>
              </a:rPr>
              <a:t> </a:t>
            </a:r>
            <a:r>
              <a:rPr sz="1400" dirty="0">
                <a:latin typeface="Calibri"/>
                <a:cs typeface="Calibri"/>
              </a:rPr>
              <a:t>hand.</a:t>
            </a:r>
            <a:r>
              <a:rPr sz="1400" spc="135" dirty="0">
                <a:latin typeface="Calibri"/>
                <a:cs typeface="Calibri"/>
              </a:rPr>
              <a:t> </a:t>
            </a:r>
            <a:r>
              <a:rPr sz="1400" dirty="0">
                <a:latin typeface="Calibri"/>
                <a:cs typeface="Calibri"/>
              </a:rPr>
              <a:t>This</a:t>
            </a:r>
            <a:r>
              <a:rPr sz="1400" spc="130" dirty="0">
                <a:latin typeface="Calibri"/>
                <a:cs typeface="Calibri"/>
              </a:rPr>
              <a:t> </a:t>
            </a:r>
            <a:r>
              <a:rPr sz="1400" dirty="0">
                <a:latin typeface="Calibri"/>
                <a:cs typeface="Calibri"/>
              </a:rPr>
              <a:t>information</a:t>
            </a:r>
            <a:r>
              <a:rPr sz="1400" spc="290" dirty="0">
                <a:latin typeface="Calibri"/>
                <a:cs typeface="Calibri"/>
              </a:rPr>
              <a:t> </a:t>
            </a:r>
            <a:r>
              <a:rPr sz="1400" spc="-25" dirty="0">
                <a:latin typeface="Calibri"/>
                <a:cs typeface="Calibri"/>
              </a:rPr>
              <a:t>can </a:t>
            </a:r>
            <a:r>
              <a:rPr sz="1400" dirty="0">
                <a:latin typeface="Calibri"/>
                <a:cs typeface="Calibri"/>
              </a:rPr>
              <a:t>also</a:t>
            </a:r>
            <a:r>
              <a:rPr sz="1400" spc="204" dirty="0">
                <a:latin typeface="Calibri"/>
                <a:cs typeface="Calibri"/>
              </a:rPr>
              <a:t> </a:t>
            </a:r>
            <a:r>
              <a:rPr sz="1400" spc="-45" dirty="0">
                <a:latin typeface="Calibri"/>
                <a:cs typeface="Calibri"/>
              </a:rPr>
              <a:t>be</a:t>
            </a:r>
            <a:r>
              <a:rPr sz="1400" spc="-75" dirty="0">
                <a:latin typeface="Calibri"/>
                <a:cs typeface="Calibri"/>
              </a:rPr>
              <a:t> </a:t>
            </a:r>
            <a:r>
              <a:rPr sz="1400" dirty="0">
                <a:latin typeface="Calibri"/>
                <a:cs typeface="Calibri"/>
              </a:rPr>
              <a:t>found</a:t>
            </a:r>
            <a:r>
              <a:rPr sz="1400" spc="210" dirty="0">
                <a:latin typeface="Calibri"/>
                <a:cs typeface="Calibri"/>
              </a:rPr>
              <a:t> </a:t>
            </a:r>
            <a:r>
              <a:rPr sz="1400" dirty="0">
                <a:latin typeface="Calibri"/>
                <a:cs typeface="Calibri"/>
              </a:rPr>
              <a:t>on</a:t>
            </a:r>
            <a:r>
              <a:rPr sz="1400" spc="185" dirty="0">
                <a:latin typeface="Calibri"/>
                <a:cs typeface="Calibri"/>
              </a:rPr>
              <a:t> </a:t>
            </a:r>
            <a:r>
              <a:rPr sz="1400" dirty="0">
                <a:latin typeface="Calibri"/>
                <a:cs typeface="Calibri"/>
              </a:rPr>
              <a:t>your</a:t>
            </a:r>
            <a:r>
              <a:rPr sz="1400" spc="200" dirty="0">
                <a:latin typeface="Calibri"/>
                <a:cs typeface="Calibri"/>
              </a:rPr>
              <a:t> </a:t>
            </a:r>
            <a:r>
              <a:rPr sz="1400" dirty="0">
                <a:latin typeface="Calibri"/>
                <a:cs typeface="Calibri"/>
              </a:rPr>
              <a:t>copy</a:t>
            </a:r>
            <a:r>
              <a:rPr sz="1400" spc="55" dirty="0">
                <a:latin typeface="Calibri"/>
                <a:cs typeface="Calibri"/>
              </a:rPr>
              <a:t> of</a:t>
            </a:r>
            <a:r>
              <a:rPr sz="1400" spc="280" dirty="0">
                <a:latin typeface="Calibri"/>
                <a:cs typeface="Calibri"/>
              </a:rPr>
              <a:t> </a:t>
            </a:r>
            <a:r>
              <a:rPr sz="1400" dirty="0">
                <a:latin typeface="Calibri"/>
                <a:cs typeface="Calibri"/>
              </a:rPr>
              <a:t>the</a:t>
            </a:r>
            <a:r>
              <a:rPr sz="1400" spc="125" dirty="0">
                <a:latin typeface="Calibri"/>
                <a:cs typeface="Calibri"/>
              </a:rPr>
              <a:t> </a:t>
            </a:r>
            <a:r>
              <a:rPr sz="1400" i="1" spc="-100" dirty="0">
                <a:latin typeface="Arial"/>
                <a:cs typeface="Arial"/>
              </a:rPr>
              <a:t>SEA</a:t>
            </a:r>
            <a:r>
              <a:rPr sz="1400" i="1" spc="-10" dirty="0">
                <a:latin typeface="Arial"/>
                <a:cs typeface="Arial"/>
              </a:rPr>
              <a:t> </a:t>
            </a:r>
            <a:r>
              <a:rPr sz="1400" i="1" spc="-80" dirty="0">
                <a:latin typeface="Arial"/>
                <a:cs typeface="Arial"/>
              </a:rPr>
              <a:t>PRO</a:t>
            </a:r>
            <a:r>
              <a:rPr sz="1400" i="1" spc="-5" dirty="0">
                <a:latin typeface="Arial"/>
                <a:cs typeface="Arial"/>
              </a:rPr>
              <a:t> </a:t>
            </a:r>
            <a:r>
              <a:rPr sz="1400" dirty="0">
                <a:latin typeface="Calibri"/>
                <a:cs typeface="Calibri"/>
              </a:rPr>
              <a:t>Warranty</a:t>
            </a:r>
            <a:r>
              <a:rPr sz="1400" spc="270" dirty="0">
                <a:latin typeface="Calibri"/>
                <a:cs typeface="Calibri"/>
              </a:rPr>
              <a:t> </a:t>
            </a:r>
            <a:r>
              <a:rPr sz="1400" dirty="0">
                <a:latin typeface="Calibri"/>
                <a:cs typeface="Calibri"/>
              </a:rPr>
              <a:t>Certificate.</a:t>
            </a:r>
            <a:r>
              <a:rPr sz="1400" spc="225" dirty="0">
                <a:latin typeface="Calibri"/>
                <a:cs typeface="Calibri"/>
              </a:rPr>
              <a:t> </a:t>
            </a:r>
            <a:r>
              <a:rPr sz="1400" dirty="0">
                <a:latin typeface="Calibri"/>
                <a:cs typeface="Calibri"/>
              </a:rPr>
              <a:t>Federal</a:t>
            </a:r>
            <a:r>
              <a:rPr sz="1400" spc="220" dirty="0">
                <a:latin typeface="Calibri"/>
                <a:cs typeface="Calibri"/>
              </a:rPr>
              <a:t> </a:t>
            </a:r>
            <a:r>
              <a:rPr sz="1400" dirty="0">
                <a:latin typeface="Calibri"/>
                <a:cs typeface="Calibri"/>
              </a:rPr>
              <a:t>and</a:t>
            </a:r>
            <a:r>
              <a:rPr sz="1400" spc="155" dirty="0">
                <a:latin typeface="Calibri"/>
                <a:cs typeface="Calibri"/>
              </a:rPr>
              <a:t> </a:t>
            </a:r>
            <a:r>
              <a:rPr sz="1400" dirty="0">
                <a:latin typeface="Calibri"/>
                <a:cs typeface="Calibri"/>
              </a:rPr>
              <a:t>State</a:t>
            </a:r>
            <a:r>
              <a:rPr sz="1400" spc="114" dirty="0">
                <a:latin typeface="Calibri"/>
                <a:cs typeface="Calibri"/>
              </a:rPr>
              <a:t> </a:t>
            </a:r>
            <a:r>
              <a:rPr sz="1400" dirty="0">
                <a:latin typeface="Calibri"/>
                <a:cs typeface="Calibri"/>
              </a:rPr>
              <a:t>Laws</a:t>
            </a:r>
            <a:r>
              <a:rPr sz="1400" spc="95" dirty="0">
                <a:latin typeface="Calibri"/>
                <a:cs typeface="Calibri"/>
              </a:rPr>
              <a:t> </a:t>
            </a:r>
            <a:r>
              <a:rPr sz="1400" dirty="0">
                <a:latin typeface="Calibri"/>
                <a:cs typeface="Calibri"/>
              </a:rPr>
              <a:t>require</a:t>
            </a:r>
            <a:r>
              <a:rPr sz="1400" spc="210" dirty="0">
                <a:latin typeface="Calibri"/>
                <a:cs typeface="Calibri"/>
              </a:rPr>
              <a:t> </a:t>
            </a:r>
            <a:r>
              <a:rPr sz="1400" dirty="0">
                <a:latin typeface="Calibri"/>
                <a:cs typeface="Calibri"/>
              </a:rPr>
              <a:t>a</a:t>
            </a:r>
            <a:r>
              <a:rPr sz="1400" spc="90" dirty="0">
                <a:latin typeface="Calibri"/>
                <a:cs typeface="Calibri"/>
              </a:rPr>
              <a:t> </a:t>
            </a:r>
            <a:r>
              <a:rPr sz="1400" dirty="0">
                <a:latin typeface="Calibri"/>
                <a:cs typeface="Calibri"/>
              </a:rPr>
              <a:t>power</a:t>
            </a:r>
            <a:r>
              <a:rPr sz="1400" spc="190" dirty="0">
                <a:latin typeface="Calibri"/>
                <a:cs typeface="Calibri"/>
              </a:rPr>
              <a:t> </a:t>
            </a:r>
            <a:r>
              <a:rPr sz="1400" dirty="0">
                <a:latin typeface="Calibri"/>
                <a:cs typeface="Calibri"/>
              </a:rPr>
              <a:t>boat</a:t>
            </a:r>
            <a:r>
              <a:rPr sz="1400" spc="105" dirty="0">
                <a:latin typeface="Calibri"/>
                <a:cs typeface="Calibri"/>
              </a:rPr>
              <a:t> </a:t>
            </a:r>
            <a:r>
              <a:rPr sz="1400" dirty="0">
                <a:latin typeface="Calibri"/>
                <a:cs typeface="Calibri"/>
              </a:rPr>
              <a:t>to</a:t>
            </a:r>
            <a:r>
              <a:rPr sz="1400" spc="229" dirty="0">
                <a:latin typeface="Calibri"/>
                <a:cs typeface="Calibri"/>
              </a:rPr>
              <a:t> </a:t>
            </a:r>
            <a:r>
              <a:rPr sz="1400" spc="-25" dirty="0">
                <a:latin typeface="Calibri"/>
                <a:cs typeface="Calibri"/>
              </a:rPr>
              <a:t>be </a:t>
            </a:r>
            <a:r>
              <a:rPr sz="1400" dirty="0">
                <a:latin typeface="Calibri"/>
                <a:cs typeface="Calibri"/>
              </a:rPr>
              <a:t>registered</a:t>
            </a:r>
            <a:r>
              <a:rPr sz="1400" spc="165" dirty="0">
                <a:latin typeface="Calibri"/>
                <a:cs typeface="Calibri"/>
              </a:rPr>
              <a:t> </a:t>
            </a:r>
            <a:r>
              <a:rPr sz="1400" dirty="0">
                <a:latin typeface="Calibri"/>
                <a:cs typeface="Calibri"/>
              </a:rPr>
              <a:t>in</a:t>
            </a:r>
            <a:r>
              <a:rPr sz="1400" spc="155" dirty="0">
                <a:latin typeface="Calibri"/>
                <a:cs typeface="Calibri"/>
              </a:rPr>
              <a:t> </a:t>
            </a:r>
            <a:r>
              <a:rPr sz="1400" dirty="0">
                <a:latin typeface="Calibri"/>
                <a:cs typeface="Calibri"/>
              </a:rPr>
              <a:t>the</a:t>
            </a:r>
            <a:r>
              <a:rPr sz="1400" spc="110" dirty="0">
                <a:latin typeface="Calibri"/>
                <a:cs typeface="Calibri"/>
              </a:rPr>
              <a:t> </a:t>
            </a:r>
            <a:r>
              <a:rPr sz="1400" dirty="0">
                <a:latin typeface="Calibri"/>
                <a:cs typeface="Calibri"/>
              </a:rPr>
              <a:t>state</a:t>
            </a:r>
            <a:r>
              <a:rPr sz="1400" spc="195" dirty="0">
                <a:latin typeface="Calibri"/>
                <a:cs typeface="Calibri"/>
              </a:rPr>
              <a:t> </a:t>
            </a:r>
            <a:r>
              <a:rPr sz="1400" spc="55" dirty="0">
                <a:latin typeface="Calibri"/>
                <a:cs typeface="Calibri"/>
              </a:rPr>
              <a:t>of</a:t>
            </a:r>
            <a:r>
              <a:rPr sz="1400" spc="250" dirty="0">
                <a:latin typeface="Calibri"/>
                <a:cs typeface="Calibri"/>
              </a:rPr>
              <a:t> </a:t>
            </a:r>
            <a:r>
              <a:rPr sz="1400" dirty="0">
                <a:latin typeface="Calibri"/>
                <a:cs typeface="Calibri"/>
              </a:rPr>
              <a:t>primary</a:t>
            </a:r>
            <a:r>
              <a:rPr sz="1400" spc="245" dirty="0">
                <a:latin typeface="Calibri"/>
                <a:cs typeface="Calibri"/>
              </a:rPr>
              <a:t> </a:t>
            </a:r>
            <a:r>
              <a:rPr sz="1400" dirty="0">
                <a:latin typeface="Calibri"/>
                <a:cs typeface="Calibri"/>
              </a:rPr>
              <a:t>use.</a:t>
            </a:r>
            <a:r>
              <a:rPr sz="1400" spc="40" dirty="0">
                <a:latin typeface="Calibri"/>
                <a:cs typeface="Calibri"/>
              </a:rPr>
              <a:t> </a:t>
            </a:r>
            <a:r>
              <a:rPr sz="1400" dirty="0">
                <a:latin typeface="Calibri"/>
                <a:cs typeface="Calibri"/>
              </a:rPr>
              <a:t>Registration</a:t>
            </a:r>
            <a:r>
              <a:rPr sz="1400" spc="220" dirty="0">
                <a:latin typeface="Calibri"/>
                <a:cs typeface="Calibri"/>
              </a:rPr>
              <a:t> </a:t>
            </a:r>
            <a:r>
              <a:rPr sz="1400" dirty="0">
                <a:latin typeface="Calibri"/>
                <a:cs typeface="Calibri"/>
              </a:rPr>
              <a:t>numbers</a:t>
            </a:r>
            <a:r>
              <a:rPr sz="1400" spc="155" dirty="0">
                <a:latin typeface="Calibri"/>
                <a:cs typeface="Calibri"/>
              </a:rPr>
              <a:t> </a:t>
            </a:r>
            <a:r>
              <a:rPr sz="1400" dirty="0">
                <a:latin typeface="Calibri"/>
                <a:cs typeface="Calibri"/>
              </a:rPr>
              <a:t>and</a:t>
            </a:r>
            <a:r>
              <a:rPr sz="1400" spc="155" dirty="0">
                <a:latin typeface="Calibri"/>
                <a:cs typeface="Calibri"/>
              </a:rPr>
              <a:t> </a:t>
            </a:r>
            <a:r>
              <a:rPr sz="1400" dirty="0">
                <a:latin typeface="Calibri"/>
                <a:cs typeface="Calibri"/>
              </a:rPr>
              <a:t>validation</a:t>
            </a:r>
            <a:r>
              <a:rPr sz="1400" spc="170" dirty="0">
                <a:latin typeface="Calibri"/>
                <a:cs typeface="Calibri"/>
              </a:rPr>
              <a:t> </a:t>
            </a:r>
            <a:r>
              <a:rPr sz="1400" dirty="0">
                <a:latin typeface="Calibri"/>
                <a:cs typeface="Calibri"/>
              </a:rPr>
              <a:t>stickers</a:t>
            </a:r>
            <a:r>
              <a:rPr sz="1400" spc="145" dirty="0">
                <a:latin typeface="Calibri"/>
                <a:cs typeface="Calibri"/>
              </a:rPr>
              <a:t> </a:t>
            </a:r>
            <a:r>
              <a:rPr sz="1400" dirty="0">
                <a:latin typeface="Calibri"/>
                <a:cs typeface="Calibri"/>
              </a:rPr>
              <a:t>must</a:t>
            </a:r>
            <a:r>
              <a:rPr sz="1400" spc="150" dirty="0">
                <a:latin typeface="Calibri"/>
                <a:cs typeface="Calibri"/>
              </a:rPr>
              <a:t> </a:t>
            </a:r>
            <a:r>
              <a:rPr sz="1400" spc="-45" dirty="0">
                <a:latin typeface="Calibri"/>
                <a:cs typeface="Calibri"/>
              </a:rPr>
              <a:t>be</a:t>
            </a:r>
            <a:r>
              <a:rPr sz="1400" spc="-75" dirty="0">
                <a:latin typeface="Calibri"/>
                <a:cs typeface="Calibri"/>
              </a:rPr>
              <a:t> </a:t>
            </a:r>
            <a:r>
              <a:rPr sz="1400" dirty="0">
                <a:latin typeface="Calibri"/>
                <a:cs typeface="Calibri"/>
              </a:rPr>
              <a:t>displayed</a:t>
            </a:r>
            <a:r>
              <a:rPr sz="1400" spc="155" dirty="0">
                <a:latin typeface="Calibri"/>
                <a:cs typeface="Calibri"/>
              </a:rPr>
              <a:t> </a:t>
            </a:r>
            <a:r>
              <a:rPr sz="1400" spc="50" dirty="0">
                <a:latin typeface="Calibri"/>
                <a:cs typeface="Calibri"/>
              </a:rPr>
              <a:t>according</a:t>
            </a:r>
            <a:r>
              <a:rPr sz="1400" spc="170" dirty="0">
                <a:latin typeface="Calibri"/>
                <a:cs typeface="Calibri"/>
              </a:rPr>
              <a:t> </a:t>
            </a:r>
            <a:r>
              <a:rPr sz="1400" spc="-25" dirty="0">
                <a:latin typeface="Calibri"/>
                <a:cs typeface="Calibri"/>
              </a:rPr>
              <a:t>the</a:t>
            </a:r>
            <a:endParaRPr sz="1400">
              <a:latin typeface="Calibri"/>
              <a:cs typeface="Calibri"/>
            </a:endParaRPr>
          </a:p>
          <a:p>
            <a:pPr marL="12700">
              <a:lnSpc>
                <a:spcPct val="100000"/>
              </a:lnSpc>
              <a:spcBef>
                <a:spcPts val="25"/>
              </a:spcBef>
            </a:pPr>
            <a:r>
              <a:rPr sz="1400" spc="70" dirty="0">
                <a:latin typeface="Calibri"/>
                <a:cs typeface="Calibri"/>
              </a:rPr>
              <a:t>local</a:t>
            </a:r>
            <a:r>
              <a:rPr sz="1400" spc="305" dirty="0">
                <a:latin typeface="Calibri"/>
                <a:cs typeface="Calibri"/>
              </a:rPr>
              <a:t> </a:t>
            </a:r>
            <a:r>
              <a:rPr sz="1400" dirty="0">
                <a:latin typeface="Calibri"/>
                <a:cs typeface="Calibri"/>
              </a:rPr>
              <a:t>and</a:t>
            </a:r>
            <a:r>
              <a:rPr sz="1400" spc="195" dirty="0">
                <a:latin typeface="Calibri"/>
                <a:cs typeface="Calibri"/>
              </a:rPr>
              <a:t> </a:t>
            </a:r>
            <a:r>
              <a:rPr sz="1400" dirty="0">
                <a:latin typeface="Calibri"/>
                <a:cs typeface="Calibri"/>
              </a:rPr>
              <a:t>state</a:t>
            </a:r>
            <a:r>
              <a:rPr sz="1400" spc="200" dirty="0">
                <a:latin typeface="Calibri"/>
                <a:cs typeface="Calibri"/>
              </a:rPr>
              <a:t> </a:t>
            </a:r>
            <a:r>
              <a:rPr sz="1400" dirty="0">
                <a:latin typeface="Calibri"/>
                <a:cs typeface="Calibri"/>
              </a:rPr>
              <a:t>regulations.</a:t>
            </a:r>
            <a:r>
              <a:rPr sz="1400" spc="340" dirty="0">
                <a:latin typeface="Calibri"/>
                <a:cs typeface="Calibri"/>
              </a:rPr>
              <a:t> </a:t>
            </a:r>
            <a:r>
              <a:rPr sz="1400" spc="-30" dirty="0">
                <a:latin typeface="Calibri"/>
                <a:cs typeface="Calibri"/>
              </a:rPr>
              <a:t>The</a:t>
            </a:r>
            <a:r>
              <a:rPr sz="1400" spc="30" dirty="0">
                <a:latin typeface="Calibri"/>
                <a:cs typeface="Calibri"/>
              </a:rPr>
              <a:t> </a:t>
            </a:r>
            <a:r>
              <a:rPr sz="1400" dirty="0">
                <a:latin typeface="Calibri"/>
                <a:cs typeface="Calibri"/>
              </a:rPr>
              <a:t>registration</a:t>
            </a:r>
            <a:r>
              <a:rPr sz="1400" spc="335" dirty="0">
                <a:latin typeface="Calibri"/>
                <a:cs typeface="Calibri"/>
              </a:rPr>
              <a:t> </a:t>
            </a:r>
            <a:r>
              <a:rPr sz="1400" dirty="0">
                <a:latin typeface="Calibri"/>
                <a:cs typeface="Calibri"/>
              </a:rPr>
              <a:t>certificate</a:t>
            </a:r>
            <a:r>
              <a:rPr sz="1400" spc="130" dirty="0">
                <a:latin typeface="Calibri"/>
                <a:cs typeface="Calibri"/>
              </a:rPr>
              <a:t> </a:t>
            </a:r>
            <a:r>
              <a:rPr sz="1400" dirty="0">
                <a:latin typeface="Calibri"/>
                <a:cs typeface="Calibri"/>
              </a:rPr>
              <a:t>must</a:t>
            </a:r>
            <a:r>
              <a:rPr sz="1400" spc="220" dirty="0">
                <a:latin typeface="Calibri"/>
                <a:cs typeface="Calibri"/>
              </a:rPr>
              <a:t> </a:t>
            </a:r>
            <a:r>
              <a:rPr sz="1400" spc="-45" dirty="0">
                <a:latin typeface="Calibri"/>
                <a:cs typeface="Calibri"/>
              </a:rPr>
              <a:t>be</a:t>
            </a:r>
            <a:r>
              <a:rPr sz="1400" spc="-85" dirty="0">
                <a:latin typeface="Calibri"/>
                <a:cs typeface="Calibri"/>
              </a:rPr>
              <a:t> </a:t>
            </a:r>
            <a:r>
              <a:rPr sz="1400" spc="-20" dirty="0">
                <a:latin typeface="Calibri"/>
                <a:cs typeface="Calibri"/>
              </a:rPr>
              <a:t>kept</a:t>
            </a:r>
            <a:r>
              <a:rPr sz="1400" spc="35" dirty="0">
                <a:latin typeface="Calibri"/>
                <a:cs typeface="Calibri"/>
              </a:rPr>
              <a:t> </a:t>
            </a:r>
            <a:r>
              <a:rPr sz="1400" dirty="0">
                <a:latin typeface="Calibri"/>
                <a:cs typeface="Calibri"/>
              </a:rPr>
              <a:t>on</a:t>
            </a:r>
            <a:r>
              <a:rPr sz="1400" spc="220" dirty="0">
                <a:latin typeface="Calibri"/>
                <a:cs typeface="Calibri"/>
              </a:rPr>
              <a:t> </a:t>
            </a:r>
            <a:r>
              <a:rPr sz="1400" dirty="0">
                <a:latin typeface="Calibri"/>
                <a:cs typeface="Calibri"/>
              </a:rPr>
              <a:t>board</a:t>
            </a:r>
            <a:r>
              <a:rPr sz="1400" spc="245" dirty="0">
                <a:latin typeface="Calibri"/>
                <a:cs typeface="Calibri"/>
              </a:rPr>
              <a:t> </a:t>
            </a:r>
            <a:r>
              <a:rPr sz="1400" dirty="0">
                <a:latin typeface="Calibri"/>
                <a:cs typeface="Calibri"/>
              </a:rPr>
              <a:t>when</a:t>
            </a:r>
            <a:r>
              <a:rPr sz="1400" spc="195" dirty="0">
                <a:latin typeface="Calibri"/>
                <a:cs typeface="Calibri"/>
              </a:rPr>
              <a:t> </a:t>
            </a:r>
            <a:r>
              <a:rPr sz="1400" dirty="0">
                <a:latin typeface="Calibri"/>
                <a:cs typeface="Calibri"/>
              </a:rPr>
              <a:t>boating.</a:t>
            </a:r>
            <a:r>
              <a:rPr sz="1400" spc="270" dirty="0">
                <a:latin typeface="Calibri"/>
                <a:cs typeface="Calibri"/>
              </a:rPr>
              <a:t> </a:t>
            </a:r>
            <a:r>
              <a:rPr sz="1400" spc="-20" dirty="0">
                <a:latin typeface="Calibri"/>
                <a:cs typeface="Calibri"/>
              </a:rPr>
              <a:t>The</a:t>
            </a:r>
            <a:r>
              <a:rPr sz="1400" spc="35" dirty="0">
                <a:latin typeface="Calibri"/>
                <a:cs typeface="Calibri"/>
              </a:rPr>
              <a:t> </a:t>
            </a:r>
            <a:r>
              <a:rPr sz="1400" spc="55" dirty="0">
                <a:latin typeface="Calibri"/>
                <a:cs typeface="Calibri"/>
              </a:rPr>
              <a:t>Hull</a:t>
            </a:r>
            <a:r>
              <a:rPr sz="1400" spc="390" dirty="0">
                <a:latin typeface="Calibri"/>
                <a:cs typeface="Calibri"/>
              </a:rPr>
              <a:t> </a:t>
            </a:r>
            <a:r>
              <a:rPr sz="1400" spc="-10" dirty="0">
                <a:latin typeface="Calibri"/>
                <a:cs typeface="Calibri"/>
              </a:rPr>
              <a:t>Identification</a:t>
            </a:r>
            <a:endParaRPr sz="1400">
              <a:latin typeface="Calibri"/>
              <a:cs typeface="Calibri"/>
            </a:endParaRPr>
          </a:p>
          <a:p>
            <a:pPr marL="12700">
              <a:lnSpc>
                <a:spcPct val="100000"/>
              </a:lnSpc>
              <a:spcBef>
                <a:spcPts val="25"/>
              </a:spcBef>
            </a:pPr>
            <a:r>
              <a:rPr sz="1400" dirty="0">
                <a:latin typeface="Calibri"/>
                <a:cs typeface="Calibri"/>
              </a:rPr>
              <a:t>Number</a:t>
            </a:r>
            <a:r>
              <a:rPr sz="1400" spc="235" dirty="0">
                <a:latin typeface="Calibri"/>
                <a:cs typeface="Calibri"/>
              </a:rPr>
              <a:t> </a:t>
            </a:r>
            <a:r>
              <a:rPr sz="1400" dirty="0">
                <a:latin typeface="Calibri"/>
                <a:cs typeface="Calibri"/>
              </a:rPr>
              <a:t>is</a:t>
            </a:r>
            <a:r>
              <a:rPr sz="1400" spc="130" dirty="0">
                <a:latin typeface="Calibri"/>
                <a:cs typeface="Calibri"/>
              </a:rPr>
              <a:t> </a:t>
            </a:r>
            <a:r>
              <a:rPr sz="1400" dirty="0">
                <a:latin typeface="Calibri"/>
                <a:cs typeface="Calibri"/>
              </a:rPr>
              <a:t>required</a:t>
            </a:r>
            <a:r>
              <a:rPr sz="1400" spc="260" dirty="0">
                <a:latin typeface="Calibri"/>
                <a:cs typeface="Calibri"/>
              </a:rPr>
              <a:t> </a:t>
            </a:r>
            <a:r>
              <a:rPr sz="1400" dirty="0">
                <a:latin typeface="Calibri"/>
                <a:cs typeface="Calibri"/>
              </a:rPr>
              <a:t>on</a:t>
            </a:r>
            <a:r>
              <a:rPr sz="1400" spc="220" dirty="0">
                <a:latin typeface="Calibri"/>
                <a:cs typeface="Calibri"/>
              </a:rPr>
              <a:t> </a:t>
            </a:r>
            <a:r>
              <a:rPr sz="1400" dirty="0">
                <a:latin typeface="Calibri"/>
                <a:cs typeface="Calibri"/>
              </a:rPr>
              <a:t>the</a:t>
            </a:r>
            <a:r>
              <a:rPr sz="1400" spc="190" dirty="0">
                <a:latin typeface="Calibri"/>
                <a:cs typeface="Calibri"/>
              </a:rPr>
              <a:t> </a:t>
            </a:r>
            <a:r>
              <a:rPr sz="1400" dirty="0">
                <a:latin typeface="Calibri"/>
                <a:cs typeface="Calibri"/>
              </a:rPr>
              <a:t>registration</a:t>
            </a:r>
            <a:r>
              <a:rPr sz="1400" spc="365" dirty="0">
                <a:latin typeface="Calibri"/>
                <a:cs typeface="Calibri"/>
              </a:rPr>
              <a:t> </a:t>
            </a:r>
            <a:r>
              <a:rPr sz="1400" dirty="0">
                <a:latin typeface="Calibri"/>
                <a:cs typeface="Calibri"/>
              </a:rPr>
              <a:t>form.</a:t>
            </a:r>
            <a:r>
              <a:rPr sz="1400" spc="195" dirty="0">
                <a:latin typeface="Calibri"/>
                <a:cs typeface="Calibri"/>
              </a:rPr>
              <a:t> </a:t>
            </a:r>
            <a:r>
              <a:rPr sz="1400" spc="-40" dirty="0">
                <a:latin typeface="Calibri"/>
                <a:cs typeface="Calibri"/>
              </a:rPr>
              <a:t>The</a:t>
            </a:r>
            <a:r>
              <a:rPr sz="1400" spc="5" dirty="0">
                <a:latin typeface="Calibri"/>
                <a:cs typeface="Calibri"/>
              </a:rPr>
              <a:t> </a:t>
            </a:r>
            <a:r>
              <a:rPr sz="1400" spc="55" dirty="0">
                <a:latin typeface="Calibri"/>
                <a:cs typeface="Calibri"/>
              </a:rPr>
              <a:t>Hull</a:t>
            </a:r>
            <a:r>
              <a:rPr sz="1400" spc="405" dirty="0">
                <a:latin typeface="Calibri"/>
                <a:cs typeface="Calibri"/>
              </a:rPr>
              <a:t> </a:t>
            </a:r>
            <a:r>
              <a:rPr sz="1400" dirty="0">
                <a:latin typeface="Calibri"/>
                <a:cs typeface="Calibri"/>
              </a:rPr>
              <a:t>Identification</a:t>
            </a:r>
            <a:r>
              <a:rPr sz="1400" spc="195" dirty="0">
                <a:latin typeface="Calibri"/>
                <a:cs typeface="Calibri"/>
              </a:rPr>
              <a:t> </a:t>
            </a:r>
            <a:r>
              <a:rPr sz="1400" dirty="0">
                <a:latin typeface="Calibri"/>
                <a:cs typeface="Calibri"/>
              </a:rPr>
              <a:t>Number</a:t>
            </a:r>
            <a:r>
              <a:rPr sz="1400" spc="235" dirty="0">
                <a:latin typeface="Calibri"/>
                <a:cs typeface="Calibri"/>
              </a:rPr>
              <a:t> </a:t>
            </a:r>
            <a:r>
              <a:rPr sz="1400" dirty="0">
                <a:latin typeface="Calibri"/>
                <a:cs typeface="Calibri"/>
              </a:rPr>
              <a:t>should</a:t>
            </a:r>
            <a:r>
              <a:rPr sz="1400" spc="260" dirty="0">
                <a:latin typeface="Calibri"/>
                <a:cs typeface="Calibri"/>
              </a:rPr>
              <a:t> </a:t>
            </a:r>
            <a:r>
              <a:rPr sz="1400" spc="-45" dirty="0">
                <a:latin typeface="Calibri"/>
                <a:cs typeface="Calibri"/>
              </a:rPr>
              <a:t>be</a:t>
            </a:r>
            <a:r>
              <a:rPr sz="1400" spc="-55" dirty="0">
                <a:latin typeface="Calibri"/>
                <a:cs typeface="Calibri"/>
              </a:rPr>
              <a:t> </a:t>
            </a:r>
            <a:r>
              <a:rPr sz="1400" dirty="0">
                <a:latin typeface="Calibri"/>
                <a:cs typeface="Calibri"/>
              </a:rPr>
              <a:t>included</a:t>
            </a:r>
            <a:r>
              <a:rPr sz="1400" spc="290" dirty="0">
                <a:latin typeface="Calibri"/>
                <a:cs typeface="Calibri"/>
              </a:rPr>
              <a:t> </a:t>
            </a:r>
            <a:r>
              <a:rPr sz="1400" dirty="0">
                <a:latin typeface="Calibri"/>
                <a:cs typeface="Calibri"/>
              </a:rPr>
              <a:t>on</a:t>
            </a:r>
            <a:r>
              <a:rPr sz="1400" spc="225" dirty="0">
                <a:latin typeface="Calibri"/>
                <a:cs typeface="Calibri"/>
              </a:rPr>
              <a:t> </a:t>
            </a:r>
            <a:r>
              <a:rPr sz="1400" spc="70" dirty="0">
                <a:latin typeface="Calibri"/>
                <a:cs typeface="Calibri"/>
              </a:rPr>
              <a:t>all</a:t>
            </a:r>
            <a:r>
              <a:rPr sz="1400" spc="405" dirty="0">
                <a:latin typeface="Calibri"/>
                <a:cs typeface="Calibri"/>
              </a:rPr>
              <a:t> </a:t>
            </a:r>
            <a:r>
              <a:rPr sz="1400" spc="-10" dirty="0">
                <a:latin typeface="Calibri"/>
                <a:cs typeface="Calibri"/>
              </a:rPr>
              <a:t>documents</a:t>
            </a:r>
            <a:endParaRPr sz="1400">
              <a:latin typeface="Calibri"/>
              <a:cs typeface="Calibri"/>
            </a:endParaRPr>
          </a:p>
          <a:p>
            <a:pPr marL="12700">
              <a:lnSpc>
                <a:spcPct val="100000"/>
              </a:lnSpc>
              <a:spcBef>
                <a:spcPts val="50"/>
              </a:spcBef>
            </a:pPr>
            <a:r>
              <a:rPr sz="1400" dirty="0">
                <a:latin typeface="Calibri"/>
                <a:cs typeface="Calibri"/>
              </a:rPr>
              <a:t>and</a:t>
            </a:r>
            <a:r>
              <a:rPr sz="1400" spc="114" dirty="0">
                <a:latin typeface="Calibri"/>
                <a:cs typeface="Calibri"/>
              </a:rPr>
              <a:t> </a:t>
            </a:r>
            <a:r>
              <a:rPr sz="1400" dirty="0">
                <a:latin typeface="Calibri"/>
                <a:cs typeface="Calibri"/>
              </a:rPr>
              <a:t>correspondence</a:t>
            </a:r>
            <a:r>
              <a:rPr sz="1400" spc="215" dirty="0">
                <a:latin typeface="Calibri"/>
                <a:cs typeface="Calibri"/>
              </a:rPr>
              <a:t> </a:t>
            </a:r>
            <a:r>
              <a:rPr sz="1400" dirty="0">
                <a:latin typeface="Calibri"/>
                <a:cs typeface="Calibri"/>
              </a:rPr>
              <a:t>with</a:t>
            </a:r>
            <a:r>
              <a:rPr sz="1400" spc="145" dirty="0">
                <a:latin typeface="Calibri"/>
                <a:cs typeface="Calibri"/>
              </a:rPr>
              <a:t> </a:t>
            </a:r>
            <a:r>
              <a:rPr sz="1400" dirty="0">
                <a:latin typeface="Calibri"/>
                <a:cs typeface="Calibri"/>
              </a:rPr>
              <a:t>the</a:t>
            </a:r>
            <a:r>
              <a:rPr sz="1400" spc="105" dirty="0">
                <a:latin typeface="Calibri"/>
                <a:cs typeface="Calibri"/>
              </a:rPr>
              <a:t> </a:t>
            </a:r>
            <a:r>
              <a:rPr sz="1400" dirty="0">
                <a:latin typeface="Calibri"/>
                <a:cs typeface="Calibri"/>
              </a:rPr>
              <a:t>dealer</a:t>
            </a:r>
            <a:r>
              <a:rPr sz="1400" spc="220" dirty="0">
                <a:latin typeface="Calibri"/>
                <a:cs typeface="Calibri"/>
              </a:rPr>
              <a:t> </a:t>
            </a:r>
            <a:r>
              <a:rPr sz="1400" spc="65" dirty="0">
                <a:latin typeface="Calibri"/>
                <a:cs typeface="Calibri"/>
              </a:rPr>
              <a:t>or</a:t>
            </a:r>
            <a:r>
              <a:rPr sz="1400" spc="204" dirty="0">
                <a:latin typeface="Calibri"/>
                <a:cs typeface="Calibri"/>
              </a:rPr>
              <a:t> </a:t>
            </a:r>
            <a:r>
              <a:rPr sz="1400" i="1" spc="-100" dirty="0">
                <a:latin typeface="Arial"/>
                <a:cs typeface="Arial"/>
              </a:rPr>
              <a:t>SEA</a:t>
            </a:r>
            <a:r>
              <a:rPr sz="1400" i="1" spc="15" dirty="0">
                <a:latin typeface="Arial"/>
                <a:cs typeface="Arial"/>
              </a:rPr>
              <a:t> </a:t>
            </a:r>
            <a:r>
              <a:rPr sz="1400" i="1" spc="-80" dirty="0">
                <a:latin typeface="Arial"/>
                <a:cs typeface="Arial"/>
              </a:rPr>
              <a:t>PRO</a:t>
            </a:r>
            <a:r>
              <a:rPr sz="1400" i="1" spc="5" dirty="0">
                <a:latin typeface="Arial"/>
                <a:cs typeface="Arial"/>
              </a:rPr>
              <a:t> </a:t>
            </a:r>
            <a:r>
              <a:rPr sz="1400" i="1" spc="-10" dirty="0">
                <a:latin typeface="Arial"/>
                <a:cs typeface="Arial"/>
              </a:rPr>
              <a:t>BOATS</a:t>
            </a:r>
            <a:r>
              <a:rPr sz="1400" spc="-10" dirty="0">
                <a:latin typeface="Calibri"/>
                <a:cs typeface="Calibri"/>
              </a:rPr>
              <a:t>.</a:t>
            </a:r>
            <a:endParaRPr sz="1400">
              <a:latin typeface="Calibri"/>
              <a:cs typeface="Calibri"/>
            </a:endParaRPr>
          </a:p>
        </p:txBody>
      </p:sp>
      <p:grpSp>
        <p:nvGrpSpPr>
          <p:cNvPr id="7" name="object 7"/>
          <p:cNvGrpSpPr/>
          <p:nvPr/>
        </p:nvGrpSpPr>
        <p:grpSpPr>
          <a:xfrm>
            <a:off x="450723" y="3449954"/>
            <a:ext cx="3914140" cy="2448560"/>
            <a:chOff x="450723" y="3449954"/>
            <a:chExt cx="3914140" cy="2448560"/>
          </a:xfrm>
        </p:grpSpPr>
        <p:pic>
          <p:nvPicPr>
            <p:cNvPr id="8" name="object 8"/>
            <p:cNvPicPr/>
            <p:nvPr/>
          </p:nvPicPr>
          <p:blipFill>
            <a:blip r:embed="rId4" cstate="print"/>
            <a:stretch>
              <a:fillRect/>
            </a:stretch>
          </p:blipFill>
          <p:spPr>
            <a:xfrm>
              <a:off x="460248" y="3459479"/>
              <a:ext cx="3895344" cy="2429256"/>
            </a:xfrm>
            <a:prstGeom prst="rect">
              <a:avLst/>
            </a:prstGeom>
          </p:spPr>
        </p:pic>
        <p:sp>
          <p:nvSpPr>
            <p:cNvPr id="9" name="object 9"/>
            <p:cNvSpPr/>
            <p:nvPr/>
          </p:nvSpPr>
          <p:spPr>
            <a:xfrm>
              <a:off x="460248" y="3459479"/>
              <a:ext cx="3895090" cy="2429510"/>
            </a:xfrm>
            <a:custGeom>
              <a:avLst/>
              <a:gdLst/>
              <a:ahLst/>
              <a:cxnLst/>
              <a:rect l="l" t="t" r="r" b="b"/>
              <a:pathLst>
                <a:path w="3895090" h="2429510">
                  <a:moveTo>
                    <a:pt x="0" y="2429002"/>
                  </a:moveTo>
                  <a:lnTo>
                    <a:pt x="3894836" y="2429002"/>
                  </a:lnTo>
                  <a:lnTo>
                    <a:pt x="3894836" y="0"/>
                  </a:lnTo>
                  <a:lnTo>
                    <a:pt x="0" y="0"/>
                  </a:lnTo>
                  <a:lnTo>
                    <a:pt x="0" y="2429002"/>
                  </a:lnTo>
                  <a:close/>
                </a:path>
              </a:pathLst>
            </a:custGeom>
            <a:ln w="19050">
              <a:solidFill>
                <a:srgbClr val="000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2075687" y="5175503"/>
              <a:ext cx="118872" cy="131063"/>
            </a:xfrm>
            <a:prstGeom prst="rect">
              <a:avLst/>
            </a:prstGeom>
          </p:spPr>
        </p:pic>
        <p:pic>
          <p:nvPicPr>
            <p:cNvPr id="11" name="object 11"/>
            <p:cNvPicPr/>
            <p:nvPr/>
          </p:nvPicPr>
          <p:blipFill>
            <a:blip r:embed="rId6" cstate="print"/>
            <a:stretch>
              <a:fillRect/>
            </a:stretch>
          </p:blipFill>
          <p:spPr>
            <a:xfrm>
              <a:off x="1938528" y="5175503"/>
              <a:ext cx="115824" cy="131063"/>
            </a:xfrm>
            <a:prstGeom prst="rect">
              <a:avLst/>
            </a:prstGeom>
          </p:spPr>
        </p:pic>
        <p:sp>
          <p:nvSpPr>
            <p:cNvPr id="12" name="object 12"/>
            <p:cNvSpPr/>
            <p:nvPr/>
          </p:nvSpPr>
          <p:spPr>
            <a:xfrm>
              <a:off x="2389631" y="5187695"/>
              <a:ext cx="97790" cy="109220"/>
            </a:xfrm>
            <a:custGeom>
              <a:avLst/>
              <a:gdLst/>
              <a:ahLst/>
              <a:cxnLst/>
              <a:rect l="l" t="t" r="r" b="b"/>
              <a:pathLst>
                <a:path w="97789" h="109220">
                  <a:moveTo>
                    <a:pt x="48768" y="0"/>
                  </a:moveTo>
                  <a:lnTo>
                    <a:pt x="37337" y="41782"/>
                  </a:lnTo>
                  <a:lnTo>
                    <a:pt x="0" y="41782"/>
                  </a:lnTo>
                  <a:lnTo>
                    <a:pt x="30353" y="67817"/>
                  </a:lnTo>
                  <a:lnTo>
                    <a:pt x="19050" y="109219"/>
                  </a:lnTo>
                  <a:lnTo>
                    <a:pt x="48768" y="83946"/>
                  </a:lnTo>
                  <a:lnTo>
                    <a:pt x="78486" y="109219"/>
                  </a:lnTo>
                  <a:lnTo>
                    <a:pt x="67056" y="67817"/>
                  </a:lnTo>
                  <a:lnTo>
                    <a:pt x="97409" y="41782"/>
                  </a:lnTo>
                  <a:lnTo>
                    <a:pt x="60198" y="41782"/>
                  </a:lnTo>
                  <a:lnTo>
                    <a:pt x="48768" y="0"/>
                  </a:lnTo>
                  <a:close/>
                </a:path>
              </a:pathLst>
            </a:custGeom>
            <a:solidFill>
              <a:srgbClr val="FFFFFF"/>
            </a:solidFill>
          </p:spPr>
          <p:txBody>
            <a:bodyPr wrap="square" lIns="0" tIns="0" rIns="0" bIns="0" rtlCol="0"/>
            <a:lstStyle/>
            <a:p>
              <a:endParaRPr/>
            </a:p>
          </p:txBody>
        </p:sp>
        <p:sp>
          <p:nvSpPr>
            <p:cNvPr id="13" name="object 13"/>
            <p:cNvSpPr/>
            <p:nvPr/>
          </p:nvSpPr>
          <p:spPr>
            <a:xfrm>
              <a:off x="2389631" y="5187695"/>
              <a:ext cx="97790" cy="109220"/>
            </a:xfrm>
            <a:custGeom>
              <a:avLst/>
              <a:gdLst/>
              <a:ahLst/>
              <a:cxnLst/>
              <a:rect l="l" t="t" r="r" b="b"/>
              <a:pathLst>
                <a:path w="97789" h="109220">
                  <a:moveTo>
                    <a:pt x="48768" y="0"/>
                  </a:moveTo>
                  <a:lnTo>
                    <a:pt x="37337" y="41782"/>
                  </a:lnTo>
                  <a:lnTo>
                    <a:pt x="0" y="41782"/>
                  </a:lnTo>
                  <a:lnTo>
                    <a:pt x="30353" y="67817"/>
                  </a:lnTo>
                  <a:lnTo>
                    <a:pt x="19050" y="109219"/>
                  </a:lnTo>
                  <a:lnTo>
                    <a:pt x="48768" y="83946"/>
                  </a:lnTo>
                  <a:lnTo>
                    <a:pt x="78486" y="109219"/>
                  </a:lnTo>
                  <a:lnTo>
                    <a:pt x="67056" y="67817"/>
                  </a:lnTo>
                  <a:lnTo>
                    <a:pt x="97409" y="41782"/>
                  </a:lnTo>
                  <a:lnTo>
                    <a:pt x="60198" y="41782"/>
                  </a:lnTo>
                  <a:lnTo>
                    <a:pt x="48768" y="0"/>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7" cstate="print"/>
            <a:stretch>
              <a:fillRect/>
            </a:stretch>
          </p:blipFill>
          <p:spPr>
            <a:xfrm>
              <a:off x="2225040" y="5175503"/>
              <a:ext cx="118872" cy="131063"/>
            </a:xfrm>
            <a:prstGeom prst="rect">
              <a:avLst/>
            </a:prstGeom>
          </p:spPr>
        </p:pic>
        <p:pic>
          <p:nvPicPr>
            <p:cNvPr id="15" name="object 15"/>
            <p:cNvPicPr/>
            <p:nvPr/>
          </p:nvPicPr>
          <p:blipFill>
            <a:blip r:embed="rId7" cstate="print"/>
            <a:stretch>
              <a:fillRect/>
            </a:stretch>
          </p:blipFill>
          <p:spPr>
            <a:xfrm>
              <a:off x="2657855" y="5178551"/>
              <a:ext cx="118871" cy="128016"/>
            </a:xfrm>
            <a:prstGeom prst="rect">
              <a:avLst/>
            </a:prstGeom>
          </p:spPr>
        </p:pic>
        <p:sp>
          <p:nvSpPr>
            <p:cNvPr id="16" name="object 16"/>
            <p:cNvSpPr/>
            <p:nvPr/>
          </p:nvSpPr>
          <p:spPr>
            <a:xfrm>
              <a:off x="2514599" y="5187695"/>
              <a:ext cx="97790" cy="109220"/>
            </a:xfrm>
            <a:custGeom>
              <a:avLst/>
              <a:gdLst/>
              <a:ahLst/>
              <a:cxnLst/>
              <a:rect l="l" t="t" r="r" b="b"/>
              <a:pathLst>
                <a:path w="97789" h="109220">
                  <a:moveTo>
                    <a:pt x="48768" y="0"/>
                  </a:moveTo>
                  <a:lnTo>
                    <a:pt x="37211" y="41782"/>
                  </a:lnTo>
                  <a:lnTo>
                    <a:pt x="0" y="41782"/>
                  </a:lnTo>
                  <a:lnTo>
                    <a:pt x="30352" y="67817"/>
                  </a:lnTo>
                  <a:lnTo>
                    <a:pt x="18923" y="109219"/>
                  </a:lnTo>
                  <a:lnTo>
                    <a:pt x="48768" y="83946"/>
                  </a:lnTo>
                  <a:lnTo>
                    <a:pt x="78358" y="109219"/>
                  </a:lnTo>
                  <a:lnTo>
                    <a:pt x="67056" y="67817"/>
                  </a:lnTo>
                  <a:lnTo>
                    <a:pt x="97408" y="41782"/>
                  </a:lnTo>
                  <a:lnTo>
                    <a:pt x="60070" y="41782"/>
                  </a:lnTo>
                  <a:lnTo>
                    <a:pt x="48768" y="0"/>
                  </a:lnTo>
                  <a:close/>
                </a:path>
              </a:pathLst>
            </a:custGeom>
            <a:solidFill>
              <a:srgbClr val="FFFFFF"/>
            </a:solidFill>
          </p:spPr>
          <p:txBody>
            <a:bodyPr wrap="square" lIns="0" tIns="0" rIns="0" bIns="0" rtlCol="0"/>
            <a:lstStyle/>
            <a:p>
              <a:endParaRPr/>
            </a:p>
          </p:txBody>
        </p:sp>
        <p:sp>
          <p:nvSpPr>
            <p:cNvPr id="17" name="object 17"/>
            <p:cNvSpPr/>
            <p:nvPr/>
          </p:nvSpPr>
          <p:spPr>
            <a:xfrm>
              <a:off x="2514599" y="5187695"/>
              <a:ext cx="97790" cy="109220"/>
            </a:xfrm>
            <a:custGeom>
              <a:avLst/>
              <a:gdLst/>
              <a:ahLst/>
              <a:cxnLst/>
              <a:rect l="l" t="t" r="r" b="b"/>
              <a:pathLst>
                <a:path w="97789" h="109220">
                  <a:moveTo>
                    <a:pt x="48768" y="0"/>
                  </a:moveTo>
                  <a:lnTo>
                    <a:pt x="37211" y="41782"/>
                  </a:lnTo>
                  <a:lnTo>
                    <a:pt x="0" y="41782"/>
                  </a:lnTo>
                  <a:lnTo>
                    <a:pt x="30352" y="67817"/>
                  </a:lnTo>
                  <a:lnTo>
                    <a:pt x="18923" y="109219"/>
                  </a:lnTo>
                  <a:lnTo>
                    <a:pt x="48768" y="83946"/>
                  </a:lnTo>
                  <a:lnTo>
                    <a:pt x="78358" y="109219"/>
                  </a:lnTo>
                  <a:lnTo>
                    <a:pt x="67056" y="67817"/>
                  </a:lnTo>
                  <a:lnTo>
                    <a:pt x="97408" y="41782"/>
                  </a:lnTo>
                  <a:lnTo>
                    <a:pt x="60070" y="41782"/>
                  </a:lnTo>
                  <a:lnTo>
                    <a:pt x="48768" y="0"/>
                  </a:lnTo>
                  <a:close/>
                </a:path>
              </a:pathLst>
            </a:custGeom>
            <a:ln w="19050">
              <a:solidFill>
                <a:srgbClr val="000000"/>
              </a:solidFill>
            </a:ln>
          </p:spPr>
          <p:txBody>
            <a:bodyPr wrap="square" lIns="0" tIns="0" rIns="0" bIns="0" rtlCol="0"/>
            <a:lstStyle/>
            <a:p>
              <a:endParaRPr/>
            </a:p>
          </p:txBody>
        </p:sp>
        <p:pic>
          <p:nvPicPr>
            <p:cNvPr id="18" name="object 18"/>
            <p:cNvPicPr/>
            <p:nvPr/>
          </p:nvPicPr>
          <p:blipFill>
            <a:blip r:embed="rId8" cstate="print"/>
            <a:stretch>
              <a:fillRect/>
            </a:stretch>
          </p:blipFill>
          <p:spPr>
            <a:xfrm>
              <a:off x="2947415" y="5172455"/>
              <a:ext cx="118871" cy="131063"/>
            </a:xfrm>
            <a:prstGeom prst="rect">
              <a:avLst/>
            </a:prstGeom>
          </p:spPr>
        </p:pic>
        <p:pic>
          <p:nvPicPr>
            <p:cNvPr id="19" name="object 19"/>
            <p:cNvPicPr/>
            <p:nvPr/>
          </p:nvPicPr>
          <p:blipFill>
            <a:blip r:embed="rId9" cstate="print"/>
            <a:stretch>
              <a:fillRect/>
            </a:stretch>
          </p:blipFill>
          <p:spPr>
            <a:xfrm>
              <a:off x="2798064" y="5172455"/>
              <a:ext cx="118872" cy="131063"/>
            </a:xfrm>
            <a:prstGeom prst="rect">
              <a:avLst/>
            </a:prstGeom>
          </p:spPr>
        </p:pic>
        <p:pic>
          <p:nvPicPr>
            <p:cNvPr id="20" name="object 20"/>
            <p:cNvPicPr/>
            <p:nvPr/>
          </p:nvPicPr>
          <p:blipFill>
            <a:blip r:embed="rId10" cstate="print"/>
            <a:stretch>
              <a:fillRect/>
            </a:stretch>
          </p:blipFill>
          <p:spPr>
            <a:xfrm>
              <a:off x="3093720" y="5169407"/>
              <a:ext cx="118871" cy="131063"/>
            </a:xfrm>
            <a:prstGeom prst="rect">
              <a:avLst/>
            </a:prstGeom>
          </p:spPr>
        </p:pic>
      </p:grpSp>
      <p:sp>
        <p:nvSpPr>
          <p:cNvPr id="21" name="object 21"/>
          <p:cNvSpPr txBox="1"/>
          <p:nvPr/>
        </p:nvSpPr>
        <p:spPr>
          <a:xfrm>
            <a:off x="4555235" y="3433546"/>
            <a:ext cx="1911350" cy="386715"/>
          </a:xfrm>
          <a:prstGeom prst="rect">
            <a:avLst/>
          </a:prstGeom>
          <a:ln w="15875">
            <a:solidFill>
              <a:srgbClr val="000000"/>
            </a:solidFill>
          </a:ln>
        </p:spPr>
        <p:txBody>
          <a:bodyPr vert="horz" wrap="square" lIns="0" tIns="21590" rIns="0" bIns="0" rtlCol="0">
            <a:spAutoFit/>
          </a:bodyPr>
          <a:lstStyle/>
          <a:p>
            <a:pPr marL="43815">
              <a:lnSpc>
                <a:spcPct val="100000"/>
              </a:lnSpc>
              <a:spcBef>
                <a:spcPts val="170"/>
              </a:spcBef>
            </a:pPr>
            <a:r>
              <a:rPr sz="1800" b="1" dirty="0">
                <a:latin typeface="Calibri"/>
                <a:cs typeface="Calibri"/>
              </a:rPr>
              <a:t>SPB</a:t>
            </a:r>
            <a:r>
              <a:rPr sz="1800" b="1" spc="-15" dirty="0">
                <a:latin typeface="Calibri"/>
                <a:cs typeface="Calibri"/>
              </a:rPr>
              <a:t> </a:t>
            </a:r>
            <a:r>
              <a:rPr sz="1800" b="1" dirty="0">
                <a:latin typeface="Calibri"/>
                <a:cs typeface="Calibri"/>
              </a:rPr>
              <a:t>XX</a:t>
            </a:r>
            <a:r>
              <a:rPr sz="1800" b="1" spc="-20" dirty="0">
                <a:latin typeface="Calibri"/>
                <a:cs typeface="Calibri"/>
              </a:rPr>
              <a:t> </a:t>
            </a:r>
            <a:r>
              <a:rPr sz="1800" b="1" dirty="0">
                <a:latin typeface="Calibri"/>
                <a:cs typeface="Calibri"/>
              </a:rPr>
              <a:t>XXX</a:t>
            </a:r>
            <a:r>
              <a:rPr sz="1800" b="1" spc="-20" dirty="0">
                <a:latin typeface="Calibri"/>
                <a:cs typeface="Calibri"/>
              </a:rPr>
              <a:t> </a:t>
            </a:r>
            <a:r>
              <a:rPr sz="1800" b="1" dirty="0">
                <a:latin typeface="Calibri"/>
                <a:cs typeface="Calibri"/>
              </a:rPr>
              <a:t>X</a:t>
            </a:r>
            <a:r>
              <a:rPr sz="1800" b="1" spc="-15" dirty="0">
                <a:latin typeface="Calibri"/>
                <a:cs typeface="Calibri"/>
              </a:rPr>
              <a:t> </a:t>
            </a:r>
            <a:r>
              <a:rPr sz="1800" b="1" dirty="0">
                <a:latin typeface="Calibri"/>
                <a:cs typeface="Calibri"/>
              </a:rPr>
              <a:t>X</a:t>
            </a:r>
            <a:r>
              <a:rPr sz="1800" b="1" spc="-40" dirty="0">
                <a:latin typeface="Calibri"/>
                <a:cs typeface="Calibri"/>
              </a:rPr>
              <a:t> </a:t>
            </a:r>
            <a:r>
              <a:rPr sz="1800" b="1" spc="-25" dirty="0">
                <a:latin typeface="Calibri"/>
                <a:cs typeface="Calibri"/>
              </a:rPr>
              <a:t>XX</a:t>
            </a:r>
            <a:endParaRPr sz="1800">
              <a:latin typeface="Calibri"/>
              <a:cs typeface="Calibri"/>
            </a:endParaRPr>
          </a:p>
        </p:txBody>
      </p:sp>
      <p:sp>
        <p:nvSpPr>
          <p:cNvPr id="22" name="object 22"/>
          <p:cNvSpPr txBox="1"/>
          <p:nvPr/>
        </p:nvSpPr>
        <p:spPr>
          <a:xfrm>
            <a:off x="6742303" y="4063949"/>
            <a:ext cx="2846705" cy="1939925"/>
          </a:xfrm>
          <a:prstGeom prst="rect">
            <a:avLst/>
          </a:prstGeom>
        </p:spPr>
        <p:txBody>
          <a:bodyPr vert="horz" wrap="square" lIns="0" tIns="12065" rIns="0" bIns="0" rtlCol="0">
            <a:spAutoFit/>
          </a:bodyPr>
          <a:lstStyle/>
          <a:p>
            <a:pPr marL="241300" indent="-229235">
              <a:lnSpc>
                <a:spcPct val="100000"/>
              </a:lnSpc>
              <a:spcBef>
                <a:spcPts val="95"/>
              </a:spcBef>
              <a:buSzPct val="71428"/>
              <a:buFont typeface="Symbol"/>
              <a:buChar char=""/>
              <a:tabLst>
                <a:tab pos="241300" algn="l"/>
                <a:tab pos="241935" algn="l"/>
              </a:tabLst>
            </a:pPr>
            <a:r>
              <a:rPr sz="1400" dirty="0">
                <a:latin typeface="Calibri"/>
                <a:cs typeface="Calibri"/>
              </a:rPr>
              <a:t>Model</a:t>
            </a:r>
            <a:r>
              <a:rPr sz="1400" spc="15" dirty="0">
                <a:latin typeface="Calibri"/>
                <a:cs typeface="Calibri"/>
              </a:rPr>
              <a:t> </a:t>
            </a:r>
            <a:r>
              <a:rPr sz="1400" dirty="0">
                <a:latin typeface="Calibri"/>
                <a:cs typeface="Calibri"/>
              </a:rPr>
              <a:t>Year</a:t>
            </a:r>
            <a:r>
              <a:rPr sz="1400" spc="20" dirty="0">
                <a:latin typeface="Calibri"/>
                <a:cs typeface="Calibri"/>
              </a:rPr>
              <a:t> </a:t>
            </a:r>
            <a:r>
              <a:rPr sz="1400" dirty="0">
                <a:latin typeface="Calibri"/>
                <a:cs typeface="Calibri"/>
              </a:rPr>
              <a:t>(2</a:t>
            </a:r>
            <a:r>
              <a:rPr sz="1400" spc="-15" dirty="0">
                <a:latin typeface="Calibri"/>
                <a:cs typeface="Calibri"/>
              </a:rPr>
              <a:t> </a:t>
            </a:r>
            <a:r>
              <a:rPr sz="1400" spc="-10" dirty="0">
                <a:latin typeface="Calibri"/>
                <a:cs typeface="Calibri"/>
              </a:rPr>
              <a:t>digits)</a:t>
            </a:r>
            <a:endParaRPr sz="1400">
              <a:latin typeface="Calibri"/>
              <a:cs typeface="Calibri"/>
            </a:endParaRPr>
          </a:p>
          <a:p>
            <a:pPr marL="241300" indent="-229235">
              <a:lnSpc>
                <a:spcPct val="100000"/>
              </a:lnSpc>
              <a:spcBef>
                <a:spcPts val="1010"/>
              </a:spcBef>
              <a:buSzPct val="71428"/>
              <a:buFont typeface="Symbol"/>
              <a:buChar char=""/>
              <a:tabLst>
                <a:tab pos="241300" algn="l"/>
                <a:tab pos="241935" algn="l"/>
              </a:tabLst>
            </a:pPr>
            <a:r>
              <a:rPr sz="1400" dirty="0">
                <a:latin typeface="Calibri"/>
                <a:cs typeface="Calibri"/>
              </a:rPr>
              <a:t>Year</a:t>
            </a:r>
            <a:r>
              <a:rPr sz="1400" spc="5" dirty="0">
                <a:latin typeface="Calibri"/>
                <a:cs typeface="Calibri"/>
              </a:rPr>
              <a:t> </a:t>
            </a:r>
            <a:r>
              <a:rPr sz="1400" spc="55" dirty="0">
                <a:latin typeface="Calibri"/>
                <a:cs typeface="Calibri"/>
              </a:rPr>
              <a:t>of</a:t>
            </a:r>
            <a:r>
              <a:rPr sz="1400" spc="70" dirty="0">
                <a:latin typeface="Calibri"/>
                <a:cs typeface="Calibri"/>
              </a:rPr>
              <a:t> </a:t>
            </a:r>
            <a:r>
              <a:rPr sz="1400" dirty="0">
                <a:latin typeface="Calibri"/>
                <a:cs typeface="Calibri"/>
              </a:rPr>
              <a:t>Build</a:t>
            </a:r>
            <a:r>
              <a:rPr sz="1400" spc="130" dirty="0">
                <a:latin typeface="Calibri"/>
                <a:cs typeface="Calibri"/>
              </a:rPr>
              <a:t> </a:t>
            </a:r>
            <a:r>
              <a:rPr sz="1400" dirty="0">
                <a:latin typeface="Calibri"/>
                <a:cs typeface="Calibri"/>
              </a:rPr>
              <a:t>(1 </a:t>
            </a:r>
            <a:r>
              <a:rPr sz="1400" spc="-10" dirty="0">
                <a:latin typeface="Calibri"/>
                <a:cs typeface="Calibri"/>
              </a:rPr>
              <a:t>Digit)</a:t>
            </a:r>
            <a:endParaRPr sz="1400">
              <a:latin typeface="Calibri"/>
              <a:cs typeface="Calibri"/>
            </a:endParaRPr>
          </a:p>
          <a:p>
            <a:pPr marL="241300" indent="-229235">
              <a:lnSpc>
                <a:spcPct val="100000"/>
              </a:lnSpc>
              <a:spcBef>
                <a:spcPts val="985"/>
              </a:spcBef>
              <a:buSzPct val="71428"/>
              <a:buFont typeface="Symbol"/>
              <a:buChar char=""/>
              <a:tabLst>
                <a:tab pos="241300" algn="l"/>
                <a:tab pos="241935" algn="l"/>
              </a:tabLst>
            </a:pPr>
            <a:r>
              <a:rPr sz="1400" dirty="0">
                <a:latin typeface="Calibri"/>
                <a:cs typeface="Calibri"/>
              </a:rPr>
              <a:t>Month</a:t>
            </a:r>
            <a:r>
              <a:rPr sz="1400" spc="200" dirty="0">
                <a:latin typeface="Calibri"/>
                <a:cs typeface="Calibri"/>
              </a:rPr>
              <a:t> </a:t>
            </a:r>
            <a:r>
              <a:rPr sz="1400" spc="55" dirty="0">
                <a:latin typeface="Calibri"/>
                <a:cs typeface="Calibri"/>
              </a:rPr>
              <a:t>of</a:t>
            </a:r>
            <a:r>
              <a:rPr sz="1400" spc="130" dirty="0">
                <a:latin typeface="Calibri"/>
                <a:cs typeface="Calibri"/>
              </a:rPr>
              <a:t> </a:t>
            </a:r>
            <a:r>
              <a:rPr sz="1400" dirty="0">
                <a:latin typeface="Calibri"/>
                <a:cs typeface="Calibri"/>
              </a:rPr>
              <a:t>Build</a:t>
            </a:r>
            <a:r>
              <a:rPr sz="1400" spc="170" dirty="0">
                <a:latin typeface="Calibri"/>
                <a:cs typeface="Calibri"/>
              </a:rPr>
              <a:t> </a:t>
            </a:r>
            <a:r>
              <a:rPr sz="1400" dirty="0">
                <a:latin typeface="Calibri"/>
                <a:cs typeface="Calibri"/>
              </a:rPr>
              <a:t>(1 </a:t>
            </a:r>
            <a:r>
              <a:rPr sz="1400" spc="-10" dirty="0">
                <a:latin typeface="Calibri"/>
                <a:cs typeface="Calibri"/>
              </a:rPr>
              <a:t>Digit)</a:t>
            </a:r>
            <a:endParaRPr sz="1400">
              <a:latin typeface="Calibri"/>
              <a:cs typeface="Calibri"/>
            </a:endParaRPr>
          </a:p>
          <a:p>
            <a:pPr marL="241300" indent="-229235">
              <a:lnSpc>
                <a:spcPct val="100000"/>
              </a:lnSpc>
              <a:spcBef>
                <a:spcPts val="1010"/>
              </a:spcBef>
              <a:buSzPct val="71428"/>
              <a:buFont typeface="Symbol"/>
              <a:buChar char=""/>
              <a:tabLst>
                <a:tab pos="241300" algn="l"/>
                <a:tab pos="241935" algn="l"/>
              </a:tabLst>
            </a:pPr>
            <a:r>
              <a:rPr sz="1400" dirty="0">
                <a:latin typeface="Calibri"/>
                <a:cs typeface="Calibri"/>
              </a:rPr>
              <a:t>Serial</a:t>
            </a:r>
            <a:r>
              <a:rPr sz="1400" spc="95" dirty="0">
                <a:latin typeface="Calibri"/>
                <a:cs typeface="Calibri"/>
              </a:rPr>
              <a:t> </a:t>
            </a:r>
            <a:r>
              <a:rPr sz="1400" dirty="0">
                <a:latin typeface="Calibri"/>
                <a:cs typeface="Calibri"/>
              </a:rPr>
              <a:t>Number</a:t>
            </a:r>
            <a:r>
              <a:rPr sz="1400" spc="120" dirty="0">
                <a:latin typeface="Calibri"/>
                <a:cs typeface="Calibri"/>
              </a:rPr>
              <a:t> </a:t>
            </a:r>
            <a:r>
              <a:rPr sz="1400" dirty="0">
                <a:latin typeface="Calibri"/>
                <a:cs typeface="Calibri"/>
              </a:rPr>
              <a:t>(3</a:t>
            </a:r>
            <a:r>
              <a:rPr sz="1400" spc="-15" dirty="0">
                <a:latin typeface="Calibri"/>
                <a:cs typeface="Calibri"/>
              </a:rPr>
              <a:t> </a:t>
            </a:r>
            <a:r>
              <a:rPr sz="1400" spc="-10" dirty="0">
                <a:latin typeface="Calibri"/>
                <a:cs typeface="Calibri"/>
              </a:rPr>
              <a:t>Digits)</a:t>
            </a:r>
            <a:endParaRPr sz="1400">
              <a:latin typeface="Calibri"/>
              <a:cs typeface="Calibri"/>
            </a:endParaRPr>
          </a:p>
          <a:p>
            <a:pPr marL="241300" indent="-229235">
              <a:lnSpc>
                <a:spcPct val="100000"/>
              </a:lnSpc>
              <a:spcBef>
                <a:spcPts val="1005"/>
              </a:spcBef>
              <a:buSzPct val="71428"/>
              <a:buFont typeface="Symbol"/>
              <a:buChar char=""/>
              <a:tabLst>
                <a:tab pos="241300" algn="l"/>
                <a:tab pos="241935" algn="l"/>
              </a:tabLst>
            </a:pPr>
            <a:r>
              <a:rPr sz="1400" dirty="0">
                <a:latin typeface="Calibri"/>
                <a:cs typeface="Calibri"/>
              </a:rPr>
              <a:t>Model</a:t>
            </a:r>
            <a:r>
              <a:rPr sz="1400" spc="175" dirty="0">
                <a:latin typeface="Calibri"/>
                <a:cs typeface="Calibri"/>
              </a:rPr>
              <a:t> </a:t>
            </a:r>
            <a:r>
              <a:rPr sz="1400" dirty="0">
                <a:latin typeface="Calibri"/>
                <a:cs typeface="Calibri"/>
              </a:rPr>
              <a:t>Identification</a:t>
            </a:r>
            <a:r>
              <a:rPr sz="1400" spc="270" dirty="0">
                <a:latin typeface="Calibri"/>
                <a:cs typeface="Calibri"/>
              </a:rPr>
              <a:t> </a:t>
            </a:r>
            <a:r>
              <a:rPr sz="1400" dirty="0">
                <a:latin typeface="Calibri"/>
                <a:cs typeface="Calibri"/>
              </a:rPr>
              <a:t>(2</a:t>
            </a:r>
            <a:r>
              <a:rPr sz="1400" spc="130" dirty="0">
                <a:latin typeface="Calibri"/>
                <a:cs typeface="Calibri"/>
              </a:rPr>
              <a:t> </a:t>
            </a:r>
            <a:r>
              <a:rPr sz="1400" spc="-10" dirty="0">
                <a:latin typeface="Calibri"/>
                <a:cs typeface="Calibri"/>
              </a:rPr>
              <a:t>Digits)</a:t>
            </a:r>
            <a:endParaRPr sz="1400">
              <a:latin typeface="Calibri"/>
              <a:cs typeface="Calibri"/>
            </a:endParaRPr>
          </a:p>
          <a:p>
            <a:pPr marL="241300" indent="-229235">
              <a:lnSpc>
                <a:spcPct val="100000"/>
              </a:lnSpc>
              <a:spcBef>
                <a:spcPts val="990"/>
              </a:spcBef>
              <a:buSzPct val="71428"/>
              <a:buFont typeface="Symbol"/>
              <a:buChar char=""/>
              <a:tabLst>
                <a:tab pos="241300" algn="l"/>
                <a:tab pos="241935" algn="l"/>
              </a:tabLst>
            </a:pPr>
            <a:r>
              <a:rPr sz="1400" dirty="0">
                <a:latin typeface="Calibri"/>
                <a:cs typeface="Calibri"/>
              </a:rPr>
              <a:t>Manufacturer’s</a:t>
            </a:r>
            <a:r>
              <a:rPr sz="1400" spc="300" dirty="0">
                <a:latin typeface="Calibri"/>
                <a:cs typeface="Calibri"/>
              </a:rPr>
              <a:t> </a:t>
            </a:r>
            <a:r>
              <a:rPr sz="1400" spc="-20" dirty="0">
                <a:latin typeface="Calibri"/>
                <a:cs typeface="Calibri"/>
              </a:rPr>
              <a:t>I.D.</a:t>
            </a:r>
            <a:r>
              <a:rPr sz="1400" spc="65" dirty="0">
                <a:latin typeface="Calibri"/>
                <a:cs typeface="Calibri"/>
              </a:rPr>
              <a:t> </a:t>
            </a:r>
            <a:r>
              <a:rPr sz="1400" dirty="0">
                <a:latin typeface="Calibri"/>
                <a:cs typeface="Calibri"/>
              </a:rPr>
              <a:t>Code</a:t>
            </a:r>
            <a:r>
              <a:rPr sz="1400" spc="65" dirty="0">
                <a:latin typeface="Calibri"/>
                <a:cs typeface="Calibri"/>
              </a:rPr>
              <a:t> </a:t>
            </a:r>
            <a:r>
              <a:rPr sz="1400" dirty="0">
                <a:latin typeface="Calibri"/>
                <a:cs typeface="Calibri"/>
              </a:rPr>
              <a:t>(3</a:t>
            </a:r>
            <a:r>
              <a:rPr sz="1400" spc="40" dirty="0">
                <a:latin typeface="Calibri"/>
                <a:cs typeface="Calibri"/>
              </a:rPr>
              <a:t> </a:t>
            </a:r>
            <a:r>
              <a:rPr sz="1400" spc="-10" dirty="0">
                <a:latin typeface="Calibri"/>
                <a:cs typeface="Calibri"/>
              </a:rPr>
              <a:t>Digits)</a:t>
            </a:r>
            <a:endParaRPr sz="1400">
              <a:latin typeface="Calibri"/>
              <a:cs typeface="Calibri"/>
            </a:endParaRPr>
          </a:p>
        </p:txBody>
      </p:sp>
      <p:sp>
        <p:nvSpPr>
          <p:cNvPr id="23" name="object 23"/>
          <p:cNvSpPr/>
          <p:nvPr/>
        </p:nvSpPr>
        <p:spPr>
          <a:xfrm>
            <a:off x="4751832" y="3840479"/>
            <a:ext cx="1959610" cy="2081530"/>
          </a:xfrm>
          <a:custGeom>
            <a:avLst/>
            <a:gdLst/>
            <a:ahLst/>
            <a:cxnLst/>
            <a:rect l="l" t="t" r="r" b="b"/>
            <a:pathLst>
              <a:path w="1959609" h="2081529">
                <a:moveTo>
                  <a:pt x="1953006" y="2071243"/>
                </a:moveTo>
                <a:lnTo>
                  <a:pt x="0" y="2071243"/>
                </a:lnTo>
              </a:path>
              <a:path w="1959609" h="2081529">
                <a:moveTo>
                  <a:pt x="5079" y="2081530"/>
                </a:moveTo>
                <a:lnTo>
                  <a:pt x="5079" y="0"/>
                </a:lnTo>
              </a:path>
              <a:path w="1959609" h="2081529">
                <a:moveTo>
                  <a:pt x="382904" y="1750949"/>
                </a:moveTo>
                <a:lnTo>
                  <a:pt x="382904" y="0"/>
                </a:lnTo>
              </a:path>
              <a:path w="1959609" h="2081529">
                <a:moveTo>
                  <a:pt x="1959610" y="1740535"/>
                </a:moveTo>
                <a:lnTo>
                  <a:pt x="378459" y="1740535"/>
                </a:lnTo>
              </a:path>
              <a:path w="1959609" h="2081529">
                <a:moveTo>
                  <a:pt x="1953006" y="1404874"/>
                </a:moveTo>
                <a:lnTo>
                  <a:pt x="738885" y="1404874"/>
                </a:lnTo>
              </a:path>
              <a:path w="1959609" h="2081529">
                <a:moveTo>
                  <a:pt x="1953006" y="1074293"/>
                </a:moveTo>
                <a:lnTo>
                  <a:pt x="1043685" y="1074293"/>
                </a:lnTo>
              </a:path>
              <a:path w="1959609" h="2081529">
                <a:moveTo>
                  <a:pt x="1959610" y="745744"/>
                </a:moveTo>
                <a:lnTo>
                  <a:pt x="1215516" y="745744"/>
                </a:lnTo>
              </a:path>
              <a:path w="1959609" h="2081529">
                <a:moveTo>
                  <a:pt x="1959610" y="400177"/>
                </a:moveTo>
                <a:lnTo>
                  <a:pt x="1453133" y="400177"/>
                </a:lnTo>
              </a:path>
              <a:path w="1959609" h="2081529">
                <a:moveTo>
                  <a:pt x="749172" y="1410081"/>
                </a:moveTo>
                <a:lnTo>
                  <a:pt x="749172" y="0"/>
                </a:lnTo>
              </a:path>
              <a:path w="1959609" h="2081529">
                <a:moveTo>
                  <a:pt x="1050797" y="1084580"/>
                </a:moveTo>
                <a:lnTo>
                  <a:pt x="1050797" y="0"/>
                </a:lnTo>
              </a:path>
              <a:path w="1959609" h="2081529">
                <a:moveTo>
                  <a:pt x="1221866" y="759333"/>
                </a:moveTo>
                <a:lnTo>
                  <a:pt x="1221866" y="0"/>
                </a:lnTo>
              </a:path>
              <a:path w="1959609" h="2081529">
                <a:moveTo>
                  <a:pt x="1460118" y="413131"/>
                </a:moveTo>
                <a:lnTo>
                  <a:pt x="1460118" y="0"/>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10618</Words>
  <Application>Microsoft Office PowerPoint</Application>
  <PresentationFormat>Custom</PresentationFormat>
  <Paragraphs>899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Symbol</vt:lpstr>
      <vt:lpstr>Times New Roman</vt:lpstr>
      <vt:lpstr>Office Theme</vt:lpstr>
      <vt:lpstr>2     5      9 DEEP V SERIES</vt:lpstr>
      <vt:lpstr> TABLE OF CONTENTS </vt:lpstr>
      <vt:lpstr>THE RETURN OF A LEGEND...</vt:lpstr>
      <vt:lpstr> 2023 MODEL INFORMATION </vt:lpstr>
      <vt:lpstr>PowerPoint Presentation</vt:lpstr>
      <vt:lpstr>PowerPoint Presentation</vt:lpstr>
      <vt:lpstr> STANDARD FEATURES </vt:lpstr>
      <vt:lpstr> OPTIONAL FEATURES &amp; HULL COLOR OPTIONS </vt:lpstr>
      <vt:lpstr> HULL IDENTIFICATION NUMBER &amp; REGISTRATIONS </vt:lpstr>
      <vt:lpstr> BOATING SAFETY </vt:lpstr>
      <vt:lpstr> BOATING SAFETY </vt:lpstr>
      <vt:lpstr> BOATING SAFETY  Carbon Monoxide (CO)</vt:lpstr>
      <vt:lpstr> BOATING SAFETY </vt:lpstr>
      <vt:lpstr> BOATING NAVIAGATION RULES CONT. </vt:lpstr>
      <vt:lpstr> BOATING SAFETY </vt:lpstr>
      <vt:lpstr>PowerPoint Presentation</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PowerPoint Presentation</vt:lpstr>
      <vt:lpstr>PowerPoint Presentation</vt:lpstr>
      <vt:lpstr> MAINTENANCE </vt:lpstr>
      <vt:lpstr> MAINTENANCE </vt:lpstr>
      <vt:lpstr> STORAGE </vt:lpstr>
      <vt:lpstr> RECOMMISSIONING AFTER WINTERIZATION OR STORAGE </vt:lpstr>
      <vt:lpstr>SEA PRO BOATS, LLC LIMITED WARRANTY</vt:lpstr>
      <vt:lpstr>25214 HWY 121 WHITMIRE, SOUTH CAROLINA 29178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259 DEEP V SERIES</dc:title>
  <dc:creator>Win7</dc:creator>
  <cp:lastModifiedBy>William Gregg</cp:lastModifiedBy>
  <cp:revision>3</cp:revision>
  <dcterms:created xsi:type="dcterms:W3CDTF">2022-10-26T03:28:45Z</dcterms:created>
  <dcterms:modified xsi:type="dcterms:W3CDTF">2022-10-26T04:02:48Z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2021-07-12T00:00:00Z</vt:filetime>
  </property>
  <property fmtid="{D5CDD505-2E9C-101B-9397-08002B2CF9AE}" pid="3" name="Creator">
    <vt:lpwstr>Microsoft® PowerPoint® for Microsoft 365</vt:lpwstr>
  </property>
  <property fmtid="{D5CDD505-2E9C-101B-9397-08002B2CF9AE}" pid="4" name="LastSaved">
    <vt:filetime>2022-10-26T00:00:00Z</vt:filetime>
  </property>
  <property fmtid="{D5CDD505-2E9C-101B-9397-08002B2CF9AE}" pid="5" name="Producer">
    <vt:lpwstr>Microsoft® PowerPoint® for Microsoft 365</vt:lpwstr>
  </property>
</Properties>
</file>